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12.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1" r:id="rId3"/>
    <p:sldId id="385" r:id="rId4"/>
    <p:sldId id="404" r:id="rId5"/>
    <p:sldId id="405" r:id="rId6"/>
    <p:sldId id="406" r:id="rId7"/>
    <p:sldId id="407" r:id="rId8"/>
    <p:sldId id="408" r:id="rId9"/>
    <p:sldId id="388" r:id="rId10"/>
    <p:sldId id="382" r:id="rId11"/>
    <p:sldId id="384" r:id="rId12"/>
    <p:sldId id="393" r:id="rId13"/>
    <p:sldId id="422" r:id="rId14"/>
    <p:sldId id="396" r:id="rId15"/>
    <p:sldId id="424" r:id="rId16"/>
    <p:sldId id="425" r:id="rId17"/>
    <p:sldId id="426" r:id="rId18"/>
    <p:sldId id="509" r:id="rId19"/>
    <p:sldId id="427" r:id="rId20"/>
    <p:sldId id="510" r:id="rId21"/>
    <p:sldId id="428" r:id="rId22"/>
    <p:sldId id="429" r:id="rId23"/>
    <p:sldId id="433" r:id="rId24"/>
    <p:sldId id="434" r:id="rId25"/>
    <p:sldId id="435" r:id="rId26"/>
    <p:sldId id="436" r:id="rId27"/>
    <p:sldId id="437" r:id="rId28"/>
    <p:sldId id="511" r:id="rId29"/>
    <p:sldId id="383" r:id="rId30"/>
    <p:sldId id="439" r:id="rId31"/>
    <p:sldId id="440" r:id="rId32"/>
    <p:sldId id="441" r:id="rId33"/>
    <p:sldId id="442" r:id="rId34"/>
    <p:sldId id="443" r:id="rId35"/>
    <p:sldId id="444" r:id="rId36"/>
    <p:sldId id="454" r:id="rId37"/>
    <p:sldId id="455" r:id="rId38"/>
    <p:sldId id="456" r:id="rId39"/>
    <p:sldId id="457" r:id="rId40"/>
    <p:sldId id="463" r:id="rId41"/>
    <p:sldId id="464" r:id="rId42"/>
    <p:sldId id="466" r:id="rId43"/>
    <p:sldId id="467" r:id="rId44"/>
    <p:sldId id="469" r:id="rId45"/>
    <p:sldId id="470" r:id="rId46"/>
    <p:sldId id="471" r:id="rId47"/>
    <p:sldId id="468" r:id="rId48"/>
    <p:sldId id="472" r:id="rId49"/>
    <p:sldId id="473" r:id="rId50"/>
    <p:sldId id="474" r:id="rId51"/>
    <p:sldId id="475" r:id="rId52"/>
    <p:sldId id="512" r:id="rId53"/>
    <p:sldId id="484" r:id="rId54"/>
    <p:sldId id="488" r:id="rId55"/>
    <p:sldId id="485" r:id="rId56"/>
    <p:sldId id="486" r:id="rId57"/>
    <p:sldId id="487" r:id="rId58"/>
    <p:sldId id="489" r:id="rId59"/>
    <p:sldId id="490" r:id="rId60"/>
    <p:sldId id="499" r:id="rId61"/>
    <p:sldId id="500" r:id="rId62"/>
    <p:sldId id="501" r:id="rId63"/>
    <p:sldId id="502" r:id="rId64"/>
    <p:sldId id="503" r:id="rId65"/>
    <p:sldId id="504" r:id="rId66"/>
    <p:sldId id="505" r:id="rId67"/>
    <p:sldId id="506" r:id="rId68"/>
    <p:sldId id="507" r:id="rId69"/>
    <p:sldId id="508" r:id="rId70"/>
    <p:sldId id="281"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48"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3AB3B-D321-454A-A619-C536B719CC2E}" type="datetimeFigureOut">
              <a:rPr lang="zh-CN" altLang="en-US" smtClean="0"/>
              <a:t>2020/7/26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86409-03AA-4580-9324-2CA1B3A1B5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993" y="207815"/>
            <a:ext cx="1588823" cy="5280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FC133B-9CA4-482F-882A-3DE7FA44586C}"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A4835-21F0-48C3-8725-A1BC45B61CF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C133B-9CA4-482F-882A-3DE7FA44586C}" type="datetimeFigureOut">
              <a:rPr lang="zh-CN" altLang="en-US" smtClean="0"/>
              <a:t>2020/7/26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A4835-21F0-48C3-8725-A1BC45B61CF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tags" Target="../tags/tag46.xml"/><Relationship Id="rId39" Type="http://schemas.openxmlformats.org/officeDocument/2006/relationships/tags" Target="../tags/tag59.xml"/><Relationship Id="rId3" Type="http://schemas.openxmlformats.org/officeDocument/2006/relationships/tags" Target="../tags/tag23.xml"/><Relationship Id="rId21" Type="http://schemas.openxmlformats.org/officeDocument/2006/relationships/tags" Target="../tags/tag41.xml"/><Relationship Id="rId34" Type="http://schemas.openxmlformats.org/officeDocument/2006/relationships/tags" Target="../tags/tag54.xml"/><Relationship Id="rId42" Type="http://schemas.openxmlformats.org/officeDocument/2006/relationships/tags" Target="../tags/tag62.xml"/><Relationship Id="rId47" Type="http://schemas.openxmlformats.org/officeDocument/2006/relationships/tags" Target="../tags/tag67.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tags" Target="../tags/tag45.xml"/><Relationship Id="rId33" Type="http://schemas.openxmlformats.org/officeDocument/2006/relationships/tags" Target="../tags/tag53.xml"/><Relationship Id="rId38" Type="http://schemas.openxmlformats.org/officeDocument/2006/relationships/tags" Target="../tags/tag58.xml"/><Relationship Id="rId46" Type="http://schemas.openxmlformats.org/officeDocument/2006/relationships/tags" Target="../tags/tag66.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29" Type="http://schemas.openxmlformats.org/officeDocument/2006/relationships/tags" Target="../tags/tag49.xml"/><Relationship Id="rId41" Type="http://schemas.openxmlformats.org/officeDocument/2006/relationships/tags" Target="../tags/tag61.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tags" Target="../tags/tag44.xml"/><Relationship Id="rId32" Type="http://schemas.openxmlformats.org/officeDocument/2006/relationships/tags" Target="../tags/tag52.xml"/><Relationship Id="rId37" Type="http://schemas.openxmlformats.org/officeDocument/2006/relationships/tags" Target="../tags/tag57.xml"/><Relationship Id="rId40" Type="http://schemas.openxmlformats.org/officeDocument/2006/relationships/tags" Target="../tags/tag60.xml"/><Relationship Id="rId45" Type="http://schemas.openxmlformats.org/officeDocument/2006/relationships/tags" Target="../tags/tag65.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tags" Target="../tags/tag43.xml"/><Relationship Id="rId28" Type="http://schemas.openxmlformats.org/officeDocument/2006/relationships/tags" Target="../tags/tag48.xml"/><Relationship Id="rId36" Type="http://schemas.openxmlformats.org/officeDocument/2006/relationships/tags" Target="../tags/tag56.xml"/><Relationship Id="rId10" Type="http://schemas.openxmlformats.org/officeDocument/2006/relationships/tags" Target="../tags/tag30.xml"/><Relationship Id="rId19" Type="http://schemas.openxmlformats.org/officeDocument/2006/relationships/tags" Target="../tags/tag39.xml"/><Relationship Id="rId31" Type="http://schemas.openxmlformats.org/officeDocument/2006/relationships/tags" Target="../tags/tag51.xml"/><Relationship Id="rId44" Type="http://schemas.openxmlformats.org/officeDocument/2006/relationships/tags" Target="../tags/tag64.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tags" Target="../tags/tag42.xml"/><Relationship Id="rId27" Type="http://schemas.openxmlformats.org/officeDocument/2006/relationships/tags" Target="../tags/tag47.xml"/><Relationship Id="rId30" Type="http://schemas.openxmlformats.org/officeDocument/2006/relationships/tags" Target="../tags/tag50.xml"/><Relationship Id="rId35" Type="http://schemas.openxmlformats.org/officeDocument/2006/relationships/tags" Target="../tags/tag55.xml"/><Relationship Id="rId43" Type="http://schemas.openxmlformats.org/officeDocument/2006/relationships/tags" Target="../tags/tag63.xml"/><Relationship Id="rId48"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6" Type="http://schemas.openxmlformats.org/officeDocument/2006/relationships/tags" Target="../tags/tag93.xml"/><Relationship Id="rId117" Type="http://schemas.openxmlformats.org/officeDocument/2006/relationships/tags" Target="../tags/tag184.xml"/><Relationship Id="rId21" Type="http://schemas.openxmlformats.org/officeDocument/2006/relationships/tags" Target="../tags/tag88.xml"/><Relationship Id="rId42" Type="http://schemas.openxmlformats.org/officeDocument/2006/relationships/tags" Target="../tags/tag109.xml"/><Relationship Id="rId47" Type="http://schemas.openxmlformats.org/officeDocument/2006/relationships/tags" Target="../tags/tag114.xml"/><Relationship Id="rId63" Type="http://schemas.openxmlformats.org/officeDocument/2006/relationships/tags" Target="../tags/tag130.xml"/><Relationship Id="rId68" Type="http://schemas.openxmlformats.org/officeDocument/2006/relationships/tags" Target="../tags/tag135.xml"/><Relationship Id="rId84" Type="http://schemas.openxmlformats.org/officeDocument/2006/relationships/tags" Target="../tags/tag151.xml"/><Relationship Id="rId89" Type="http://schemas.openxmlformats.org/officeDocument/2006/relationships/tags" Target="../tags/tag156.xml"/><Relationship Id="rId112" Type="http://schemas.openxmlformats.org/officeDocument/2006/relationships/tags" Target="../tags/tag179.xml"/><Relationship Id="rId133" Type="http://schemas.openxmlformats.org/officeDocument/2006/relationships/tags" Target="../tags/tag200.xml"/><Relationship Id="rId138" Type="http://schemas.openxmlformats.org/officeDocument/2006/relationships/tags" Target="../tags/tag205.xml"/><Relationship Id="rId16" Type="http://schemas.openxmlformats.org/officeDocument/2006/relationships/tags" Target="../tags/tag83.xml"/><Relationship Id="rId107" Type="http://schemas.openxmlformats.org/officeDocument/2006/relationships/tags" Target="../tags/tag174.xml"/><Relationship Id="rId11" Type="http://schemas.openxmlformats.org/officeDocument/2006/relationships/tags" Target="../tags/tag78.xml"/><Relationship Id="rId32" Type="http://schemas.openxmlformats.org/officeDocument/2006/relationships/tags" Target="../tags/tag99.xml"/><Relationship Id="rId37" Type="http://schemas.openxmlformats.org/officeDocument/2006/relationships/tags" Target="../tags/tag104.xml"/><Relationship Id="rId53" Type="http://schemas.openxmlformats.org/officeDocument/2006/relationships/tags" Target="../tags/tag120.xml"/><Relationship Id="rId58" Type="http://schemas.openxmlformats.org/officeDocument/2006/relationships/tags" Target="../tags/tag125.xml"/><Relationship Id="rId74" Type="http://schemas.openxmlformats.org/officeDocument/2006/relationships/tags" Target="../tags/tag141.xml"/><Relationship Id="rId79" Type="http://schemas.openxmlformats.org/officeDocument/2006/relationships/tags" Target="../tags/tag146.xml"/><Relationship Id="rId102" Type="http://schemas.openxmlformats.org/officeDocument/2006/relationships/tags" Target="../tags/tag169.xml"/><Relationship Id="rId123" Type="http://schemas.openxmlformats.org/officeDocument/2006/relationships/tags" Target="../tags/tag190.xml"/><Relationship Id="rId128" Type="http://schemas.openxmlformats.org/officeDocument/2006/relationships/tags" Target="../tags/tag195.xml"/><Relationship Id="rId144" Type="http://schemas.openxmlformats.org/officeDocument/2006/relationships/tags" Target="../tags/tag211.xml"/><Relationship Id="rId5" Type="http://schemas.openxmlformats.org/officeDocument/2006/relationships/tags" Target="../tags/tag72.xml"/><Relationship Id="rId90" Type="http://schemas.openxmlformats.org/officeDocument/2006/relationships/tags" Target="../tags/tag157.xml"/><Relationship Id="rId95" Type="http://schemas.openxmlformats.org/officeDocument/2006/relationships/tags" Target="../tags/tag162.xml"/><Relationship Id="rId22" Type="http://schemas.openxmlformats.org/officeDocument/2006/relationships/tags" Target="../tags/tag89.xml"/><Relationship Id="rId27" Type="http://schemas.openxmlformats.org/officeDocument/2006/relationships/tags" Target="../tags/tag94.xml"/><Relationship Id="rId43" Type="http://schemas.openxmlformats.org/officeDocument/2006/relationships/tags" Target="../tags/tag110.xml"/><Relationship Id="rId48" Type="http://schemas.openxmlformats.org/officeDocument/2006/relationships/tags" Target="../tags/tag115.xml"/><Relationship Id="rId64" Type="http://schemas.openxmlformats.org/officeDocument/2006/relationships/tags" Target="../tags/tag131.xml"/><Relationship Id="rId69" Type="http://schemas.openxmlformats.org/officeDocument/2006/relationships/tags" Target="../tags/tag136.xml"/><Relationship Id="rId113" Type="http://schemas.openxmlformats.org/officeDocument/2006/relationships/tags" Target="../tags/tag180.xml"/><Relationship Id="rId118" Type="http://schemas.openxmlformats.org/officeDocument/2006/relationships/tags" Target="../tags/tag185.xml"/><Relationship Id="rId134" Type="http://schemas.openxmlformats.org/officeDocument/2006/relationships/tags" Target="../tags/tag201.xml"/><Relationship Id="rId139" Type="http://schemas.openxmlformats.org/officeDocument/2006/relationships/tags" Target="../tags/tag206.xml"/><Relationship Id="rId80" Type="http://schemas.openxmlformats.org/officeDocument/2006/relationships/tags" Target="../tags/tag147.xml"/><Relationship Id="rId85" Type="http://schemas.openxmlformats.org/officeDocument/2006/relationships/tags" Target="../tags/tag152.xml"/><Relationship Id="rId3" Type="http://schemas.openxmlformats.org/officeDocument/2006/relationships/tags" Target="../tags/tag70.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33" Type="http://schemas.openxmlformats.org/officeDocument/2006/relationships/tags" Target="../tags/tag100.xml"/><Relationship Id="rId38" Type="http://schemas.openxmlformats.org/officeDocument/2006/relationships/tags" Target="../tags/tag105.xml"/><Relationship Id="rId46" Type="http://schemas.openxmlformats.org/officeDocument/2006/relationships/tags" Target="../tags/tag113.xml"/><Relationship Id="rId59" Type="http://schemas.openxmlformats.org/officeDocument/2006/relationships/tags" Target="../tags/tag126.xml"/><Relationship Id="rId67" Type="http://schemas.openxmlformats.org/officeDocument/2006/relationships/tags" Target="../tags/tag134.xml"/><Relationship Id="rId103" Type="http://schemas.openxmlformats.org/officeDocument/2006/relationships/tags" Target="../tags/tag170.xml"/><Relationship Id="rId108" Type="http://schemas.openxmlformats.org/officeDocument/2006/relationships/tags" Target="../tags/tag175.xml"/><Relationship Id="rId116" Type="http://schemas.openxmlformats.org/officeDocument/2006/relationships/tags" Target="../tags/tag183.xml"/><Relationship Id="rId124" Type="http://schemas.openxmlformats.org/officeDocument/2006/relationships/tags" Target="../tags/tag191.xml"/><Relationship Id="rId129" Type="http://schemas.openxmlformats.org/officeDocument/2006/relationships/tags" Target="../tags/tag196.xml"/><Relationship Id="rId137" Type="http://schemas.openxmlformats.org/officeDocument/2006/relationships/tags" Target="../tags/tag204.xml"/><Relationship Id="rId20" Type="http://schemas.openxmlformats.org/officeDocument/2006/relationships/tags" Target="../tags/tag87.xml"/><Relationship Id="rId41" Type="http://schemas.openxmlformats.org/officeDocument/2006/relationships/tags" Target="../tags/tag108.xml"/><Relationship Id="rId54" Type="http://schemas.openxmlformats.org/officeDocument/2006/relationships/tags" Target="../tags/tag121.xml"/><Relationship Id="rId62" Type="http://schemas.openxmlformats.org/officeDocument/2006/relationships/tags" Target="../tags/tag129.xml"/><Relationship Id="rId70" Type="http://schemas.openxmlformats.org/officeDocument/2006/relationships/tags" Target="../tags/tag137.xml"/><Relationship Id="rId75" Type="http://schemas.openxmlformats.org/officeDocument/2006/relationships/tags" Target="../tags/tag142.xml"/><Relationship Id="rId83" Type="http://schemas.openxmlformats.org/officeDocument/2006/relationships/tags" Target="../tags/tag150.xml"/><Relationship Id="rId88" Type="http://schemas.openxmlformats.org/officeDocument/2006/relationships/tags" Target="../tags/tag155.xml"/><Relationship Id="rId91" Type="http://schemas.openxmlformats.org/officeDocument/2006/relationships/tags" Target="../tags/tag158.xml"/><Relationship Id="rId96" Type="http://schemas.openxmlformats.org/officeDocument/2006/relationships/tags" Target="../tags/tag163.xml"/><Relationship Id="rId111" Type="http://schemas.openxmlformats.org/officeDocument/2006/relationships/tags" Target="../tags/tag178.xml"/><Relationship Id="rId132" Type="http://schemas.openxmlformats.org/officeDocument/2006/relationships/tags" Target="../tags/tag199.xml"/><Relationship Id="rId140" Type="http://schemas.openxmlformats.org/officeDocument/2006/relationships/tags" Target="../tags/tag207.xml"/><Relationship Id="rId145" Type="http://schemas.openxmlformats.org/officeDocument/2006/relationships/tags" Target="../tags/tag212.xml"/><Relationship Id="rId1" Type="http://schemas.openxmlformats.org/officeDocument/2006/relationships/tags" Target="../tags/tag68.xml"/><Relationship Id="rId6" Type="http://schemas.openxmlformats.org/officeDocument/2006/relationships/tags" Target="../tags/tag73.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36" Type="http://schemas.openxmlformats.org/officeDocument/2006/relationships/tags" Target="../tags/tag103.xml"/><Relationship Id="rId49" Type="http://schemas.openxmlformats.org/officeDocument/2006/relationships/tags" Target="../tags/tag116.xml"/><Relationship Id="rId57" Type="http://schemas.openxmlformats.org/officeDocument/2006/relationships/tags" Target="../tags/tag124.xml"/><Relationship Id="rId106" Type="http://schemas.openxmlformats.org/officeDocument/2006/relationships/tags" Target="../tags/tag173.xml"/><Relationship Id="rId114" Type="http://schemas.openxmlformats.org/officeDocument/2006/relationships/tags" Target="../tags/tag181.xml"/><Relationship Id="rId119" Type="http://schemas.openxmlformats.org/officeDocument/2006/relationships/tags" Target="../tags/tag186.xml"/><Relationship Id="rId127" Type="http://schemas.openxmlformats.org/officeDocument/2006/relationships/tags" Target="../tags/tag194.xml"/><Relationship Id="rId10" Type="http://schemas.openxmlformats.org/officeDocument/2006/relationships/tags" Target="../tags/tag77.xml"/><Relationship Id="rId31" Type="http://schemas.openxmlformats.org/officeDocument/2006/relationships/tags" Target="../tags/tag98.xml"/><Relationship Id="rId44" Type="http://schemas.openxmlformats.org/officeDocument/2006/relationships/tags" Target="../tags/tag111.xml"/><Relationship Id="rId52" Type="http://schemas.openxmlformats.org/officeDocument/2006/relationships/tags" Target="../tags/tag119.xml"/><Relationship Id="rId60" Type="http://schemas.openxmlformats.org/officeDocument/2006/relationships/tags" Target="../tags/tag127.xml"/><Relationship Id="rId65" Type="http://schemas.openxmlformats.org/officeDocument/2006/relationships/tags" Target="../tags/tag132.xml"/><Relationship Id="rId73" Type="http://schemas.openxmlformats.org/officeDocument/2006/relationships/tags" Target="../tags/tag140.xml"/><Relationship Id="rId78" Type="http://schemas.openxmlformats.org/officeDocument/2006/relationships/tags" Target="../tags/tag145.xml"/><Relationship Id="rId81" Type="http://schemas.openxmlformats.org/officeDocument/2006/relationships/tags" Target="../tags/tag148.xml"/><Relationship Id="rId86" Type="http://schemas.openxmlformats.org/officeDocument/2006/relationships/tags" Target="../tags/tag153.xml"/><Relationship Id="rId94" Type="http://schemas.openxmlformats.org/officeDocument/2006/relationships/tags" Target="../tags/tag161.xml"/><Relationship Id="rId99" Type="http://schemas.openxmlformats.org/officeDocument/2006/relationships/tags" Target="../tags/tag166.xml"/><Relationship Id="rId101" Type="http://schemas.openxmlformats.org/officeDocument/2006/relationships/tags" Target="../tags/tag168.xml"/><Relationship Id="rId122" Type="http://schemas.openxmlformats.org/officeDocument/2006/relationships/tags" Target="../tags/tag189.xml"/><Relationship Id="rId130" Type="http://schemas.openxmlformats.org/officeDocument/2006/relationships/tags" Target="../tags/tag197.xml"/><Relationship Id="rId135" Type="http://schemas.openxmlformats.org/officeDocument/2006/relationships/tags" Target="../tags/tag202.xml"/><Relationship Id="rId143" Type="http://schemas.openxmlformats.org/officeDocument/2006/relationships/tags" Target="../tags/tag210.xml"/><Relationship Id="rId148" Type="http://schemas.openxmlformats.org/officeDocument/2006/relationships/slideLayout" Target="../slideLayouts/slideLayout13.xml"/><Relationship Id="rId4" Type="http://schemas.openxmlformats.org/officeDocument/2006/relationships/tags" Target="../tags/tag71.xml"/><Relationship Id="rId9" Type="http://schemas.openxmlformats.org/officeDocument/2006/relationships/tags" Target="../tags/tag76.xml"/><Relationship Id="rId13" Type="http://schemas.openxmlformats.org/officeDocument/2006/relationships/tags" Target="../tags/tag80.xml"/><Relationship Id="rId18" Type="http://schemas.openxmlformats.org/officeDocument/2006/relationships/tags" Target="../tags/tag85.xml"/><Relationship Id="rId39" Type="http://schemas.openxmlformats.org/officeDocument/2006/relationships/tags" Target="../tags/tag106.xml"/><Relationship Id="rId109" Type="http://schemas.openxmlformats.org/officeDocument/2006/relationships/tags" Target="../tags/tag176.xml"/><Relationship Id="rId34" Type="http://schemas.openxmlformats.org/officeDocument/2006/relationships/tags" Target="../tags/tag101.xml"/><Relationship Id="rId50" Type="http://schemas.openxmlformats.org/officeDocument/2006/relationships/tags" Target="../tags/tag117.xml"/><Relationship Id="rId55" Type="http://schemas.openxmlformats.org/officeDocument/2006/relationships/tags" Target="../tags/tag122.xml"/><Relationship Id="rId76" Type="http://schemas.openxmlformats.org/officeDocument/2006/relationships/tags" Target="../tags/tag143.xml"/><Relationship Id="rId97" Type="http://schemas.openxmlformats.org/officeDocument/2006/relationships/tags" Target="../tags/tag164.xml"/><Relationship Id="rId104" Type="http://schemas.openxmlformats.org/officeDocument/2006/relationships/tags" Target="../tags/tag171.xml"/><Relationship Id="rId120" Type="http://schemas.openxmlformats.org/officeDocument/2006/relationships/tags" Target="../tags/tag187.xml"/><Relationship Id="rId125" Type="http://schemas.openxmlformats.org/officeDocument/2006/relationships/tags" Target="../tags/tag192.xml"/><Relationship Id="rId141" Type="http://schemas.openxmlformats.org/officeDocument/2006/relationships/tags" Target="../tags/tag208.xml"/><Relationship Id="rId146" Type="http://schemas.openxmlformats.org/officeDocument/2006/relationships/tags" Target="../tags/tag213.xml"/><Relationship Id="rId7" Type="http://schemas.openxmlformats.org/officeDocument/2006/relationships/tags" Target="../tags/tag74.xml"/><Relationship Id="rId71" Type="http://schemas.openxmlformats.org/officeDocument/2006/relationships/tags" Target="../tags/tag138.xml"/><Relationship Id="rId92" Type="http://schemas.openxmlformats.org/officeDocument/2006/relationships/tags" Target="../tags/tag159.xml"/><Relationship Id="rId2" Type="http://schemas.openxmlformats.org/officeDocument/2006/relationships/tags" Target="../tags/tag69.xml"/><Relationship Id="rId29" Type="http://schemas.openxmlformats.org/officeDocument/2006/relationships/tags" Target="../tags/tag96.xml"/><Relationship Id="rId24" Type="http://schemas.openxmlformats.org/officeDocument/2006/relationships/tags" Target="../tags/tag91.xml"/><Relationship Id="rId40" Type="http://schemas.openxmlformats.org/officeDocument/2006/relationships/tags" Target="../tags/tag107.xml"/><Relationship Id="rId45" Type="http://schemas.openxmlformats.org/officeDocument/2006/relationships/tags" Target="../tags/tag112.xml"/><Relationship Id="rId66" Type="http://schemas.openxmlformats.org/officeDocument/2006/relationships/tags" Target="../tags/tag133.xml"/><Relationship Id="rId87" Type="http://schemas.openxmlformats.org/officeDocument/2006/relationships/tags" Target="../tags/tag154.xml"/><Relationship Id="rId110" Type="http://schemas.openxmlformats.org/officeDocument/2006/relationships/tags" Target="../tags/tag177.xml"/><Relationship Id="rId115" Type="http://schemas.openxmlformats.org/officeDocument/2006/relationships/tags" Target="../tags/tag182.xml"/><Relationship Id="rId131" Type="http://schemas.openxmlformats.org/officeDocument/2006/relationships/tags" Target="../tags/tag198.xml"/><Relationship Id="rId136" Type="http://schemas.openxmlformats.org/officeDocument/2006/relationships/tags" Target="../tags/tag203.xml"/><Relationship Id="rId61" Type="http://schemas.openxmlformats.org/officeDocument/2006/relationships/tags" Target="../tags/tag128.xml"/><Relationship Id="rId82" Type="http://schemas.openxmlformats.org/officeDocument/2006/relationships/tags" Target="../tags/tag149.xml"/><Relationship Id="rId19" Type="http://schemas.openxmlformats.org/officeDocument/2006/relationships/tags" Target="../tags/tag86.xml"/><Relationship Id="rId14" Type="http://schemas.openxmlformats.org/officeDocument/2006/relationships/tags" Target="../tags/tag81.xml"/><Relationship Id="rId30" Type="http://schemas.openxmlformats.org/officeDocument/2006/relationships/tags" Target="../tags/tag97.xml"/><Relationship Id="rId35" Type="http://schemas.openxmlformats.org/officeDocument/2006/relationships/tags" Target="../tags/tag102.xml"/><Relationship Id="rId56" Type="http://schemas.openxmlformats.org/officeDocument/2006/relationships/tags" Target="../tags/tag123.xml"/><Relationship Id="rId77" Type="http://schemas.openxmlformats.org/officeDocument/2006/relationships/tags" Target="../tags/tag144.xml"/><Relationship Id="rId100" Type="http://schemas.openxmlformats.org/officeDocument/2006/relationships/tags" Target="../tags/tag167.xml"/><Relationship Id="rId105" Type="http://schemas.openxmlformats.org/officeDocument/2006/relationships/tags" Target="../tags/tag172.xml"/><Relationship Id="rId126" Type="http://schemas.openxmlformats.org/officeDocument/2006/relationships/tags" Target="../tags/tag193.xml"/><Relationship Id="rId147" Type="http://schemas.openxmlformats.org/officeDocument/2006/relationships/tags" Target="../tags/tag214.xml"/><Relationship Id="rId8" Type="http://schemas.openxmlformats.org/officeDocument/2006/relationships/tags" Target="../tags/tag75.xml"/><Relationship Id="rId51" Type="http://schemas.openxmlformats.org/officeDocument/2006/relationships/tags" Target="../tags/tag118.xml"/><Relationship Id="rId72" Type="http://schemas.openxmlformats.org/officeDocument/2006/relationships/tags" Target="../tags/tag139.xml"/><Relationship Id="rId93" Type="http://schemas.openxmlformats.org/officeDocument/2006/relationships/tags" Target="../tags/tag160.xml"/><Relationship Id="rId98" Type="http://schemas.openxmlformats.org/officeDocument/2006/relationships/tags" Target="../tags/tag165.xml"/><Relationship Id="rId121" Type="http://schemas.openxmlformats.org/officeDocument/2006/relationships/tags" Target="../tags/tag188.xml"/><Relationship Id="rId142" Type="http://schemas.openxmlformats.org/officeDocument/2006/relationships/tags" Target="../tags/tag209.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5.jpeg"/><Relationship Id="rId2" Type="http://schemas.openxmlformats.org/officeDocument/2006/relationships/tags" Target="../tags/tag7.xml"/><Relationship Id="rId16"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tags" Target="../tags/tag222.xml"/><Relationship Id="rId3" Type="http://schemas.openxmlformats.org/officeDocument/2006/relationships/tags" Target="../tags/tag217.xml"/><Relationship Id="rId7" Type="http://schemas.openxmlformats.org/officeDocument/2006/relationships/tags" Target="../tags/tag221.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5" Type="http://schemas.openxmlformats.org/officeDocument/2006/relationships/tags" Target="../tags/tag219.xml"/><Relationship Id="rId10" Type="http://schemas.openxmlformats.org/officeDocument/2006/relationships/slideLayout" Target="../slideLayouts/slideLayout13.xml"/><Relationship Id="rId4" Type="http://schemas.openxmlformats.org/officeDocument/2006/relationships/tags" Target="../tags/tag218.xml"/><Relationship Id="rId9" Type="http://schemas.openxmlformats.org/officeDocument/2006/relationships/tags" Target="../tags/tag22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3.xml"/><Relationship Id="rId1" Type="http://schemas.openxmlformats.org/officeDocument/2006/relationships/tags" Target="../tags/tag22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tags" Target="../tags/tag232.xml"/><Relationship Id="rId3" Type="http://schemas.openxmlformats.org/officeDocument/2006/relationships/tags" Target="../tags/tag227.xml"/><Relationship Id="rId7" Type="http://schemas.openxmlformats.org/officeDocument/2006/relationships/tags" Target="../tags/tag231.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9"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tags" Target="../tags/tag244.xml"/><Relationship Id="rId2" Type="http://schemas.openxmlformats.org/officeDocument/2006/relationships/tags" Target="../tags/tag234.xml"/><Relationship Id="rId16" Type="http://schemas.openxmlformats.org/officeDocument/2006/relationships/slideLayout" Target="../slideLayouts/slideLayout13.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5" Type="http://schemas.openxmlformats.org/officeDocument/2006/relationships/tags" Target="../tags/tag237.xml"/><Relationship Id="rId15" Type="http://schemas.openxmlformats.org/officeDocument/2006/relationships/tags" Target="../tags/tag247.xml"/><Relationship Id="rId10" Type="http://schemas.openxmlformats.org/officeDocument/2006/relationships/tags" Target="../tags/tag242.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s>
</file>

<file path=ppt/slides/_rels/slide51.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Layout" Target="../slideLayouts/slideLayout13.xml"/><Relationship Id="rId5" Type="http://schemas.openxmlformats.org/officeDocument/2006/relationships/tags" Target="../tags/tag252.xml"/><Relationship Id="rId4" Type="http://schemas.openxmlformats.org/officeDocument/2006/relationships/tags" Target="../tags/tag25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slideLayout" Target="../slideLayouts/slideLayout13.xml"/><Relationship Id="rId2" Type="http://schemas.openxmlformats.org/officeDocument/2006/relationships/tags" Target="../tags/tag254.xml"/><Relationship Id="rId16" Type="http://schemas.openxmlformats.org/officeDocument/2006/relationships/tags" Target="../tags/tag268.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tags" Target="../tags/tag267.xml"/><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s>
</file>

<file path=ppt/slides/_rels/slide55.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9"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tags" Target="../tags/tag284.xml"/><Relationship Id="rId3" Type="http://schemas.openxmlformats.org/officeDocument/2006/relationships/tags" Target="../tags/tag279.xml"/><Relationship Id="rId7" Type="http://schemas.openxmlformats.org/officeDocument/2006/relationships/tags" Target="../tags/tag28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5" Type="http://schemas.openxmlformats.org/officeDocument/2006/relationships/tags" Target="../tags/tag281.xml"/><Relationship Id="rId10" Type="http://schemas.openxmlformats.org/officeDocument/2006/relationships/image" Target="../media/image44.png"/><Relationship Id="rId4" Type="http://schemas.openxmlformats.org/officeDocument/2006/relationships/tags" Target="../tags/tag280.xml"/><Relationship Id="rId9"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tags" Target="../tags/tag296.xml"/><Relationship Id="rId2" Type="http://schemas.openxmlformats.org/officeDocument/2006/relationships/tags" Target="../tags/tag286.xml"/><Relationship Id="rId16" Type="http://schemas.openxmlformats.org/officeDocument/2006/relationships/slideLayout" Target="../slideLayouts/slideLayout13.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5" Type="http://schemas.openxmlformats.org/officeDocument/2006/relationships/tags" Target="../tags/tag289.xml"/><Relationship Id="rId15" Type="http://schemas.openxmlformats.org/officeDocument/2006/relationships/tags" Target="../tags/tag299.xml"/><Relationship Id="rId10" Type="http://schemas.openxmlformats.org/officeDocument/2006/relationships/tags" Target="../tags/tag294.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s>
</file>

<file path=ppt/slides/_rels/slide58.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13.xml"/><Relationship Id="rId2" Type="http://schemas.openxmlformats.org/officeDocument/2006/relationships/tags" Target="../tags/tag301.xml"/><Relationship Id="rId16" Type="http://schemas.openxmlformats.org/officeDocument/2006/relationships/tags" Target="../tags/tag315.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10" Type="http://schemas.openxmlformats.org/officeDocument/2006/relationships/tags" Target="../tags/tag30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0" Type="http://schemas.openxmlformats.org/officeDocument/2006/relationships/tags" Target="../tags/tag325.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1.xml"/><Relationship Id="rId7" Type="http://schemas.openxmlformats.org/officeDocument/2006/relationships/slideLayout" Target="../slideLayouts/slideLayout1.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A_图片 1"/>
          <p:cNvPicPr>
            <a:picLocks noChangeAspect="1"/>
          </p:cNvPicPr>
          <p:nvPr>
            <p:custDataLst>
              <p:tags r:id="rId1"/>
            </p:custDataLst>
          </p:nvPr>
        </p:nvPicPr>
        <p:blipFill rotWithShape="1">
          <a:blip r:embed="rId4" cstate="print">
            <a:extLst>
              <a:ext uri="{28A0092B-C50C-407E-A947-70E740481C1C}">
                <a14:useLocalDpi xmlns:a14="http://schemas.microsoft.com/office/drawing/2010/main" val="0"/>
              </a:ext>
            </a:extLst>
          </a:blip>
          <a:srcRect b="31548"/>
          <a:stretch>
            <a:fillRect/>
          </a:stretch>
        </p:blipFill>
        <p:spPr>
          <a:xfrm>
            <a:off x="1570126" y="304255"/>
            <a:ext cx="9144000" cy="2190750"/>
          </a:xfrm>
          <a:prstGeom prst="rect">
            <a:avLst/>
          </a:prstGeom>
          <a:effectLst>
            <a:reflection blurRad="6350" stA="52000" endA="300" endPos="35000" dir="5400000" sy="-100000" algn="bl" rotWithShape="0"/>
          </a:effectLst>
        </p:spPr>
      </p:pic>
      <p:cxnSp>
        <p:nvCxnSpPr>
          <p:cNvPr id="5" name="直接连接符 4"/>
          <p:cNvCxnSpPr/>
          <p:nvPr/>
        </p:nvCxnSpPr>
        <p:spPr>
          <a:xfrm>
            <a:off x="1941114" y="4814270"/>
            <a:ext cx="8246852"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428" y="422478"/>
            <a:ext cx="4536378" cy="539569"/>
          </a:xfrm>
          <a:prstGeom prst="rect">
            <a:avLst/>
          </a:prstGeom>
        </p:spPr>
      </p:pic>
      <p:sp>
        <p:nvSpPr>
          <p:cNvPr id="7" name="矩形 6"/>
          <p:cNvSpPr/>
          <p:nvPr/>
        </p:nvSpPr>
        <p:spPr>
          <a:xfrm>
            <a:off x="1664023" y="3794888"/>
            <a:ext cx="8686629" cy="829945"/>
          </a:xfrm>
          <a:prstGeom prst="rect">
            <a:avLst/>
          </a:prstGeom>
        </p:spPr>
        <p:txBody>
          <a:bodyPr wrap="square">
            <a:spAutoFit/>
          </a:bodyPr>
          <a:lstStyle/>
          <a:p>
            <a:pPr algn="ctr"/>
            <a:r>
              <a:rPr lang="zh-CN" sz="4800" b="1" dirty="0">
                <a:solidFill>
                  <a:srgbClr val="0070C0"/>
                </a:solidFill>
                <a:latin typeface="微软雅黑" panose="020B0503020204020204" pitchFamily="34" charset="-122"/>
                <a:ea typeface="微软雅黑" panose="020B0503020204020204" pitchFamily="34" charset="-122"/>
              </a:rPr>
              <a:t>魔方电力规章制度</a:t>
            </a:r>
            <a:r>
              <a:rPr lang="zh-CN" altLang="en-US" sz="4800" b="1" dirty="0">
                <a:solidFill>
                  <a:srgbClr val="0070C0"/>
                </a:solidFill>
                <a:latin typeface="微软雅黑" panose="020B0503020204020204" pitchFamily="34" charset="-122"/>
                <a:ea typeface="微软雅黑" panose="020B0503020204020204" pitchFamily="34" charset="-122"/>
              </a:rPr>
              <a:t>培训</a:t>
            </a:r>
            <a:endParaRPr lang="en-GB" altLang="zh-CN" sz="4800" dirty="0">
              <a:solidFill>
                <a:srgbClr val="0070C0"/>
              </a:solidFill>
              <a:latin typeface="微软雅黑" panose="020B0503020204020204" pitchFamily="34" charset="-122"/>
              <a:ea typeface="微软雅黑" panose="020B0503020204020204" pitchFamily="34" charset="-122"/>
            </a:endParaRPr>
          </a:p>
        </p:txBody>
      </p:sp>
      <p:sp>
        <p:nvSpPr>
          <p:cNvPr id="14" name="PA_矩形 2"/>
          <p:cNvSpPr/>
          <p:nvPr>
            <p:custDataLst>
              <p:tags r:id="rId2"/>
            </p:custDataLst>
          </p:nvPr>
        </p:nvSpPr>
        <p:spPr>
          <a:xfrm>
            <a:off x="0" y="5223809"/>
            <a:ext cx="12192000" cy="163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1000"/>
                                        <p:tgtEl>
                                          <p:spTgt spid="13"/>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035685" y="909320"/>
            <a:ext cx="291655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、员工入职标准动作</a:t>
            </a:r>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214755"/>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sp>
        <p:nvSpPr>
          <p:cNvPr id="25"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
        <p:nvSpPr>
          <p:cNvPr id="28" name="文本框 27"/>
          <p:cNvSpPr txBox="1"/>
          <p:nvPr/>
        </p:nvSpPr>
        <p:spPr>
          <a:xfrm>
            <a:off x="3566870" y="1888303"/>
            <a:ext cx="2381250" cy="368300"/>
          </a:xfrm>
          <a:prstGeom prst="rect">
            <a:avLst/>
          </a:prstGeom>
          <a:noFill/>
        </p:spPr>
        <p:txBody>
          <a:bodyPr wrap="none" rtlCol="0">
            <a:spAutoFit/>
          </a:bodyPr>
          <a:lstStyle/>
          <a:p>
            <a:pPr algn="l"/>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、员工入职标准动作</a:t>
            </a:r>
          </a:p>
        </p:txBody>
      </p:sp>
      <p:sp>
        <p:nvSpPr>
          <p:cNvPr id="2" name="文本框 1"/>
          <p:cNvSpPr txBox="1"/>
          <p:nvPr/>
        </p:nvSpPr>
        <p:spPr>
          <a:xfrm>
            <a:off x="915035" y="1561465"/>
            <a:ext cx="7684770" cy="4939030"/>
          </a:xfrm>
          <a:prstGeom prst="rect">
            <a:avLst/>
          </a:prstGeom>
          <a:noFill/>
          <a:ln w="28575">
            <a:solidFill>
              <a:schemeClr val="accent1"/>
            </a:solidFill>
          </a:ln>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1）收取入职人员资料（原件复核）：</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2）阅读《员工标准动作指引》，并签字确认。</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3）填写《入职登记表》，签订：劳动合同、保密协议、入职须知、薪资确认函（石总负责）。</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4）拍照，制作临时工牌。</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5）将员工加入钉钉系统（完成个人信息的填写）及微信群，发欢迎辞，开通邮箱，并告知员工将自己的邮箱设为自动回复“收到”，微信号设为：MF|手机号码，名字设为： XXX（员工全名）|魔方，办理完入职，由人事行政部负责人拉入公司群，公司群备注名称统一改为：XXX（员工全名）|部门|手机号码，领取公司手机的人员必须使用公司微信、电话与相关客户联系，不得使用私人手机，违章100元/次，从当月工资扣除。 </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6）拉入公司群后，让新进员工加石总微信，对应部门主管微信。</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7）将员工的个人信息、合同期限、身份证期限等信息录入花名册及相关表格、更新《公司员工通讯录》。</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8）将员工个人档案归档。</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9）跟石总确认该新进员工是否需要配手机（原则上在试用期满后，以免人员不稳定造成公司财产损失），配备手机、电脑、手机卡需要签订《笔记本电脑/手机/电话卡使用协议》。</a:t>
            </a:r>
          </a:p>
        </p:txBody>
      </p:sp>
      <p:pic>
        <p:nvPicPr>
          <p:cNvPr id="7" name="图片 6"/>
          <p:cNvPicPr>
            <a:picLocks noChangeAspect="1"/>
          </p:cNvPicPr>
          <p:nvPr/>
        </p:nvPicPr>
        <p:blipFill>
          <a:blip r:embed="rId3"/>
          <a:srcRect r="2306"/>
          <a:stretch>
            <a:fillRect/>
          </a:stretch>
        </p:blipFill>
        <p:spPr>
          <a:xfrm>
            <a:off x="8741410" y="2825115"/>
            <a:ext cx="3362325" cy="3276600"/>
          </a:xfrm>
          <a:prstGeom prst="rect">
            <a:avLst/>
          </a:prstGeom>
        </p:spPr>
      </p:pic>
      <p:sp>
        <p:nvSpPr>
          <p:cNvPr id="9" name="下箭头 8"/>
          <p:cNvSpPr/>
          <p:nvPr/>
        </p:nvSpPr>
        <p:spPr>
          <a:xfrm>
            <a:off x="9758680" y="808355"/>
            <a:ext cx="1207135" cy="2016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微信命名规则</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164871"/>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014095" y="1576705"/>
            <a:ext cx="9352280" cy="2030095"/>
          </a:xfrm>
          <a:prstGeom prst="rect">
            <a:avLst/>
          </a:prstGeom>
          <a:noFill/>
          <a:ln w="28575">
            <a:solidFill>
              <a:schemeClr val="accent1"/>
            </a:solidFill>
          </a:ln>
        </p:spPr>
        <p:txBody>
          <a:bodyPr wrap="square" rtlCol="0">
            <a:spAutoFit/>
          </a:bodyPr>
          <a:lstStyle/>
          <a:p>
            <a:pPr indent="0" algn="l">
              <a:lnSpc>
                <a:spcPct val="150000"/>
              </a:lnSpc>
              <a:buFont typeface="+mj-lt"/>
              <a:buNone/>
            </a:pPr>
            <a:r>
              <a:rPr lang="en-US" sz="1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sz="1400" dirty="0">
                <a:latin typeface="微软雅黑" panose="020B0503020204020204" pitchFamily="34" charset="-122"/>
                <a:ea typeface="微软雅黑" panose="020B0503020204020204" pitchFamily="34" charset="-122"/>
                <a:cs typeface="微软雅黑" panose="020B0503020204020204" pitchFamily="34" charset="-122"/>
              </a:rPr>
              <a:t>向转正员工直接部门主管询问该员工试用期表现，对转正的看法（转正前半个月进行）。</a:t>
            </a:r>
          </a:p>
          <a:p>
            <a:pPr algn="l">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2）向石总汇报直接主管的看法，确认该员工是否能正常转正（转正前半个月进行）。</a:t>
            </a:r>
          </a:p>
          <a:p>
            <a:pPr algn="l">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3）人事行政部在员工转正前半月左右需要对其进行试用期转正面谈，及时了解员工心里动向。</a:t>
            </a:r>
          </a:p>
          <a:p>
            <a:pPr algn="l">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4）转正员工需要填写：《转正申请表》、《转正审批表》、《转正自评表》，制作《转正申请述职报告》PPT，交由人事行政部，由人事行政部找相关领导确认（转正前一星期完成）。</a:t>
            </a:r>
          </a:p>
          <a:p>
            <a:pPr algn="l">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5）转正完成，需要将员工花名册及钉钉系统上的试用状态调整为正式。</a:t>
            </a:r>
          </a:p>
        </p:txBody>
      </p:sp>
      <p:sp>
        <p:nvSpPr>
          <p:cNvPr id="5" name="圆角矩形 4"/>
          <p:cNvSpPr/>
          <p:nvPr/>
        </p:nvSpPr>
        <p:spPr>
          <a:xfrm>
            <a:off x="1014095" y="843915"/>
            <a:ext cx="291655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、员工转正标准动作</a:t>
            </a:r>
          </a:p>
        </p:txBody>
      </p:sp>
      <p:sp>
        <p:nvSpPr>
          <p:cNvPr id="13" name="Freeform 5"/>
          <p:cNvSpPr/>
          <p:nvPr/>
        </p:nvSpPr>
        <p:spPr bwMode="auto">
          <a:xfrm rot="254032">
            <a:off x="2543175" y="3585210"/>
            <a:ext cx="2912745" cy="1583055"/>
          </a:xfrm>
          <a:custGeom>
            <a:avLst/>
            <a:gdLst>
              <a:gd name="T0" fmla="*/ 1204 w 1259"/>
              <a:gd name="T1" fmla="*/ 375 h 914"/>
              <a:gd name="T2" fmla="*/ 1130 w 1259"/>
              <a:gd name="T3" fmla="*/ 327 h 914"/>
              <a:gd name="T4" fmla="*/ 1110 w 1259"/>
              <a:gd name="T5" fmla="*/ 230 h 914"/>
              <a:gd name="T6" fmla="*/ 868 w 1259"/>
              <a:gd name="T7" fmla="*/ 598 h 914"/>
              <a:gd name="T8" fmla="*/ 771 w 1259"/>
              <a:gd name="T9" fmla="*/ 745 h 914"/>
              <a:gd name="T10" fmla="*/ 732 w 1259"/>
              <a:gd name="T11" fmla="*/ 772 h 914"/>
              <a:gd name="T12" fmla="*/ 685 w 1259"/>
              <a:gd name="T13" fmla="*/ 763 h 914"/>
              <a:gd name="T14" fmla="*/ 342 w 1259"/>
              <a:gd name="T15" fmla="*/ 538 h 914"/>
              <a:gd name="T16" fmla="*/ 117 w 1259"/>
              <a:gd name="T17" fmla="*/ 881 h 914"/>
              <a:gd name="T18" fmla="*/ 78 w 1259"/>
              <a:gd name="T19" fmla="*/ 907 h 914"/>
              <a:gd name="T20" fmla="*/ 3 w 1259"/>
              <a:gd name="T21" fmla="*/ 859 h 914"/>
              <a:gd name="T22" fmla="*/ 12 w 1259"/>
              <a:gd name="T23" fmla="*/ 812 h 914"/>
              <a:gd name="T24" fmla="*/ 272 w 1259"/>
              <a:gd name="T25" fmla="*/ 417 h 914"/>
              <a:gd name="T26" fmla="*/ 311 w 1259"/>
              <a:gd name="T27" fmla="*/ 390 h 914"/>
              <a:gd name="T28" fmla="*/ 358 w 1259"/>
              <a:gd name="T29" fmla="*/ 399 h 914"/>
              <a:gd name="T30" fmla="*/ 701 w 1259"/>
              <a:gd name="T31" fmla="*/ 624 h 914"/>
              <a:gd name="T32" fmla="*/ 763 w 1259"/>
              <a:gd name="T33" fmla="*/ 529 h 914"/>
              <a:gd name="T34" fmla="*/ 768 w 1259"/>
              <a:gd name="T35" fmla="*/ 522 h 914"/>
              <a:gd name="T36" fmla="*/ 796 w 1259"/>
              <a:gd name="T37" fmla="*/ 479 h 914"/>
              <a:gd name="T38" fmla="*/ 1005 w 1259"/>
              <a:gd name="T39" fmla="*/ 161 h 914"/>
              <a:gd name="T40" fmla="*/ 908 w 1259"/>
              <a:gd name="T41" fmla="*/ 181 h 914"/>
              <a:gd name="T42" fmla="*/ 834 w 1259"/>
              <a:gd name="T43" fmla="*/ 132 h 914"/>
              <a:gd name="T44" fmla="*/ 882 w 1259"/>
              <a:gd name="T45" fmla="*/ 58 h 914"/>
              <a:gd name="T46" fmla="*/ 1127 w 1259"/>
              <a:gd name="T47" fmla="*/ 7 h 914"/>
              <a:gd name="T48" fmla="*/ 1202 w 1259"/>
              <a:gd name="T49" fmla="*/ 56 h 914"/>
              <a:gd name="T50" fmla="*/ 1252 w 1259"/>
              <a:gd name="T51" fmla="*/ 301 h 914"/>
              <a:gd name="T52" fmla="*/ 1204 w 1259"/>
              <a:gd name="T53" fmla="*/ 37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9" h="914">
                <a:moveTo>
                  <a:pt x="1204" y="375"/>
                </a:moveTo>
                <a:cubicBezTo>
                  <a:pt x="1170" y="382"/>
                  <a:pt x="1137" y="361"/>
                  <a:pt x="1130" y="327"/>
                </a:cubicBezTo>
                <a:cubicBezTo>
                  <a:pt x="1110" y="230"/>
                  <a:pt x="1110" y="230"/>
                  <a:pt x="1110" y="230"/>
                </a:cubicBezTo>
                <a:cubicBezTo>
                  <a:pt x="868" y="598"/>
                  <a:pt x="868" y="598"/>
                  <a:pt x="868" y="598"/>
                </a:cubicBezTo>
                <a:cubicBezTo>
                  <a:pt x="771" y="745"/>
                  <a:pt x="771" y="745"/>
                  <a:pt x="771" y="745"/>
                </a:cubicBezTo>
                <a:cubicBezTo>
                  <a:pt x="763" y="758"/>
                  <a:pt x="749" y="768"/>
                  <a:pt x="732" y="772"/>
                </a:cubicBezTo>
                <a:cubicBezTo>
                  <a:pt x="715" y="775"/>
                  <a:pt x="698" y="772"/>
                  <a:pt x="685" y="763"/>
                </a:cubicBezTo>
                <a:cubicBezTo>
                  <a:pt x="342" y="538"/>
                  <a:pt x="342" y="538"/>
                  <a:pt x="342" y="538"/>
                </a:cubicBezTo>
                <a:cubicBezTo>
                  <a:pt x="117" y="881"/>
                  <a:pt x="117" y="881"/>
                  <a:pt x="117" y="881"/>
                </a:cubicBezTo>
                <a:cubicBezTo>
                  <a:pt x="108" y="894"/>
                  <a:pt x="94" y="904"/>
                  <a:pt x="78" y="907"/>
                </a:cubicBezTo>
                <a:cubicBezTo>
                  <a:pt x="44" y="914"/>
                  <a:pt x="11" y="893"/>
                  <a:pt x="3" y="859"/>
                </a:cubicBezTo>
                <a:cubicBezTo>
                  <a:pt x="0" y="842"/>
                  <a:pt x="4" y="825"/>
                  <a:pt x="12" y="812"/>
                </a:cubicBezTo>
                <a:cubicBezTo>
                  <a:pt x="272" y="417"/>
                  <a:pt x="272" y="417"/>
                  <a:pt x="272" y="417"/>
                </a:cubicBezTo>
                <a:cubicBezTo>
                  <a:pt x="280" y="403"/>
                  <a:pt x="294" y="393"/>
                  <a:pt x="311" y="390"/>
                </a:cubicBezTo>
                <a:cubicBezTo>
                  <a:pt x="328" y="386"/>
                  <a:pt x="345" y="390"/>
                  <a:pt x="358" y="399"/>
                </a:cubicBezTo>
                <a:cubicBezTo>
                  <a:pt x="701" y="624"/>
                  <a:pt x="701" y="624"/>
                  <a:pt x="701" y="624"/>
                </a:cubicBezTo>
                <a:cubicBezTo>
                  <a:pt x="763" y="529"/>
                  <a:pt x="763" y="529"/>
                  <a:pt x="763" y="529"/>
                </a:cubicBezTo>
                <a:cubicBezTo>
                  <a:pt x="768" y="522"/>
                  <a:pt x="768" y="522"/>
                  <a:pt x="768" y="522"/>
                </a:cubicBezTo>
                <a:cubicBezTo>
                  <a:pt x="796" y="479"/>
                  <a:pt x="796" y="479"/>
                  <a:pt x="796" y="479"/>
                </a:cubicBezTo>
                <a:cubicBezTo>
                  <a:pt x="1005" y="161"/>
                  <a:pt x="1005" y="161"/>
                  <a:pt x="1005" y="161"/>
                </a:cubicBezTo>
                <a:cubicBezTo>
                  <a:pt x="908" y="181"/>
                  <a:pt x="908" y="181"/>
                  <a:pt x="908" y="181"/>
                </a:cubicBezTo>
                <a:cubicBezTo>
                  <a:pt x="874" y="188"/>
                  <a:pt x="841" y="166"/>
                  <a:pt x="834" y="132"/>
                </a:cubicBezTo>
                <a:cubicBezTo>
                  <a:pt x="827" y="98"/>
                  <a:pt x="848" y="65"/>
                  <a:pt x="882" y="58"/>
                </a:cubicBezTo>
                <a:cubicBezTo>
                  <a:pt x="1127" y="7"/>
                  <a:pt x="1127" y="7"/>
                  <a:pt x="1127" y="7"/>
                </a:cubicBezTo>
                <a:cubicBezTo>
                  <a:pt x="1161" y="0"/>
                  <a:pt x="1195" y="22"/>
                  <a:pt x="1202" y="56"/>
                </a:cubicBezTo>
                <a:cubicBezTo>
                  <a:pt x="1252" y="301"/>
                  <a:pt x="1252" y="301"/>
                  <a:pt x="1252" y="301"/>
                </a:cubicBezTo>
                <a:cubicBezTo>
                  <a:pt x="1259" y="335"/>
                  <a:pt x="1238" y="368"/>
                  <a:pt x="1204" y="375"/>
                </a:cubicBezTo>
              </a:path>
            </a:pathLst>
          </a:custGeom>
          <a:solidFill>
            <a:schemeClr val="tx2"/>
          </a:solidFill>
          <a:ln>
            <a:noFill/>
          </a:ln>
        </p:spPr>
        <p:txBody>
          <a:bodyPr vert="horz" wrap="square" lIns="91440" tIns="45720" rIns="91440" bIns="45720" numCol="1" anchor="t" anchorCtr="0" compatLnSpc="1"/>
          <a:lstStyle/>
          <a:p>
            <a:pPr defTabSz="1219200" eaLnBrk="0" fontAlgn="base" hangingPunct="0">
              <a:spcBef>
                <a:spcPct val="0"/>
              </a:spcBef>
              <a:spcAft>
                <a:spcPct val="0"/>
              </a:spcAft>
            </a:pPr>
            <a:endParaRPr lang="zh-CN" altLang="en-US" sz="2400">
              <a:solidFill>
                <a:prstClr val="black"/>
              </a:solidFill>
              <a:latin typeface="Impact" panose="020B0806030902050204" pitchFamily="34" charset="0"/>
            </a:endParaRPr>
          </a:p>
        </p:txBody>
      </p:sp>
      <p:grpSp>
        <p:nvGrpSpPr>
          <p:cNvPr id="6" name="组合 5"/>
          <p:cNvGrpSpPr/>
          <p:nvPr/>
        </p:nvGrpSpPr>
        <p:grpSpPr>
          <a:xfrm>
            <a:off x="1457960" y="3612744"/>
            <a:ext cx="7221855" cy="3035175"/>
            <a:chOff x="803492" y="2369913"/>
            <a:chExt cx="5651740" cy="3609729"/>
          </a:xfrm>
        </p:grpSpPr>
        <p:sp>
          <p:nvSpPr>
            <p:cNvPr id="7" name="Freeform 32"/>
            <p:cNvSpPr/>
            <p:nvPr/>
          </p:nvSpPr>
          <p:spPr bwMode="auto">
            <a:xfrm>
              <a:off x="803492" y="4838528"/>
              <a:ext cx="1720916" cy="1052000"/>
            </a:xfrm>
            <a:custGeom>
              <a:avLst/>
              <a:gdLst>
                <a:gd name="T0" fmla="*/ 843 w 843"/>
                <a:gd name="T1" fmla="*/ 382 h 450"/>
                <a:gd name="T2" fmla="*/ 773 w 843"/>
                <a:gd name="T3" fmla="*/ 450 h 450"/>
                <a:gd name="T4" fmla="*/ 74 w 843"/>
                <a:gd name="T5" fmla="*/ 450 h 450"/>
                <a:gd name="T6" fmla="*/ 0 w 843"/>
                <a:gd name="T7" fmla="*/ 382 h 450"/>
                <a:gd name="T8" fmla="*/ 0 w 843"/>
                <a:gd name="T9" fmla="*/ 69 h 450"/>
                <a:gd name="T10" fmla="*/ 74 w 843"/>
                <a:gd name="T11" fmla="*/ 0 h 450"/>
                <a:gd name="T12" fmla="*/ 773 w 843"/>
                <a:gd name="T13" fmla="*/ 0 h 450"/>
                <a:gd name="T14" fmla="*/ 843 w 843"/>
                <a:gd name="T15" fmla="*/ 69 h 450"/>
                <a:gd name="T16" fmla="*/ 843 w 843"/>
                <a:gd name="T17" fmla="*/ 38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450">
                  <a:moveTo>
                    <a:pt x="843" y="382"/>
                  </a:moveTo>
                  <a:cubicBezTo>
                    <a:pt x="843" y="420"/>
                    <a:pt x="811" y="450"/>
                    <a:pt x="773" y="450"/>
                  </a:cubicBezTo>
                  <a:cubicBezTo>
                    <a:pt x="74" y="450"/>
                    <a:pt x="74" y="450"/>
                    <a:pt x="74" y="450"/>
                  </a:cubicBezTo>
                  <a:cubicBezTo>
                    <a:pt x="36" y="450"/>
                    <a:pt x="0" y="420"/>
                    <a:pt x="0" y="382"/>
                  </a:cubicBezTo>
                  <a:cubicBezTo>
                    <a:pt x="0" y="69"/>
                    <a:pt x="0" y="69"/>
                    <a:pt x="0" y="69"/>
                  </a:cubicBezTo>
                  <a:cubicBezTo>
                    <a:pt x="0" y="30"/>
                    <a:pt x="36" y="0"/>
                    <a:pt x="74" y="0"/>
                  </a:cubicBezTo>
                  <a:cubicBezTo>
                    <a:pt x="773" y="0"/>
                    <a:pt x="773" y="0"/>
                    <a:pt x="773" y="0"/>
                  </a:cubicBezTo>
                  <a:cubicBezTo>
                    <a:pt x="811" y="0"/>
                    <a:pt x="843" y="30"/>
                    <a:pt x="843" y="69"/>
                  </a:cubicBezTo>
                  <a:cubicBezTo>
                    <a:pt x="843" y="382"/>
                    <a:pt x="843" y="382"/>
                    <a:pt x="843" y="382"/>
                  </a:cubicBezTo>
                </a:path>
              </a:pathLst>
            </a:custGeom>
            <a:solidFill>
              <a:schemeClr val="accent1">
                <a:lumMod val="60000"/>
                <a:lumOff val="40000"/>
              </a:schemeClr>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latin typeface="Impact" panose="020B0806030902050204" pitchFamily="34" charset="0"/>
              </a:endParaRPr>
            </a:p>
          </p:txBody>
        </p:sp>
        <p:sp>
          <p:nvSpPr>
            <p:cNvPr id="8" name="Freeform 36"/>
            <p:cNvSpPr/>
            <p:nvPr/>
          </p:nvSpPr>
          <p:spPr bwMode="auto">
            <a:xfrm>
              <a:off x="2791267" y="4096917"/>
              <a:ext cx="1697559" cy="1882725"/>
            </a:xfrm>
            <a:custGeom>
              <a:avLst/>
              <a:gdLst>
                <a:gd name="T0" fmla="*/ 832 w 832"/>
                <a:gd name="T1" fmla="*/ 775 h 843"/>
                <a:gd name="T2" fmla="*/ 766 w 832"/>
                <a:gd name="T3" fmla="*/ 843 h 843"/>
                <a:gd name="T4" fmla="*/ 67 w 832"/>
                <a:gd name="T5" fmla="*/ 843 h 843"/>
                <a:gd name="T6" fmla="*/ 0 w 832"/>
                <a:gd name="T7" fmla="*/ 775 h 843"/>
                <a:gd name="T8" fmla="*/ 0 w 832"/>
                <a:gd name="T9" fmla="*/ 69 h 843"/>
                <a:gd name="T10" fmla="*/ 67 w 832"/>
                <a:gd name="T11" fmla="*/ 0 h 843"/>
                <a:gd name="T12" fmla="*/ 766 w 832"/>
                <a:gd name="T13" fmla="*/ 0 h 843"/>
                <a:gd name="T14" fmla="*/ 832 w 832"/>
                <a:gd name="T15" fmla="*/ 69 h 843"/>
                <a:gd name="T16" fmla="*/ 832 w 832"/>
                <a:gd name="T17" fmla="*/ 775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43">
                  <a:moveTo>
                    <a:pt x="832" y="775"/>
                  </a:moveTo>
                  <a:cubicBezTo>
                    <a:pt x="832" y="813"/>
                    <a:pt x="804" y="843"/>
                    <a:pt x="766" y="843"/>
                  </a:cubicBezTo>
                  <a:cubicBezTo>
                    <a:pt x="67" y="843"/>
                    <a:pt x="67" y="843"/>
                    <a:pt x="67" y="843"/>
                  </a:cubicBezTo>
                  <a:cubicBezTo>
                    <a:pt x="29" y="843"/>
                    <a:pt x="0" y="813"/>
                    <a:pt x="0" y="775"/>
                  </a:cubicBezTo>
                  <a:cubicBezTo>
                    <a:pt x="0" y="69"/>
                    <a:pt x="0" y="69"/>
                    <a:pt x="0" y="69"/>
                  </a:cubicBezTo>
                  <a:cubicBezTo>
                    <a:pt x="0" y="31"/>
                    <a:pt x="29" y="0"/>
                    <a:pt x="67" y="0"/>
                  </a:cubicBezTo>
                  <a:cubicBezTo>
                    <a:pt x="766" y="0"/>
                    <a:pt x="766" y="0"/>
                    <a:pt x="766" y="0"/>
                  </a:cubicBezTo>
                  <a:cubicBezTo>
                    <a:pt x="804" y="0"/>
                    <a:pt x="832" y="31"/>
                    <a:pt x="832" y="69"/>
                  </a:cubicBezTo>
                  <a:cubicBezTo>
                    <a:pt x="832" y="775"/>
                    <a:pt x="832" y="775"/>
                    <a:pt x="832" y="775"/>
                  </a:cubicBezTo>
                </a:path>
              </a:pathLst>
            </a:custGeom>
            <a:solidFill>
              <a:schemeClr val="accent1">
                <a:lumMod val="60000"/>
                <a:lumOff val="40000"/>
              </a:schemeClr>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latin typeface="Impact" panose="020B0806030902050204" pitchFamily="34" charset="0"/>
              </a:endParaRPr>
            </a:p>
          </p:txBody>
        </p:sp>
        <p:sp>
          <p:nvSpPr>
            <p:cNvPr id="12" name="Freeform 42"/>
            <p:cNvSpPr/>
            <p:nvPr/>
          </p:nvSpPr>
          <p:spPr bwMode="auto">
            <a:xfrm>
              <a:off x="4734316" y="2920940"/>
              <a:ext cx="1720916" cy="3058579"/>
            </a:xfrm>
            <a:custGeom>
              <a:avLst/>
              <a:gdLst>
                <a:gd name="T0" fmla="*/ 843 w 843"/>
                <a:gd name="T1" fmla="*/ 1930 h 1998"/>
                <a:gd name="T2" fmla="*/ 770 w 843"/>
                <a:gd name="T3" fmla="*/ 1998 h 1998"/>
                <a:gd name="T4" fmla="*/ 71 w 843"/>
                <a:gd name="T5" fmla="*/ 1998 h 1998"/>
                <a:gd name="T6" fmla="*/ 0 w 843"/>
                <a:gd name="T7" fmla="*/ 1930 h 1998"/>
                <a:gd name="T8" fmla="*/ 0 w 843"/>
                <a:gd name="T9" fmla="*/ 69 h 1998"/>
                <a:gd name="T10" fmla="*/ 71 w 843"/>
                <a:gd name="T11" fmla="*/ 0 h 1998"/>
                <a:gd name="T12" fmla="*/ 770 w 843"/>
                <a:gd name="T13" fmla="*/ 0 h 1998"/>
                <a:gd name="T14" fmla="*/ 843 w 843"/>
                <a:gd name="T15" fmla="*/ 69 h 1998"/>
                <a:gd name="T16" fmla="*/ 843 w 843"/>
                <a:gd name="T17" fmla="*/ 193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998">
                  <a:moveTo>
                    <a:pt x="843" y="1930"/>
                  </a:moveTo>
                  <a:cubicBezTo>
                    <a:pt x="843" y="1968"/>
                    <a:pt x="808" y="1998"/>
                    <a:pt x="770" y="1998"/>
                  </a:cubicBezTo>
                  <a:cubicBezTo>
                    <a:pt x="71" y="1998"/>
                    <a:pt x="71" y="1998"/>
                    <a:pt x="71" y="1998"/>
                  </a:cubicBezTo>
                  <a:cubicBezTo>
                    <a:pt x="33" y="1998"/>
                    <a:pt x="0" y="1968"/>
                    <a:pt x="0" y="1930"/>
                  </a:cubicBezTo>
                  <a:cubicBezTo>
                    <a:pt x="0" y="69"/>
                    <a:pt x="0" y="69"/>
                    <a:pt x="0" y="69"/>
                  </a:cubicBezTo>
                  <a:cubicBezTo>
                    <a:pt x="0" y="31"/>
                    <a:pt x="33" y="0"/>
                    <a:pt x="71" y="0"/>
                  </a:cubicBezTo>
                  <a:cubicBezTo>
                    <a:pt x="770" y="0"/>
                    <a:pt x="770" y="0"/>
                    <a:pt x="770" y="0"/>
                  </a:cubicBezTo>
                  <a:cubicBezTo>
                    <a:pt x="808" y="0"/>
                    <a:pt x="843" y="31"/>
                    <a:pt x="843" y="69"/>
                  </a:cubicBezTo>
                  <a:cubicBezTo>
                    <a:pt x="843" y="1930"/>
                    <a:pt x="843" y="1930"/>
                    <a:pt x="843" y="1930"/>
                  </a:cubicBezTo>
                </a:path>
              </a:pathLst>
            </a:custGeom>
            <a:solidFill>
              <a:schemeClr val="accent1">
                <a:lumMod val="60000"/>
                <a:lumOff val="40000"/>
              </a:schemeClr>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latin typeface="Impact" panose="020B0806030902050204" pitchFamily="34" charset="0"/>
              </a:endParaRPr>
            </a:p>
          </p:txBody>
        </p:sp>
        <p:sp>
          <p:nvSpPr>
            <p:cNvPr id="9" name="矩形 8"/>
            <p:cNvSpPr/>
            <p:nvPr/>
          </p:nvSpPr>
          <p:spPr>
            <a:xfrm>
              <a:off x="3853119" y="4535043"/>
              <a:ext cx="397866" cy="547523"/>
            </a:xfrm>
            <a:prstGeom prst="rect">
              <a:avLst/>
            </a:prstGeom>
          </p:spPr>
          <p:txBody>
            <a:bodyPr wrap="square">
              <a:spAutoFit/>
            </a:bodyPr>
            <a:lstStyle/>
            <a:p>
              <a:pPr defTabSz="1219200" eaLnBrk="0" fontAlgn="base" hangingPunct="0">
                <a:spcBef>
                  <a:spcPct val="0"/>
                </a:spcBef>
                <a:spcAft>
                  <a:spcPct val="0"/>
                </a:spcAft>
              </a:pPr>
              <a:endParaRPr lang="zh-CN" altLang="en-US" sz="2400" dirty="0">
                <a:solidFill>
                  <a:prstClr val="white"/>
                </a:solidFill>
                <a:latin typeface="Impact" panose="020B0806030902050204" pitchFamily="34" charset="0"/>
              </a:endParaRPr>
            </a:p>
          </p:txBody>
        </p:sp>
        <p:sp>
          <p:nvSpPr>
            <p:cNvPr id="22" name="矩形 21"/>
            <p:cNvSpPr/>
            <p:nvPr/>
          </p:nvSpPr>
          <p:spPr>
            <a:xfrm>
              <a:off x="5851553" y="2369913"/>
              <a:ext cx="397866" cy="342299"/>
            </a:xfrm>
            <a:prstGeom prst="rect">
              <a:avLst/>
            </a:prstGeom>
          </p:spPr>
          <p:txBody>
            <a:bodyPr wrap="square">
              <a:spAutoFit/>
            </a:bodyPr>
            <a:lstStyle/>
            <a:p>
              <a:pPr defTabSz="1219200" eaLnBrk="0" fontAlgn="base" hangingPunct="0">
                <a:spcBef>
                  <a:spcPct val="0"/>
                </a:spcBef>
                <a:spcAft>
                  <a:spcPct val="0"/>
                </a:spcAft>
              </a:pPr>
              <a:r>
                <a:rPr lang="en-US" altLang="zh-CN" sz="2400" dirty="0">
                  <a:solidFill>
                    <a:prstClr val="white"/>
                  </a:solidFill>
                  <a:latin typeface="Impact" panose="020B0806030902050204" pitchFamily="34" charset="0"/>
                  <a:cs typeface="Arial" panose="020B0604020202020204" pitchFamily="34" charset="0"/>
                </a:rPr>
                <a:t>%</a:t>
              </a:r>
              <a:endParaRPr lang="zh-CN" altLang="en-US" sz="2400" dirty="0">
                <a:solidFill>
                  <a:prstClr val="white"/>
                </a:solidFill>
                <a:latin typeface="Impact" panose="020B0806030902050204" pitchFamily="34" charset="0"/>
              </a:endParaRPr>
            </a:p>
          </p:txBody>
        </p:sp>
        <p:sp>
          <p:nvSpPr>
            <p:cNvPr id="23" name="矩形 22"/>
            <p:cNvSpPr/>
            <p:nvPr/>
          </p:nvSpPr>
          <p:spPr>
            <a:xfrm>
              <a:off x="4979309" y="3575978"/>
              <a:ext cx="1339263" cy="1206817"/>
            </a:xfrm>
            <a:prstGeom prst="rect">
              <a:avLst/>
            </a:prstGeom>
          </p:spPr>
          <p:txBody>
            <a:bodyPr wrap="square">
              <a:spAutoFit/>
            </a:bodyPr>
            <a:lstStyle/>
            <a:p>
              <a:r>
                <a:rPr lang="zh-CN" altLang="id-ID" sz="1200" b="1" spc="300" dirty="0">
                  <a:solidFill>
                    <a:schemeClr val="bg1"/>
                  </a:solidFill>
                  <a:latin typeface="Impact" panose="020B0806030902050204" pitchFamily="34" charset="0"/>
                  <a:ea typeface="微软雅黑" panose="020B0503020204020204" pitchFamily="34" charset="-122"/>
                  <a:cs typeface="Lato Regular"/>
                </a:rPr>
                <a:t>填写：</a:t>
              </a:r>
            </a:p>
            <a:p>
              <a:r>
                <a:rPr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《转正申请表》</a:t>
              </a:r>
            </a:p>
            <a:p>
              <a:r>
                <a:rPr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《转正审批表》</a:t>
              </a:r>
            </a:p>
            <a:p>
              <a:r>
                <a:rPr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《转正申请述职报告》PPT</a:t>
              </a:r>
              <a:endParaRPr lang="zh-CN" altLang="id-ID" sz="12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矩形 23"/>
            <p:cNvSpPr/>
            <p:nvPr/>
          </p:nvSpPr>
          <p:spPr>
            <a:xfrm>
              <a:off x="3048186" y="4535085"/>
              <a:ext cx="1203101" cy="987052"/>
            </a:xfrm>
            <a:prstGeom prst="rect">
              <a:avLst/>
            </a:prstGeom>
          </p:spPr>
          <p:txBody>
            <a:bodyPr wrap="square">
              <a:spAutoFit/>
            </a:bodyPr>
            <a:lstStyle/>
            <a:p>
              <a:r>
                <a:rPr lang="zh-CN" altLang="id-ID" sz="1200" b="1" spc="300" dirty="0">
                  <a:solidFill>
                    <a:schemeClr val="bg1"/>
                  </a:solidFill>
                  <a:latin typeface="Impact" panose="020B0806030902050204" pitchFamily="34" charset="0"/>
                  <a:ea typeface="微软雅黑" panose="020B0503020204020204" pitchFamily="34" charset="-122"/>
                  <a:cs typeface="Lato Regular"/>
                </a:rPr>
                <a:t>向石总汇报其直接领导看法，确认该员工是否转正</a:t>
              </a:r>
            </a:p>
          </p:txBody>
        </p:sp>
        <p:sp>
          <p:nvSpPr>
            <p:cNvPr id="11" name="矩形 10"/>
            <p:cNvSpPr/>
            <p:nvPr/>
          </p:nvSpPr>
          <p:spPr>
            <a:xfrm>
              <a:off x="994318" y="5127165"/>
              <a:ext cx="1378025" cy="547523"/>
            </a:xfrm>
            <a:prstGeom prst="rect">
              <a:avLst/>
            </a:prstGeom>
          </p:spPr>
          <p:txBody>
            <a:bodyPr wrap="square">
              <a:spAutoFit/>
            </a:bodyPr>
            <a:lstStyle/>
            <a:p>
              <a:r>
                <a:rPr lang="zh-CN" sz="1200" b="1" spc="300" dirty="0">
                  <a:solidFill>
                    <a:schemeClr val="bg1"/>
                  </a:solidFill>
                  <a:latin typeface="Impact" panose="020B0806030902050204" pitchFamily="34" charset="0"/>
                  <a:ea typeface="微软雅黑" panose="020B0503020204020204" pitchFamily="34" charset="-122"/>
                  <a:cs typeface="Lato Regular"/>
                </a:rPr>
                <a:t>转正前半个月：咨询其直接领导看法</a:t>
              </a:r>
            </a:p>
          </p:txBody>
        </p:sp>
      </p:grpSp>
      <p:sp>
        <p:nvSpPr>
          <p:cNvPr id="3"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164871"/>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grpSp>
        <p:nvGrpSpPr>
          <p:cNvPr id="26" name="Group 209"/>
          <p:cNvGrpSpPr/>
          <p:nvPr/>
        </p:nvGrpSpPr>
        <p:grpSpPr>
          <a:xfrm>
            <a:off x="297800" y="2228844"/>
            <a:ext cx="7829194" cy="2859104"/>
            <a:chOff x="250641" y="1298760"/>
            <a:chExt cx="8267741" cy="3170905"/>
          </a:xfrm>
        </p:grpSpPr>
        <p:grpSp>
          <p:nvGrpSpPr>
            <p:cNvPr id="27" name="Group 210"/>
            <p:cNvGrpSpPr/>
            <p:nvPr/>
          </p:nvGrpSpPr>
          <p:grpSpPr>
            <a:xfrm>
              <a:off x="250641" y="1298760"/>
              <a:ext cx="4487448" cy="3156821"/>
              <a:chOff x="1099894" y="1298760"/>
              <a:chExt cx="4487448" cy="3156821"/>
            </a:xfrm>
          </p:grpSpPr>
          <p:sp>
            <p:nvSpPr>
              <p:cNvPr id="52" name="Oval 256"/>
              <p:cNvSpPr/>
              <p:nvPr/>
            </p:nvSpPr>
            <p:spPr>
              <a:xfrm>
                <a:off x="5097156" y="1569896"/>
                <a:ext cx="490186" cy="4901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b="1" dirty="0">
                    <a:latin typeface="微软雅黑" panose="020B0503020204020204" pitchFamily="34" charset="-122"/>
                    <a:ea typeface="微软雅黑" panose="020B0503020204020204" pitchFamily="34" charset="-122"/>
                    <a:cs typeface="+mn-ea"/>
                    <a:sym typeface="+mn-lt"/>
                  </a:rPr>
                  <a:t>1</a:t>
                </a:r>
              </a:p>
            </p:txBody>
          </p:sp>
          <p:sp>
            <p:nvSpPr>
              <p:cNvPr id="50" name="Oval 254"/>
              <p:cNvSpPr/>
              <p:nvPr/>
            </p:nvSpPr>
            <p:spPr>
              <a:xfrm>
                <a:off x="5097267" y="2842970"/>
                <a:ext cx="489858" cy="4898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latin typeface="微软雅黑" panose="020B0503020204020204" pitchFamily="34" charset="-122"/>
                    <a:ea typeface="微软雅黑" panose="020B0503020204020204" pitchFamily="34" charset="-122"/>
                    <a:cs typeface="+mn-ea"/>
                    <a:sym typeface="+mn-lt"/>
                  </a:rPr>
                  <a:t>2</a:t>
                </a:r>
              </a:p>
            </p:txBody>
          </p:sp>
          <p:sp>
            <p:nvSpPr>
              <p:cNvPr id="48" name="Oval 252"/>
              <p:cNvSpPr/>
              <p:nvPr/>
            </p:nvSpPr>
            <p:spPr>
              <a:xfrm>
                <a:off x="5097430" y="3965723"/>
                <a:ext cx="489858" cy="48985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3</a:t>
                </a:r>
              </a:p>
            </p:txBody>
          </p:sp>
          <p:sp>
            <p:nvSpPr>
              <p:cNvPr id="42" name="Rectangle 246"/>
              <p:cNvSpPr/>
              <p:nvPr/>
            </p:nvSpPr>
            <p:spPr>
              <a:xfrm>
                <a:off x="1099894" y="1298760"/>
                <a:ext cx="3243543" cy="942991"/>
              </a:xfrm>
              <a:prstGeom prst="rect">
                <a:avLst/>
              </a:prstGeom>
            </p:spPr>
            <p:txBody>
              <a:bodyPr wrap="none" lIns="144000" tIns="0" rIns="144000" bIns="0">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sym typeface="+mn-ea"/>
                  </a:rPr>
                  <a:t>试用期员工离职需要提前三天提出离职申请，</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并填写《员工离职申请表》，交由部门领导</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进行审批。</a:t>
                </a:r>
                <a:endParaRPr lang="zh-CN" altLang="zh-CN" sz="1400" dirty="0">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45" name="Rectangle 249"/>
              <p:cNvSpPr/>
              <p:nvPr/>
            </p:nvSpPr>
            <p:spPr>
              <a:xfrm>
                <a:off x="1146834" y="2592468"/>
                <a:ext cx="3764575" cy="535934"/>
              </a:xfrm>
              <a:prstGeom prst="rect">
                <a:avLst/>
              </a:prstGeom>
            </p:spPr>
            <p:txBody>
              <a:bodyPr wrap="square" lIns="144000" tIns="0" rIns="144000" bIns="0">
                <a:noAutofit/>
              </a:bodyPr>
              <a:lstStyle/>
              <a:p>
                <a:pPr algn="l">
                  <a:lnSpc>
                    <a:spcPct val="120000"/>
                  </a:lnSpc>
                </a:pP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正式员工离职需要提前45天（管理人员提前90天）提出离职申请，并填写《员工离职申请表》，交由部门领导进行审批</a:t>
                </a:r>
                <a:endParaRPr lang="zh-CN" altLang="zh-CN" sz="1400" dirty="0">
                  <a:latin typeface="微软雅黑" panose="020B0503020204020204" pitchFamily="34" charset="-122"/>
                  <a:ea typeface="微软雅黑" panose="020B0503020204020204" pitchFamily="34" charset="-122"/>
                </a:endParaRPr>
              </a:p>
              <a:p>
                <a:pPr algn="r">
                  <a:lnSpc>
                    <a:spcPct val="120000"/>
                  </a:lnSpc>
                </a:pPr>
                <a:endParaRPr lang="zh-CN" altLang="zh-CN" sz="1400" dirty="0">
                  <a:solidFill>
                    <a:schemeClr val="dk1">
                      <a:lumMod val="10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8" name="Group 211"/>
            <p:cNvGrpSpPr/>
            <p:nvPr/>
          </p:nvGrpSpPr>
          <p:grpSpPr>
            <a:xfrm>
              <a:off x="7694046" y="1565076"/>
              <a:ext cx="824336" cy="2904589"/>
              <a:chOff x="7660246" y="1565076"/>
              <a:chExt cx="824336" cy="2904589"/>
            </a:xfrm>
          </p:grpSpPr>
          <p:grpSp>
            <p:nvGrpSpPr>
              <p:cNvPr id="29" name="Group 212"/>
              <p:cNvGrpSpPr/>
              <p:nvPr/>
            </p:nvGrpSpPr>
            <p:grpSpPr>
              <a:xfrm>
                <a:off x="7661046" y="2788742"/>
                <a:ext cx="823537" cy="941994"/>
                <a:chOff x="5247886" y="2063015"/>
                <a:chExt cx="1708073" cy="1953762"/>
              </a:xfrm>
              <a:effectLst/>
            </p:grpSpPr>
            <p:sp>
              <p:nvSpPr>
                <p:cNvPr id="32" name="Oval 236"/>
                <p:cNvSpPr/>
                <p:nvPr/>
              </p:nvSpPr>
              <p:spPr>
                <a:xfrm>
                  <a:off x="5247886" y="2063015"/>
                  <a:ext cx="1015290" cy="101662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6</a:t>
                  </a:r>
                </a:p>
              </p:txBody>
            </p:sp>
            <p:grpSp>
              <p:nvGrpSpPr>
                <p:cNvPr id="33" name="Group 237"/>
                <p:cNvGrpSpPr/>
                <p:nvPr/>
              </p:nvGrpSpPr>
              <p:grpSpPr bwMode="auto">
                <a:xfrm>
                  <a:off x="6582682" y="3643499"/>
                  <a:ext cx="373277" cy="373278"/>
                  <a:chOff x="0" y="0"/>
                  <a:chExt cx="577" cy="574"/>
                </a:xfrm>
                <a:solidFill>
                  <a:srgbClr val="FFFFFF"/>
                </a:solidFill>
              </p:grpSpPr>
              <p:sp>
                <p:nvSpPr>
                  <p:cNvPr id="34" name="Freeform: Shape 238"/>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latin typeface="+mn-lt"/>
                      <a:ea typeface="+mn-ea"/>
                      <a:cs typeface="+mn-ea"/>
                      <a:sym typeface="+mn-lt"/>
                    </a:endParaRPr>
                  </a:p>
                </p:txBody>
              </p:sp>
              <p:sp>
                <p:nvSpPr>
                  <p:cNvPr id="35" name="Freeform: Shape 239"/>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latin typeface="+mn-lt"/>
                      <a:ea typeface="+mn-ea"/>
                      <a:cs typeface="+mn-ea"/>
                      <a:sym typeface="+mn-lt"/>
                    </a:endParaRPr>
                  </a:p>
                </p:txBody>
              </p:sp>
              <p:sp>
                <p:nvSpPr>
                  <p:cNvPr id="36" name="Freeform: Shape 240"/>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latin typeface="+mn-lt"/>
                      <a:ea typeface="+mn-ea"/>
                      <a:cs typeface="+mn-ea"/>
                      <a:sym typeface="+mn-lt"/>
                    </a:endParaRPr>
                  </a:p>
                </p:txBody>
              </p:sp>
              <p:sp>
                <p:nvSpPr>
                  <p:cNvPr id="37" name="Freeform: Shape 241"/>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latin typeface="+mn-lt"/>
                      <a:ea typeface="+mn-ea"/>
                      <a:cs typeface="+mn-ea"/>
                      <a:sym typeface="+mn-lt"/>
                    </a:endParaRPr>
                  </a:p>
                </p:txBody>
              </p:sp>
              <p:sp>
                <p:nvSpPr>
                  <p:cNvPr id="38" name="Freeform: Shape 242"/>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latin typeface="+mn-lt"/>
                      <a:ea typeface="+mn-ea"/>
                      <a:cs typeface="+mn-ea"/>
                      <a:sym typeface="+mn-lt"/>
                    </a:endParaRPr>
                  </a:p>
                </p:txBody>
              </p:sp>
            </p:grpSp>
          </p:grpSp>
          <p:sp>
            <p:nvSpPr>
              <p:cNvPr id="31" name="Oval 226"/>
              <p:cNvSpPr/>
              <p:nvPr/>
            </p:nvSpPr>
            <p:spPr>
              <a:xfrm>
                <a:off x="7660246" y="1565076"/>
                <a:ext cx="489858" cy="48985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5</a:t>
                </a:r>
              </a:p>
            </p:txBody>
          </p:sp>
          <p:sp>
            <p:nvSpPr>
              <p:cNvPr id="218" name="Oval 221"/>
              <p:cNvSpPr/>
              <p:nvPr/>
            </p:nvSpPr>
            <p:spPr>
              <a:xfrm>
                <a:off x="7660246" y="3979807"/>
                <a:ext cx="489858" cy="48985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7</a:t>
                </a:r>
              </a:p>
            </p:txBody>
          </p:sp>
        </p:grpSp>
      </p:grpSp>
      <p:sp>
        <p:nvSpPr>
          <p:cNvPr id="231" name="文本框 230"/>
          <p:cNvSpPr txBox="1"/>
          <p:nvPr/>
        </p:nvSpPr>
        <p:spPr>
          <a:xfrm>
            <a:off x="438054" y="1422400"/>
            <a:ext cx="10701751" cy="700576"/>
          </a:xfrm>
          <a:prstGeom prst="rect">
            <a:avLst/>
          </a:prstGeom>
          <a:noFill/>
          <a:ln w="28575">
            <a:solidFill>
              <a:schemeClr val="accent1"/>
            </a:solidFill>
          </a:ln>
        </p:spPr>
        <p:txBody>
          <a:bodyPr wrap="square" rtlCol="0">
            <a:spAutoFit/>
          </a:bodyPr>
          <a:lstStyle/>
          <a:p>
            <a:pPr algn="l">
              <a:lnSpc>
                <a:spcPct val="150000"/>
              </a:lnSpc>
            </a:pPr>
            <a:r>
              <a:rPr lang="zh-CN" altLang="zh-CN" sz="1400" b="1" dirty="0">
                <a:latin typeface="微软雅黑" panose="020B0503020204020204" pitchFamily="34" charset="-122"/>
                <a:ea typeface="微软雅黑" panose="020B0503020204020204" pitchFamily="34" charset="-122"/>
                <a:cs typeface="微软雅黑" panose="020B0503020204020204" pitchFamily="34" charset="-122"/>
              </a:rPr>
              <a:t>在公司通知离职第一天务必第一时间主动退群，或者人事行政部负责人被动拉出公司群，主动去往行政部删除个人电脑相关公司所有工作资料，并微信告知石总：XXX已办完离职手续，正式离职，同步更新《公司员工通讯录》。。</a:t>
            </a:r>
          </a:p>
        </p:txBody>
      </p:sp>
      <p:grpSp>
        <p:nvGrpSpPr>
          <p:cNvPr id="232" name="组合 231"/>
          <p:cNvGrpSpPr/>
          <p:nvPr/>
        </p:nvGrpSpPr>
        <p:grpSpPr>
          <a:xfrm>
            <a:off x="4933950" y="2676525"/>
            <a:ext cx="2064385" cy="2773045"/>
            <a:chOff x="3497643" y="2537479"/>
            <a:chExt cx="2282775" cy="1735412"/>
          </a:xfrm>
        </p:grpSpPr>
        <p:grpSp>
          <p:nvGrpSpPr>
            <p:cNvPr id="233" name="Group 3"/>
            <p:cNvGrpSpPr/>
            <p:nvPr/>
          </p:nvGrpSpPr>
          <p:grpSpPr>
            <a:xfrm rot="19385170">
              <a:off x="4341892" y="2586507"/>
              <a:ext cx="153388" cy="220155"/>
              <a:chOff x="18561758" y="2385889"/>
              <a:chExt cx="2160750" cy="3102509"/>
            </a:xfrm>
          </p:grpSpPr>
          <p:sp>
            <p:nvSpPr>
              <p:cNvPr id="234" name="Freeform: Shape 4"/>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35" name="Rectangle 5"/>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atin typeface="+mn-lt"/>
                  <a:ea typeface="+mn-ea"/>
                  <a:cs typeface="+mn-ea"/>
                  <a:sym typeface="+mn-lt"/>
                </a:endParaRPr>
              </a:p>
            </p:txBody>
          </p:sp>
          <p:sp>
            <p:nvSpPr>
              <p:cNvPr id="236" name="Freeform: Shape 6"/>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37" name="Freeform: Shape 7"/>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38" name="Freeform: Shape 8"/>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39" name="Freeform: Shape 9"/>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0" name="Freeform: Shape 10"/>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1" name="Freeform: Shape 11"/>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2" name="Freeform: Shape 12"/>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3" name="Freeform: Shape 13"/>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4" name="Freeform: Shape 14"/>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5" name="Freeform: Shape 15"/>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6" name="Freeform: Shape 16"/>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7" name="Freeform: Shape 17"/>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8" name="Freeform: Shape 18"/>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49" name="Freeform: Shape 19"/>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0" name="Freeform: Shape 20"/>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1" name="Freeform: Shape 21"/>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2" name="Freeform: Shape 22"/>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3" name="Freeform: Shape 23"/>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4" name="Freeform: Shape 24"/>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5" name="Freeform: Shape 25"/>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6" name="Oval 26"/>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57" name="Oval 27"/>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258" name="Group 28"/>
            <p:cNvGrpSpPr/>
            <p:nvPr/>
          </p:nvGrpSpPr>
          <p:grpSpPr>
            <a:xfrm rot="291304">
              <a:off x="3497643" y="3208662"/>
              <a:ext cx="461833" cy="460229"/>
              <a:chOff x="131763" y="111125"/>
              <a:chExt cx="3802063" cy="3789363"/>
            </a:xfrm>
          </p:grpSpPr>
          <p:sp>
            <p:nvSpPr>
              <p:cNvPr id="259" name="Freeform: Shape 29"/>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0" name="Freeform: Shape 30"/>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1" name="Freeform: Shape 31"/>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2" name="Freeform: Shape 32"/>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3" name="Freeform: Shape 33"/>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4" name="Freeform: Shape 34"/>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5" name="Freeform: Shape 35"/>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6" name="Freeform: Shape 36"/>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267" name="Group 37"/>
            <p:cNvGrpSpPr/>
            <p:nvPr/>
          </p:nvGrpSpPr>
          <p:grpSpPr>
            <a:xfrm rot="5400000">
              <a:off x="5319389" y="3216663"/>
              <a:ext cx="461649" cy="460408"/>
              <a:chOff x="131763" y="111125"/>
              <a:chExt cx="3802063" cy="3789363"/>
            </a:xfrm>
          </p:grpSpPr>
          <p:sp>
            <p:nvSpPr>
              <p:cNvPr id="268" name="Freeform: Shape 38"/>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69" name="Freeform: Shape 39"/>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0" name="Freeform: Shape 40"/>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1" name="Freeform: Shape 41"/>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2" name="Freeform: Shape 42"/>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3" name="Freeform: Shape 43"/>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4" name="Freeform: Shape 44"/>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275" name="Freeform: Shape 45"/>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276" name="Group 46"/>
            <p:cNvGrpSpPr/>
            <p:nvPr/>
          </p:nvGrpSpPr>
          <p:grpSpPr>
            <a:xfrm>
              <a:off x="3775912" y="2794108"/>
              <a:ext cx="1727998" cy="1478783"/>
              <a:chOff x="9724729" y="7787490"/>
              <a:chExt cx="4606783" cy="3943931"/>
            </a:xfrm>
          </p:grpSpPr>
          <p:sp>
            <p:nvSpPr>
              <p:cNvPr id="277" name="Freeform: Shape 47"/>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78" name="Freeform: Shape 48"/>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79" name="Freeform: Shape 49"/>
              <p:cNvSpPr/>
              <p:nvPr/>
            </p:nvSpPr>
            <p:spPr bwMode="auto">
              <a:xfrm>
                <a:off x="11792173" y="8870221"/>
                <a:ext cx="471894" cy="289715"/>
              </a:xfrm>
              <a:custGeom>
                <a:avLst/>
                <a:gdLst>
                  <a:gd name="T0" fmla="*/ 0 w 988"/>
                  <a:gd name="T1" fmla="*/ 0 h 610"/>
                  <a:gd name="T2" fmla="*/ 0 w 988"/>
                  <a:gd name="T3" fmla="*/ 437 h 610"/>
                  <a:gd name="T4" fmla="*/ 267 w 988"/>
                  <a:gd name="T5" fmla="*/ 609 h 610"/>
                  <a:gd name="T6" fmla="*/ 987 w 988"/>
                  <a:gd name="T7" fmla="*/ 163 h 610"/>
                  <a:gd name="T8" fmla="*/ 987 w 988"/>
                  <a:gd name="T9" fmla="*/ 0 h 610"/>
                  <a:gd name="T10" fmla="*/ 0 w 988"/>
                  <a:gd name="T11" fmla="*/ 0 h 610"/>
                </a:gdLst>
                <a:ahLst/>
                <a:cxnLst>
                  <a:cxn ang="0">
                    <a:pos x="T0" y="T1"/>
                  </a:cxn>
                  <a:cxn ang="0">
                    <a:pos x="T2" y="T3"/>
                  </a:cxn>
                  <a:cxn ang="0">
                    <a:pos x="T4" y="T5"/>
                  </a:cxn>
                  <a:cxn ang="0">
                    <a:pos x="T6" y="T7"/>
                  </a:cxn>
                  <a:cxn ang="0">
                    <a:pos x="T8" y="T9"/>
                  </a:cxn>
                  <a:cxn ang="0">
                    <a:pos x="T10" y="T11"/>
                  </a:cxn>
                </a:cxnLst>
                <a:rect l="0" t="0" r="r" b="b"/>
                <a:pathLst>
                  <a:path w="988" h="610">
                    <a:moveTo>
                      <a:pt x="0" y="0"/>
                    </a:moveTo>
                    <a:lnTo>
                      <a:pt x="0" y="437"/>
                    </a:lnTo>
                    <a:lnTo>
                      <a:pt x="267" y="609"/>
                    </a:lnTo>
                    <a:lnTo>
                      <a:pt x="987" y="163"/>
                    </a:lnTo>
                    <a:lnTo>
                      <a:pt x="987" y="0"/>
                    </a:lnTo>
                    <a:lnTo>
                      <a:pt x="0" y="0"/>
                    </a:ln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0" name="Freeform: Shape 50"/>
              <p:cNvSpPr/>
              <p:nvPr/>
            </p:nvSpPr>
            <p:spPr bwMode="auto">
              <a:xfrm>
                <a:off x="11553052" y="7924946"/>
                <a:ext cx="948020" cy="1125025"/>
              </a:xfrm>
              <a:custGeom>
                <a:avLst/>
                <a:gdLst>
                  <a:gd name="T0" fmla="*/ 1867 w 1979"/>
                  <a:gd name="T1" fmla="*/ 1003 h 2349"/>
                  <a:gd name="T2" fmla="*/ 1867 w 1979"/>
                  <a:gd name="T3" fmla="*/ 1003 h 2349"/>
                  <a:gd name="T4" fmla="*/ 1763 w 1979"/>
                  <a:gd name="T5" fmla="*/ 1010 h 2349"/>
                  <a:gd name="T6" fmla="*/ 991 w 1979"/>
                  <a:gd name="T7" fmla="*/ 0 h 2349"/>
                  <a:gd name="T8" fmla="*/ 214 w 1979"/>
                  <a:gd name="T9" fmla="*/ 1010 h 2349"/>
                  <a:gd name="T10" fmla="*/ 115 w 1979"/>
                  <a:gd name="T11" fmla="*/ 1003 h 2349"/>
                  <a:gd name="T12" fmla="*/ 282 w 1979"/>
                  <a:gd name="T13" fmla="*/ 1552 h 2349"/>
                  <a:gd name="T14" fmla="*/ 541 w 1979"/>
                  <a:gd name="T15" fmla="*/ 2089 h 2349"/>
                  <a:gd name="T16" fmla="*/ 991 w 1979"/>
                  <a:gd name="T17" fmla="*/ 2348 h 2349"/>
                  <a:gd name="T18" fmla="*/ 1449 w 1979"/>
                  <a:gd name="T19" fmla="*/ 2058 h 2349"/>
                  <a:gd name="T20" fmla="*/ 1700 w 1979"/>
                  <a:gd name="T21" fmla="*/ 1552 h 2349"/>
                  <a:gd name="T22" fmla="*/ 1867 w 1979"/>
                  <a:gd name="T23" fmla="*/ 100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9" h="2349">
                    <a:moveTo>
                      <a:pt x="1867" y="1003"/>
                    </a:moveTo>
                    <a:lnTo>
                      <a:pt x="1867" y="1003"/>
                    </a:lnTo>
                    <a:cubicBezTo>
                      <a:pt x="1867" y="1003"/>
                      <a:pt x="1799" y="923"/>
                      <a:pt x="1763" y="1010"/>
                    </a:cubicBezTo>
                    <a:cubicBezTo>
                      <a:pt x="1763" y="1010"/>
                      <a:pt x="1978" y="0"/>
                      <a:pt x="991" y="0"/>
                    </a:cubicBezTo>
                    <a:cubicBezTo>
                      <a:pt x="0" y="0"/>
                      <a:pt x="214" y="1010"/>
                      <a:pt x="214" y="1010"/>
                    </a:cubicBezTo>
                    <a:cubicBezTo>
                      <a:pt x="183" y="923"/>
                      <a:pt x="115" y="1003"/>
                      <a:pt x="115" y="1003"/>
                    </a:cubicBezTo>
                    <a:cubicBezTo>
                      <a:pt x="60" y="1508"/>
                      <a:pt x="282" y="1552"/>
                      <a:pt x="282" y="1552"/>
                    </a:cubicBezTo>
                    <a:cubicBezTo>
                      <a:pt x="282" y="1552"/>
                      <a:pt x="282" y="1831"/>
                      <a:pt x="541" y="2089"/>
                    </a:cubicBezTo>
                    <a:cubicBezTo>
                      <a:pt x="800" y="2348"/>
                      <a:pt x="991" y="2348"/>
                      <a:pt x="991" y="2348"/>
                    </a:cubicBezTo>
                    <a:cubicBezTo>
                      <a:pt x="991" y="2348"/>
                      <a:pt x="1194" y="2316"/>
                      <a:pt x="1449" y="2058"/>
                    </a:cubicBezTo>
                    <a:cubicBezTo>
                      <a:pt x="1707" y="1799"/>
                      <a:pt x="1700" y="1552"/>
                      <a:pt x="1700" y="1552"/>
                    </a:cubicBezTo>
                    <a:cubicBezTo>
                      <a:pt x="1700" y="1552"/>
                      <a:pt x="1922" y="1508"/>
                      <a:pt x="1867" y="1003"/>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1" name="Freeform: Shape 51"/>
              <p:cNvSpPr/>
              <p:nvPr/>
            </p:nvSpPr>
            <p:spPr bwMode="auto">
              <a:xfrm>
                <a:off x="11578446" y="7787490"/>
                <a:ext cx="886652" cy="699968"/>
              </a:xfrm>
              <a:custGeom>
                <a:avLst/>
                <a:gdLst>
                  <a:gd name="T0" fmla="*/ 180 w 1853"/>
                  <a:gd name="T1" fmla="*/ 1461 h 1462"/>
                  <a:gd name="T2" fmla="*/ 180 w 1853"/>
                  <a:gd name="T3" fmla="*/ 1461 h 1462"/>
                  <a:gd name="T4" fmla="*/ 247 w 1853"/>
                  <a:gd name="T5" fmla="*/ 1158 h 1462"/>
                  <a:gd name="T6" fmla="*/ 347 w 1853"/>
                  <a:gd name="T7" fmla="*/ 856 h 1462"/>
                  <a:gd name="T8" fmla="*/ 446 w 1853"/>
                  <a:gd name="T9" fmla="*/ 732 h 1462"/>
                  <a:gd name="T10" fmla="*/ 1000 w 1853"/>
                  <a:gd name="T11" fmla="*/ 887 h 1462"/>
                  <a:gd name="T12" fmla="*/ 1461 w 1853"/>
                  <a:gd name="T13" fmla="*/ 955 h 1462"/>
                  <a:gd name="T14" fmla="*/ 1358 w 1853"/>
                  <a:gd name="T15" fmla="*/ 832 h 1462"/>
                  <a:gd name="T16" fmla="*/ 1561 w 1853"/>
                  <a:gd name="T17" fmla="*/ 832 h 1462"/>
                  <a:gd name="T18" fmla="*/ 1628 w 1853"/>
                  <a:gd name="T19" fmla="*/ 1071 h 1462"/>
                  <a:gd name="T20" fmla="*/ 1708 w 1853"/>
                  <a:gd name="T21" fmla="*/ 1461 h 1462"/>
                  <a:gd name="T22" fmla="*/ 1796 w 1853"/>
                  <a:gd name="T23" fmla="*/ 1373 h 1462"/>
                  <a:gd name="T24" fmla="*/ 1852 w 1853"/>
                  <a:gd name="T25" fmla="*/ 1182 h 1462"/>
                  <a:gd name="T26" fmla="*/ 1852 w 1853"/>
                  <a:gd name="T27" fmla="*/ 565 h 1462"/>
                  <a:gd name="T28" fmla="*/ 944 w 1853"/>
                  <a:gd name="T29" fmla="*/ 0 h 1462"/>
                  <a:gd name="T30" fmla="*/ 44 w 1853"/>
                  <a:gd name="T31" fmla="*/ 621 h 1462"/>
                  <a:gd name="T32" fmla="*/ 44 w 1853"/>
                  <a:gd name="T33" fmla="*/ 1202 h 1462"/>
                  <a:gd name="T34" fmla="*/ 180 w 1853"/>
                  <a:gd name="T35" fmla="*/ 1461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3" h="1462">
                    <a:moveTo>
                      <a:pt x="180" y="1461"/>
                    </a:moveTo>
                    <a:lnTo>
                      <a:pt x="180" y="1461"/>
                    </a:lnTo>
                    <a:cubicBezTo>
                      <a:pt x="247" y="1158"/>
                      <a:pt x="247" y="1158"/>
                      <a:pt x="247" y="1158"/>
                    </a:cubicBezTo>
                    <a:cubicBezTo>
                      <a:pt x="247" y="1158"/>
                      <a:pt x="315" y="912"/>
                      <a:pt x="347" y="856"/>
                    </a:cubicBezTo>
                    <a:cubicBezTo>
                      <a:pt x="383" y="800"/>
                      <a:pt x="446" y="732"/>
                      <a:pt x="446" y="732"/>
                    </a:cubicBezTo>
                    <a:cubicBezTo>
                      <a:pt x="446" y="732"/>
                      <a:pt x="629" y="812"/>
                      <a:pt x="1000" y="887"/>
                    </a:cubicBezTo>
                    <a:cubicBezTo>
                      <a:pt x="1370" y="967"/>
                      <a:pt x="1461" y="955"/>
                      <a:pt x="1461" y="955"/>
                    </a:cubicBezTo>
                    <a:cubicBezTo>
                      <a:pt x="1358" y="832"/>
                      <a:pt x="1358" y="832"/>
                      <a:pt x="1358" y="832"/>
                    </a:cubicBezTo>
                    <a:cubicBezTo>
                      <a:pt x="1561" y="832"/>
                      <a:pt x="1561" y="832"/>
                      <a:pt x="1561" y="832"/>
                    </a:cubicBezTo>
                    <a:cubicBezTo>
                      <a:pt x="1561" y="832"/>
                      <a:pt x="1573" y="1011"/>
                      <a:pt x="1628" y="1071"/>
                    </a:cubicBezTo>
                    <a:cubicBezTo>
                      <a:pt x="1684" y="1126"/>
                      <a:pt x="1708" y="1461"/>
                      <a:pt x="1708" y="1461"/>
                    </a:cubicBezTo>
                    <a:cubicBezTo>
                      <a:pt x="1796" y="1373"/>
                      <a:pt x="1796" y="1373"/>
                      <a:pt x="1796" y="1373"/>
                    </a:cubicBezTo>
                    <a:cubicBezTo>
                      <a:pt x="1852" y="1182"/>
                      <a:pt x="1852" y="1182"/>
                      <a:pt x="1852" y="1182"/>
                    </a:cubicBezTo>
                    <a:cubicBezTo>
                      <a:pt x="1852" y="565"/>
                      <a:pt x="1852" y="565"/>
                      <a:pt x="1852" y="565"/>
                    </a:cubicBezTo>
                    <a:cubicBezTo>
                      <a:pt x="1852" y="565"/>
                      <a:pt x="1616" y="0"/>
                      <a:pt x="944" y="0"/>
                    </a:cubicBezTo>
                    <a:cubicBezTo>
                      <a:pt x="271" y="0"/>
                      <a:pt x="44" y="621"/>
                      <a:pt x="44" y="621"/>
                    </a:cubicBezTo>
                    <a:cubicBezTo>
                      <a:pt x="44" y="621"/>
                      <a:pt x="0" y="1146"/>
                      <a:pt x="44" y="1202"/>
                    </a:cubicBezTo>
                    <a:cubicBezTo>
                      <a:pt x="88" y="1258"/>
                      <a:pt x="180" y="1461"/>
                      <a:pt x="180" y="1461"/>
                    </a:cubicBezTo>
                  </a:path>
                </a:pathLst>
              </a:custGeom>
              <a:solidFill>
                <a:srgbClr val="4A484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2" name="Freeform: Shape 52"/>
              <p:cNvSpPr/>
              <p:nvPr/>
            </p:nvSpPr>
            <p:spPr bwMode="auto">
              <a:xfrm>
                <a:off x="9735309" y="9866248"/>
                <a:ext cx="785079" cy="401795"/>
              </a:xfrm>
              <a:custGeom>
                <a:avLst/>
                <a:gdLst>
                  <a:gd name="T0" fmla="*/ 637 w 1641"/>
                  <a:gd name="T1" fmla="*/ 8 h 841"/>
                  <a:gd name="T2" fmla="*/ 637 w 1641"/>
                  <a:gd name="T3" fmla="*/ 8 h 841"/>
                  <a:gd name="T4" fmla="*/ 1039 w 1641"/>
                  <a:gd name="T5" fmla="*/ 123 h 841"/>
                  <a:gd name="T6" fmla="*/ 1394 w 1641"/>
                  <a:gd name="T7" fmla="*/ 267 h 841"/>
                  <a:gd name="T8" fmla="*/ 1493 w 1641"/>
                  <a:gd name="T9" fmla="*/ 394 h 841"/>
                  <a:gd name="T10" fmla="*/ 1640 w 1641"/>
                  <a:gd name="T11" fmla="*/ 513 h 841"/>
                  <a:gd name="T12" fmla="*/ 1298 w 1641"/>
                  <a:gd name="T13" fmla="*/ 840 h 841"/>
                  <a:gd name="T14" fmla="*/ 1139 w 1641"/>
                  <a:gd name="T15" fmla="*/ 752 h 841"/>
                  <a:gd name="T16" fmla="*/ 482 w 1641"/>
                  <a:gd name="T17" fmla="*/ 597 h 841"/>
                  <a:gd name="T18" fmla="*/ 4 w 1641"/>
                  <a:gd name="T19" fmla="*/ 59 h 841"/>
                  <a:gd name="T20" fmla="*/ 20 w 1641"/>
                  <a:gd name="T21" fmla="*/ 8 h 841"/>
                  <a:gd name="T22" fmla="*/ 195 w 1641"/>
                  <a:gd name="T23" fmla="*/ 95 h 841"/>
                  <a:gd name="T24" fmla="*/ 462 w 1641"/>
                  <a:gd name="T25" fmla="*/ 362 h 841"/>
                  <a:gd name="T26" fmla="*/ 203 w 1641"/>
                  <a:gd name="T27" fmla="*/ 59 h 841"/>
                  <a:gd name="T28" fmla="*/ 203 w 1641"/>
                  <a:gd name="T29" fmla="*/ 8 h 841"/>
                  <a:gd name="T30" fmla="*/ 382 w 1641"/>
                  <a:gd name="T31" fmla="*/ 87 h 841"/>
                  <a:gd name="T32" fmla="*/ 848 w 1641"/>
                  <a:gd name="T33" fmla="*/ 390 h 841"/>
                  <a:gd name="T34" fmla="*/ 940 w 1641"/>
                  <a:gd name="T35" fmla="*/ 263 h 841"/>
                  <a:gd name="T36" fmla="*/ 741 w 1641"/>
                  <a:gd name="T37" fmla="*/ 211 h 841"/>
                  <a:gd name="T38" fmla="*/ 637 w 1641"/>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1" h="841">
                    <a:moveTo>
                      <a:pt x="637" y="8"/>
                    </a:moveTo>
                    <a:lnTo>
                      <a:pt x="637" y="8"/>
                    </a:lnTo>
                    <a:cubicBezTo>
                      <a:pt x="637" y="8"/>
                      <a:pt x="959" y="111"/>
                      <a:pt x="1039" y="123"/>
                    </a:cubicBezTo>
                    <a:cubicBezTo>
                      <a:pt x="1118" y="135"/>
                      <a:pt x="1298" y="159"/>
                      <a:pt x="1394" y="267"/>
                    </a:cubicBezTo>
                    <a:cubicBezTo>
                      <a:pt x="1489" y="374"/>
                      <a:pt x="1457" y="366"/>
                      <a:pt x="1493" y="394"/>
                    </a:cubicBezTo>
                    <a:cubicBezTo>
                      <a:pt x="1525" y="422"/>
                      <a:pt x="1640" y="513"/>
                      <a:pt x="1640" y="513"/>
                    </a:cubicBezTo>
                    <a:cubicBezTo>
                      <a:pt x="1298" y="840"/>
                      <a:pt x="1298" y="840"/>
                      <a:pt x="1298" y="840"/>
                    </a:cubicBezTo>
                    <a:cubicBezTo>
                      <a:pt x="1298" y="840"/>
                      <a:pt x="1179" y="764"/>
                      <a:pt x="1139" y="752"/>
                    </a:cubicBezTo>
                    <a:cubicBezTo>
                      <a:pt x="1103" y="740"/>
                      <a:pt x="526" y="625"/>
                      <a:pt x="482" y="597"/>
                    </a:cubicBezTo>
                    <a:cubicBezTo>
                      <a:pt x="434" y="569"/>
                      <a:pt x="8" y="75"/>
                      <a:pt x="4" y="59"/>
                    </a:cubicBezTo>
                    <a:cubicBezTo>
                      <a:pt x="0" y="43"/>
                      <a:pt x="0" y="16"/>
                      <a:pt x="20" y="8"/>
                    </a:cubicBezTo>
                    <a:cubicBezTo>
                      <a:pt x="40" y="3"/>
                      <a:pt x="115" y="0"/>
                      <a:pt x="195" y="95"/>
                    </a:cubicBezTo>
                    <a:cubicBezTo>
                      <a:pt x="275" y="187"/>
                      <a:pt x="462" y="362"/>
                      <a:pt x="462" y="362"/>
                    </a:cubicBezTo>
                    <a:cubicBezTo>
                      <a:pt x="203" y="59"/>
                      <a:pt x="203" y="59"/>
                      <a:pt x="203" y="59"/>
                    </a:cubicBezTo>
                    <a:cubicBezTo>
                      <a:pt x="203" y="59"/>
                      <a:pt x="195" y="8"/>
                      <a:pt x="203" y="8"/>
                    </a:cubicBezTo>
                    <a:cubicBezTo>
                      <a:pt x="215" y="8"/>
                      <a:pt x="295" y="0"/>
                      <a:pt x="382" y="87"/>
                    </a:cubicBezTo>
                    <a:cubicBezTo>
                      <a:pt x="474" y="179"/>
                      <a:pt x="657" y="406"/>
                      <a:pt x="848"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3" name="Freeform: Shape 53"/>
              <p:cNvSpPr/>
              <p:nvPr/>
            </p:nvSpPr>
            <p:spPr bwMode="auto">
              <a:xfrm>
                <a:off x="10001940" y="8525523"/>
                <a:ext cx="234889" cy="391221"/>
              </a:xfrm>
              <a:custGeom>
                <a:avLst/>
                <a:gdLst>
                  <a:gd name="T0" fmla="*/ 494 w 495"/>
                  <a:gd name="T1" fmla="*/ 584 h 820"/>
                  <a:gd name="T2" fmla="*/ 494 w 495"/>
                  <a:gd name="T3" fmla="*/ 584 h 820"/>
                  <a:gd name="T4" fmla="*/ 199 w 495"/>
                  <a:gd name="T5" fmla="*/ 477 h 820"/>
                  <a:gd name="T6" fmla="*/ 196 w 495"/>
                  <a:gd name="T7" fmla="*/ 445 h 820"/>
                  <a:gd name="T8" fmla="*/ 327 w 495"/>
                  <a:gd name="T9" fmla="*/ 203 h 820"/>
                  <a:gd name="T10" fmla="*/ 339 w 495"/>
                  <a:gd name="T11" fmla="*/ 119 h 820"/>
                  <a:gd name="T12" fmla="*/ 223 w 495"/>
                  <a:gd name="T13" fmla="*/ 154 h 820"/>
                  <a:gd name="T14" fmla="*/ 223 w 495"/>
                  <a:gd name="T15" fmla="*/ 154 h 820"/>
                  <a:gd name="T16" fmla="*/ 215 w 495"/>
                  <a:gd name="T17" fmla="*/ 166 h 820"/>
                  <a:gd name="T18" fmla="*/ 211 w 495"/>
                  <a:gd name="T19" fmla="*/ 175 h 820"/>
                  <a:gd name="T20" fmla="*/ 152 w 495"/>
                  <a:gd name="T21" fmla="*/ 258 h 820"/>
                  <a:gd name="T22" fmla="*/ 164 w 495"/>
                  <a:gd name="T23" fmla="*/ 75 h 820"/>
                  <a:gd name="T24" fmla="*/ 84 w 495"/>
                  <a:gd name="T25" fmla="*/ 51 h 820"/>
                  <a:gd name="T26" fmla="*/ 0 w 495"/>
                  <a:gd name="T27" fmla="*/ 378 h 820"/>
                  <a:gd name="T28" fmla="*/ 303 w 495"/>
                  <a:gd name="T29" fmla="*/ 776 h 820"/>
                  <a:gd name="T30" fmla="*/ 494 w 495"/>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820">
                    <a:moveTo>
                      <a:pt x="494" y="584"/>
                    </a:moveTo>
                    <a:lnTo>
                      <a:pt x="494" y="584"/>
                    </a:lnTo>
                    <a:cubicBezTo>
                      <a:pt x="494" y="584"/>
                      <a:pt x="220" y="540"/>
                      <a:pt x="199" y="477"/>
                    </a:cubicBezTo>
                    <a:cubicBezTo>
                      <a:pt x="196" y="469"/>
                      <a:pt x="196" y="457"/>
                      <a:pt x="196" y="445"/>
                    </a:cubicBezTo>
                    <a:cubicBezTo>
                      <a:pt x="196" y="445"/>
                      <a:pt x="311" y="226"/>
                      <a:pt x="327" y="203"/>
                    </a:cubicBezTo>
                    <a:cubicBezTo>
                      <a:pt x="346" y="170"/>
                      <a:pt x="363" y="135"/>
                      <a:pt x="339" y="119"/>
                    </a:cubicBezTo>
                    <a:cubicBezTo>
                      <a:pt x="339" y="119"/>
                      <a:pt x="287" y="59"/>
                      <a:pt x="223" y="154"/>
                    </a:cubicBezTo>
                    <a:lnTo>
                      <a:pt x="223" y="154"/>
                    </a:lnTo>
                    <a:cubicBezTo>
                      <a:pt x="220" y="159"/>
                      <a:pt x="220" y="163"/>
                      <a:pt x="215" y="166"/>
                    </a:cubicBezTo>
                    <a:cubicBezTo>
                      <a:pt x="215" y="170"/>
                      <a:pt x="211" y="170"/>
                      <a:pt x="211" y="175"/>
                    </a:cubicBezTo>
                    <a:cubicBezTo>
                      <a:pt x="187" y="210"/>
                      <a:pt x="168" y="238"/>
                      <a:pt x="152" y="258"/>
                    </a:cubicBezTo>
                    <a:cubicBezTo>
                      <a:pt x="159" y="238"/>
                      <a:pt x="192" y="99"/>
                      <a:pt x="164" y="75"/>
                    </a:cubicBezTo>
                    <a:cubicBezTo>
                      <a:pt x="164" y="75"/>
                      <a:pt x="112" y="0"/>
                      <a:pt x="84" y="51"/>
                    </a:cubicBezTo>
                    <a:cubicBezTo>
                      <a:pt x="56" y="107"/>
                      <a:pt x="0" y="378"/>
                      <a:pt x="0" y="378"/>
                    </a:cubicBezTo>
                    <a:cubicBezTo>
                      <a:pt x="0" y="378"/>
                      <a:pt x="132" y="819"/>
                      <a:pt x="303" y="776"/>
                    </a:cubicBezTo>
                    <a:cubicBezTo>
                      <a:pt x="474" y="736"/>
                      <a:pt x="494" y="584"/>
                      <a:pt x="494" y="584"/>
                    </a:cubicBez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4" name="Freeform: Shape 54"/>
              <p:cNvSpPr/>
              <p:nvPr/>
            </p:nvSpPr>
            <p:spPr bwMode="auto">
              <a:xfrm>
                <a:off x="9881321" y="8495917"/>
                <a:ext cx="495171" cy="723230"/>
              </a:xfrm>
              <a:custGeom>
                <a:avLst/>
                <a:gdLst>
                  <a:gd name="T0" fmla="*/ 67 w 1036"/>
                  <a:gd name="T1" fmla="*/ 307 h 1514"/>
                  <a:gd name="T2" fmla="*/ 67 w 1036"/>
                  <a:gd name="T3" fmla="*/ 307 h 1514"/>
                  <a:gd name="T4" fmla="*/ 0 w 1036"/>
                  <a:gd name="T5" fmla="*/ 64 h 1514"/>
                  <a:gd name="T6" fmla="*/ 123 w 1036"/>
                  <a:gd name="T7" fmla="*/ 96 h 1514"/>
                  <a:gd name="T8" fmla="*/ 414 w 1036"/>
                  <a:gd name="T9" fmla="*/ 650 h 1514"/>
                  <a:gd name="T10" fmla="*/ 724 w 1036"/>
                  <a:gd name="T11" fmla="*/ 586 h 1514"/>
                  <a:gd name="T12" fmla="*/ 991 w 1036"/>
                  <a:gd name="T13" fmla="*/ 283 h 1514"/>
                  <a:gd name="T14" fmla="*/ 995 w 1036"/>
                  <a:gd name="T15" fmla="*/ 399 h 1514"/>
                  <a:gd name="T16" fmla="*/ 856 w 1036"/>
                  <a:gd name="T17" fmla="*/ 960 h 1514"/>
                  <a:gd name="T18" fmla="*/ 939 w 1036"/>
                  <a:gd name="T19" fmla="*/ 1055 h 1514"/>
                  <a:gd name="T20" fmla="*/ 820 w 1036"/>
                  <a:gd name="T21" fmla="*/ 1513 h 1514"/>
                  <a:gd name="T22" fmla="*/ 390 w 1036"/>
                  <a:gd name="T23" fmla="*/ 1282 h 1514"/>
                  <a:gd name="T24" fmla="*/ 67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67" y="307"/>
                    </a:moveTo>
                    <a:lnTo>
                      <a:pt x="67" y="307"/>
                    </a:lnTo>
                    <a:cubicBezTo>
                      <a:pt x="0" y="64"/>
                      <a:pt x="0" y="64"/>
                      <a:pt x="0" y="64"/>
                    </a:cubicBezTo>
                    <a:cubicBezTo>
                      <a:pt x="0" y="64"/>
                      <a:pt x="72" y="0"/>
                      <a:pt x="123" y="96"/>
                    </a:cubicBezTo>
                    <a:cubicBezTo>
                      <a:pt x="171" y="187"/>
                      <a:pt x="358" y="622"/>
                      <a:pt x="414" y="650"/>
                    </a:cubicBezTo>
                    <a:cubicBezTo>
                      <a:pt x="470" y="673"/>
                      <a:pt x="664" y="693"/>
                      <a:pt x="724" y="586"/>
                    </a:cubicBezTo>
                    <a:cubicBezTo>
                      <a:pt x="780" y="475"/>
                      <a:pt x="844" y="231"/>
                      <a:pt x="991" y="283"/>
                    </a:cubicBezTo>
                    <a:cubicBezTo>
                      <a:pt x="991" y="283"/>
                      <a:pt x="1035" y="311"/>
                      <a:pt x="995" y="399"/>
                    </a:cubicBezTo>
                    <a:cubicBezTo>
                      <a:pt x="951" y="486"/>
                      <a:pt x="820" y="892"/>
                      <a:pt x="856" y="960"/>
                    </a:cubicBezTo>
                    <a:cubicBezTo>
                      <a:pt x="891" y="1024"/>
                      <a:pt x="939" y="1055"/>
                      <a:pt x="939" y="1055"/>
                    </a:cubicBezTo>
                    <a:cubicBezTo>
                      <a:pt x="820" y="1513"/>
                      <a:pt x="820" y="1513"/>
                      <a:pt x="820" y="1513"/>
                    </a:cubicBezTo>
                    <a:cubicBezTo>
                      <a:pt x="820" y="1513"/>
                      <a:pt x="473" y="1457"/>
                      <a:pt x="390" y="1282"/>
                    </a:cubicBezTo>
                    <a:cubicBezTo>
                      <a:pt x="306" y="1103"/>
                      <a:pt x="67" y="307"/>
                      <a:pt x="67" y="307"/>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5" name="Freeform: Shape 55"/>
              <p:cNvSpPr/>
              <p:nvPr/>
            </p:nvSpPr>
            <p:spPr bwMode="auto">
              <a:xfrm>
                <a:off x="13817296" y="8525523"/>
                <a:ext cx="234889" cy="391221"/>
              </a:xfrm>
              <a:custGeom>
                <a:avLst/>
                <a:gdLst>
                  <a:gd name="T0" fmla="*/ 0 w 494"/>
                  <a:gd name="T1" fmla="*/ 584 h 820"/>
                  <a:gd name="T2" fmla="*/ 0 w 494"/>
                  <a:gd name="T3" fmla="*/ 584 h 820"/>
                  <a:gd name="T4" fmla="*/ 299 w 494"/>
                  <a:gd name="T5" fmla="*/ 477 h 820"/>
                  <a:gd name="T6" fmla="*/ 299 w 494"/>
                  <a:gd name="T7" fmla="*/ 445 h 820"/>
                  <a:gd name="T8" fmla="*/ 171 w 494"/>
                  <a:gd name="T9" fmla="*/ 203 h 820"/>
                  <a:gd name="T10" fmla="*/ 159 w 494"/>
                  <a:gd name="T11" fmla="*/ 119 h 820"/>
                  <a:gd name="T12" fmla="*/ 271 w 494"/>
                  <a:gd name="T13" fmla="*/ 154 h 820"/>
                  <a:gd name="T14" fmla="*/ 271 w 494"/>
                  <a:gd name="T15" fmla="*/ 154 h 820"/>
                  <a:gd name="T16" fmla="*/ 278 w 494"/>
                  <a:gd name="T17" fmla="*/ 166 h 820"/>
                  <a:gd name="T18" fmla="*/ 287 w 494"/>
                  <a:gd name="T19" fmla="*/ 175 h 820"/>
                  <a:gd name="T20" fmla="*/ 342 w 494"/>
                  <a:gd name="T21" fmla="*/ 258 h 820"/>
                  <a:gd name="T22" fmla="*/ 330 w 494"/>
                  <a:gd name="T23" fmla="*/ 75 h 820"/>
                  <a:gd name="T24" fmla="*/ 414 w 494"/>
                  <a:gd name="T25" fmla="*/ 51 h 820"/>
                  <a:gd name="T26" fmla="*/ 493 w 494"/>
                  <a:gd name="T27" fmla="*/ 378 h 820"/>
                  <a:gd name="T28" fmla="*/ 195 w 494"/>
                  <a:gd name="T29" fmla="*/ 776 h 820"/>
                  <a:gd name="T30" fmla="*/ 0 w 494"/>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820">
                    <a:moveTo>
                      <a:pt x="0" y="584"/>
                    </a:moveTo>
                    <a:lnTo>
                      <a:pt x="0" y="584"/>
                    </a:lnTo>
                    <a:cubicBezTo>
                      <a:pt x="0" y="584"/>
                      <a:pt x="274" y="540"/>
                      <a:pt x="299" y="477"/>
                    </a:cubicBezTo>
                    <a:cubicBezTo>
                      <a:pt x="299" y="469"/>
                      <a:pt x="302" y="457"/>
                      <a:pt x="299" y="445"/>
                    </a:cubicBezTo>
                    <a:cubicBezTo>
                      <a:pt x="299" y="445"/>
                      <a:pt x="183" y="226"/>
                      <a:pt x="171" y="203"/>
                    </a:cubicBezTo>
                    <a:cubicBezTo>
                      <a:pt x="147" y="170"/>
                      <a:pt x="131" y="135"/>
                      <a:pt x="159" y="119"/>
                    </a:cubicBezTo>
                    <a:cubicBezTo>
                      <a:pt x="159" y="119"/>
                      <a:pt x="207" y="59"/>
                      <a:pt x="271" y="154"/>
                    </a:cubicBezTo>
                    <a:lnTo>
                      <a:pt x="271" y="154"/>
                    </a:lnTo>
                    <a:cubicBezTo>
                      <a:pt x="274" y="159"/>
                      <a:pt x="278" y="163"/>
                      <a:pt x="278" y="166"/>
                    </a:cubicBezTo>
                    <a:cubicBezTo>
                      <a:pt x="283" y="170"/>
                      <a:pt x="283" y="170"/>
                      <a:pt x="287" y="175"/>
                    </a:cubicBezTo>
                    <a:cubicBezTo>
                      <a:pt x="306" y="210"/>
                      <a:pt x="326" y="238"/>
                      <a:pt x="342" y="258"/>
                    </a:cubicBezTo>
                    <a:cubicBezTo>
                      <a:pt x="339" y="238"/>
                      <a:pt x="306" y="99"/>
                      <a:pt x="330" y="75"/>
                    </a:cubicBezTo>
                    <a:cubicBezTo>
                      <a:pt x="330" y="75"/>
                      <a:pt x="386" y="0"/>
                      <a:pt x="414" y="51"/>
                    </a:cubicBezTo>
                    <a:cubicBezTo>
                      <a:pt x="438" y="107"/>
                      <a:pt x="493" y="378"/>
                      <a:pt x="493" y="378"/>
                    </a:cubicBezTo>
                    <a:cubicBezTo>
                      <a:pt x="493" y="378"/>
                      <a:pt x="366" y="819"/>
                      <a:pt x="195" y="776"/>
                    </a:cubicBezTo>
                    <a:cubicBezTo>
                      <a:pt x="20" y="736"/>
                      <a:pt x="0" y="584"/>
                      <a:pt x="0" y="584"/>
                    </a:cubicBez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6" name="Freeform: Shape 56"/>
              <p:cNvSpPr/>
              <p:nvPr/>
            </p:nvSpPr>
            <p:spPr bwMode="auto">
              <a:xfrm>
                <a:off x="13679748" y="8495917"/>
                <a:ext cx="495171" cy="723230"/>
              </a:xfrm>
              <a:custGeom>
                <a:avLst/>
                <a:gdLst>
                  <a:gd name="T0" fmla="*/ 963 w 1036"/>
                  <a:gd name="T1" fmla="*/ 307 h 1514"/>
                  <a:gd name="T2" fmla="*/ 963 w 1036"/>
                  <a:gd name="T3" fmla="*/ 307 h 1514"/>
                  <a:gd name="T4" fmla="*/ 1035 w 1036"/>
                  <a:gd name="T5" fmla="*/ 64 h 1514"/>
                  <a:gd name="T6" fmla="*/ 912 w 1036"/>
                  <a:gd name="T7" fmla="*/ 96 h 1514"/>
                  <a:gd name="T8" fmla="*/ 617 w 1036"/>
                  <a:gd name="T9" fmla="*/ 650 h 1514"/>
                  <a:gd name="T10" fmla="*/ 311 w 1036"/>
                  <a:gd name="T11" fmla="*/ 586 h 1514"/>
                  <a:gd name="T12" fmla="*/ 40 w 1036"/>
                  <a:gd name="T13" fmla="*/ 283 h 1514"/>
                  <a:gd name="T14" fmla="*/ 40 w 1036"/>
                  <a:gd name="T15" fmla="*/ 399 h 1514"/>
                  <a:gd name="T16" fmla="*/ 179 w 1036"/>
                  <a:gd name="T17" fmla="*/ 960 h 1514"/>
                  <a:gd name="T18" fmla="*/ 95 w 1036"/>
                  <a:gd name="T19" fmla="*/ 1055 h 1514"/>
                  <a:gd name="T20" fmla="*/ 212 w 1036"/>
                  <a:gd name="T21" fmla="*/ 1513 h 1514"/>
                  <a:gd name="T22" fmla="*/ 641 w 1036"/>
                  <a:gd name="T23" fmla="*/ 1282 h 1514"/>
                  <a:gd name="T24" fmla="*/ 963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963" y="307"/>
                    </a:moveTo>
                    <a:lnTo>
                      <a:pt x="963" y="307"/>
                    </a:lnTo>
                    <a:cubicBezTo>
                      <a:pt x="1035" y="64"/>
                      <a:pt x="1035" y="64"/>
                      <a:pt x="1035" y="64"/>
                    </a:cubicBezTo>
                    <a:cubicBezTo>
                      <a:pt x="1035" y="64"/>
                      <a:pt x="963" y="0"/>
                      <a:pt x="912" y="96"/>
                    </a:cubicBezTo>
                    <a:cubicBezTo>
                      <a:pt x="860" y="187"/>
                      <a:pt x="673" y="622"/>
                      <a:pt x="617" y="650"/>
                    </a:cubicBezTo>
                    <a:cubicBezTo>
                      <a:pt x="561" y="673"/>
                      <a:pt x="371" y="693"/>
                      <a:pt x="311" y="586"/>
                    </a:cubicBezTo>
                    <a:cubicBezTo>
                      <a:pt x="251" y="475"/>
                      <a:pt x="191" y="231"/>
                      <a:pt x="40" y="283"/>
                    </a:cubicBezTo>
                    <a:cubicBezTo>
                      <a:pt x="40" y="283"/>
                      <a:pt x="0" y="311"/>
                      <a:pt x="40" y="399"/>
                    </a:cubicBezTo>
                    <a:cubicBezTo>
                      <a:pt x="80" y="486"/>
                      <a:pt x="215" y="892"/>
                      <a:pt x="179" y="960"/>
                    </a:cubicBezTo>
                    <a:cubicBezTo>
                      <a:pt x="144" y="1024"/>
                      <a:pt x="95" y="1055"/>
                      <a:pt x="95" y="1055"/>
                    </a:cubicBezTo>
                    <a:cubicBezTo>
                      <a:pt x="212" y="1513"/>
                      <a:pt x="212" y="1513"/>
                      <a:pt x="212" y="1513"/>
                    </a:cubicBezTo>
                    <a:cubicBezTo>
                      <a:pt x="212" y="1513"/>
                      <a:pt x="558" y="1457"/>
                      <a:pt x="641" y="1282"/>
                    </a:cubicBezTo>
                    <a:cubicBezTo>
                      <a:pt x="729" y="1103"/>
                      <a:pt x="963" y="307"/>
                      <a:pt x="963" y="307"/>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7" name="Freeform: Shape 57"/>
              <p:cNvSpPr/>
              <p:nvPr/>
            </p:nvSpPr>
            <p:spPr bwMode="auto">
              <a:xfrm>
                <a:off x="13675516" y="8999218"/>
                <a:ext cx="281443" cy="198783"/>
              </a:xfrm>
              <a:custGeom>
                <a:avLst/>
                <a:gdLst>
                  <a:gd name="T0" fmla="*/ 0 w 591"/>
                  <a:gd name="T1" fmla="*/ 91 h 419"/>
                  <a:gd name="T2" fmla="*/ 103 w 591"/>
                  <a:gd name="T3" fmla="*/ 0 h 419"/>
                  <a:gd name="T4" fmla="*/ 590 w 591"/>
                  <a:gd name="T5" fmla="*/ 310 h 419"/>
                  <a:gd name="T6" fmla="*/ 462 w 591"/>
                  <a:gd name="T7" fmla="*/ 418 h 419"/>
                  <a:gd name="T8" fmla="*/ 0 w 591"/>
                  <a:gd name="T9" fmla="*/ 91 h 419"/>
                </a:gdLst>
                <a:ahLst/>
                <a:cxnLst>
                  <a:cxn ang="0">
                    <a:pos x="T0" y="T1"/>
                  </a:cxn>
                  <a:cxn ang="0">
                    <a:pos x="T2" y="T3"/>
                  </a:cxn>
                  <a:cxn ang="0">
                    <a:pos x="T4" y="T5"/>
                  </a:cxn>
                  <a:cxn ang="0">
                    <a:pos x="T6" y="T7"/>
                  </a:cxn>
                  <a:cxn ang="0">
                    <a:pos x="T8" y="T9"/>
                  </a:cxn>
                </a:cxnLst>
                <a:rect l="0" t="0" r="r" b="b"/>
                <a:pathLst>
                  <a:path w="591" h="419">
                    <a:moveTo>
                      <a:pt x="0" y="91"/>
                    </a:moveTo>
                    <a:lnTo>
                      <a:pt x="103" y="0"/>
                    </a:lnTo>
                    <a:lnTo>
                      <a:pt x="590" y="310"/>
                    </a:lnTo>
                    <a:lnTo>
                      <a:pt x="462" y="418"/>
                    </a:lnTo>
                    <a:lnTo>
                      <a:pt x="0" y="91"/>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8" name="Freeform: Shape 58"/>
              <p:cNvSpPr/>
              <p:nvPr/>
            </p:nvSpPr>
            <p:spPr bwMode="auto">
              <a:xfrm>
                <a:off x="10099281" y="8999218"/>
                <a:ext cx="279327" cy="198783"/>
              </a:xfrm>
              <a:custGeom>
                <a:avLst/>
                <a:gdLst>
                  <a:gd name="T0" fmla="*/ 585 w 586"/>
                  <a:gd name="T1" fmla="*/ 91 h 419"/>
                  <a:gd name="T2" fmla="*/ 482 w 586"/>
                  <a:gd name="T3" fmla="*/ 0 h 419"/>
                  <a:gd name="T4" fmla="*/ 0 w 586"/>
                  <a:gd name="T5" fmla="*/ 310 h 419"/>
                  <a:gd name="T6" fmla="*/ 128 w 586"/>
                  <a:gd name="T7" fmla="*/ 418 h 419"/>
                  <a:gd name="T8" fmla="*/ 585 w 586"/>
                  <a:gd name="T9" fmla="*/ 91 h 419"/>
                </a:gdLst>
                <a:ahLst/>
                <a:cxnLst>
                  <a:cxn ang="0">
                    <a:pos x="T0" y="T1"/>
                  </a:cxn>
                  <a:cxn ang="0">
                    <a:pos x="T2" y="T3"/>
                  </a:cxn>
                  <a:cxn ang="0">
                    <a:pos x="T4" y="T5"/>
                  </a:cxn>
                  <a:cxn ang="0">
                    <a:pos x="T6" y="T7"/>
                  </a:cxn>
                  <a:cxn ang="0">
                    <a:pos x="T8" y="T9"/>
                  </a:cxn>
                </a:cxnLst>
                <a:rect l="0" t="0" r="r" b="b"/>
                <a:pathLst>
                  <a:path w="586" h="419">
                    <a:moveTo>
                      <a:pt x="585" y="91"/>
                    </a:moveTo>
                    <a:lnTo>
                      <a:pt x="482" y="0"/>
                    </a:lnTo>
                    <a:lnTo>
                      <a:pt x="0" y="310"/>
                    </a:lnTo>
                    <a:lnTo>
                      <a:pt x="128" y="418"/>
                    </a:lnTo>
                    <a:lnTo>
                      <a:pt x="585" y="91"/>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89" name="Freeform: Shape 59"/>
              <p:cNvSpPr/>
              <p:nvPr/>
            </p:nvSpPr>
            <p:spPr bwMode="auto">
              <a:xfrm>
                <a:off x="10107746" y="9016136"/>
                <a:ext cx="1695008" cy="752836"/>
              </a:xfrm>
              <a:custGeom>
                <a:avLst/>
                <a:gdLst>
                  <a:gd name="T0" fmla="*/ 3534 w 3535"/>
                  <a:gd name="T1" fmla="*/ 1366 h 1574"/>
                  <a:gd name="T2" fmla="*/ 3534 w 3535"/>
                  <a:gd name="T3" fmla="*/ 1366 h 1574"/>
                  <a:gd name="T4" fmla="*/ 2802 w 3535"/>
                  <a:gd name="T5" fmla="*/ 462 h 1574"/>
                  <a:gd name="T6" fmla="*/ 1480 w 3535"/>
                  <a:gd name="T7" fmla="*/ 721 h 1574"/>
                  <a:gd name="T8" fmla="*/ 561 w 3535"/>
                  <a:gd name="T9" fmla="*/ 0 h 1574"/>
                  <a:gd name="T10" fmla="*/ 0 w 3535"/>
                  <a:gd name="T11" fmla="*/ 358 h 1574"/>
                  <a:gd name="T12" fmla="*/ 1504 w 3535"/>
                  <a:gd name="T13" fmla="*/ 1565 h 1574"/>
                  <a:gd name="T14" fmla="*/ 1516 w 3535"/>
                  <a:gd name="T15" fmla="*/ 1565 h 1574"/>
                  <a:gd name="T16" fmla="*/ 3534 w 3535"/>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5" h="1574">
                    <a:moveTo>
                      <a:pt x="3534" y="1366"/>
                    </a:moveTo>
                    <a:lnTo>
                      <a:pt x="3534" y="1366"/>
                    </a:lnTo>
                    <a:cubicBezTo>
                      <a:pt x="2802" y="462"/>
                      <a:pt x="2802" y="462"/>
                      <a:pt x="2802" y="462"/>
                    </a:cubicBezTo>
                    <a:cubicBezTo>
                      <a:pt x="1480" y="721"/>
                      <a:pt x="1480" y="721"/>
                      <a:pt x="1480" y="721"/>
                    </a:cubicBezTo>
                    <a:cubicBezTo>
                      <a:pt x="561" y="0"/>
                      <a:pt x="561" y="0"/>
                      <a:pt x="561" y="0"/>
                    </a:cubicBezTo>
                    <a:cubicBezTo>
                      <a:pt x="0" y="358"/>
                      <a:pt x="0" y="358"/>
                      <a:pt x="0" y="358"/>
                    </a:cubicBezTo>
                    <a:cubicBezTo>
                      <a:pt x="0" y="358"/>
                      <a:pt x="1277" y="1573"/>
                      <a:pt x="1504" y="1565"/>
                    </a:cubicBezTo>
                    <a:cubicBezTo>
                      <a:pt x="1508" y="1565"/>
                      <a:pt x="1512" y="1565"/>
                      <a:pt x="1516" y="1565"/>
                    </a:cubicBezTo>
                    <a:lnTo>
                      <a:pt x="3534" y="1366"/>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290" name="Freeform: Shape 60"/>
              <p:cNvSpPr/>
              <p:nvPr/>
            </p:nvSpPr>
            <p:spPr bwMode="auto">
              <a:xfrm>
                <a:off x="12253486" y="9016136"/>
                <a:ext cx="1697124" cy="752836"/>
              </a:xfrm>
              <a:custGeom>
                <a:avLst/>
                <a:gdLst>
                  <a:gd name="T0" fmla="*/ 0 w 3539"/>
                  <a:gd name="T1" fmla="*/ 1366 h 1574"/>
                  <a:gd name="T2" fmla="*/ 0 w 3539"/>
                  <a:gd name="T3" fmla="*/ 1366 h 1574"/>
                  <a:gd name="T4" fmla="*/ 736 w 3539"/>
                  <a:gd name="T5" fmla="*/ 462 h 1574"/>
                  <a:gd name="T6" fmla="*/ 2058 w 3539"/>
                  <a:gd name="T7" fmla="*/ 721 h 1574"/>
                  <a:gd name="T8" fmla="*/ 2977 w 3539"/>
                  <a:gd name="T9" fmla="*/ 0 h 1574"/>
                  <a:gd name="T10" fmla="*/ 3538 w 3539"/>
                  <a:gd name="T11" fmla="*/ 358 h 1574"/>
                  <a:gd name="T12" fmla="*/ 2030 w 3539"/>
                  <a:gd name="T13" fmla="*/ 1565 h 1574"/>
                  <a:gd name="T14" fmla="*/ 2018 w 3539"/>
                  <a:gd name="T15" fmla="*/ 1565 h 1574"/>
                  <a:gd name="T16" fmla="*/ 0 w 3539"/>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9" h="1574">
                    <a:moveTo>
                      <a:pt x="0" y="1366"/>
                    </a:moveTo>
                    <a:lnTo>
                      <a:pt x="0" y="1366"/>
                    </a:lnTo>
                    <a:cubicBezTo>
                      <a:pt x="736" y="462"/>
                      <a:pt x="736" y="462"/>
                      <a:pt x="736" y="462"/>
                    </a:cubicBezTo>
                    <a:cubicBezTo>
                      <a:pt x="2058" y="721"/>
                      <a:pt x="2058" y="721"/>
                      <a:pt x="2058" y="721"/>
                    </a:cubicBezTo>
                    <a:cubicBezTo>
                      <a:pt x="2977" y="0"/>
                      <a:pt x="2977" y="0"/>
                      <a:pt x="2977" y="0"/>
                    </a:cubicBezTo>
                    <a:cubicBezTo>
                      <a:pt x="3538" y="358"/>
                      <a:pt x="3538" y="358"/>
                      <a:pt x="3538" y="358"/>
                    </a:cubicBezTo>
                    <a:cubicBezTo>
                      <a:pt x="3538" y="358"/>
                      <a:pt x="2261" y="1573"/>
                      <a:pt x="2030" y="1565"/>
                    </a:cubicBezTo>
                    <a:cubicBezTo>
                      <a:pt x="2026" y="1565"/>
                      <a:pt x="2022" y="1565"/>
                      <a:pt x="2018" y="1565"/>
                    </a:cubicBezTo>
                    <a:lnTo>
                      <a:pt x="0" y="1366"/>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291" name="Freeform: Shape 61"/>
              <p:cNvSpPr/>
              <p:nvPr/>
            </p:nvSpPr>
            <p:spPr bwMode="auto">
              <a:xfrm>
                <a:off x="9724729" y="9866248"/>
                <a:ext cx="785079" cy="401795"/>
              </a:xfrm>
              <a:custGeom>
                <a:avLst/>
                <a:gdLst>
                  <a:gd name="T0" fmla="*/ 637 w 1642"/>
                  <a:gd name="T1" fmla="*/ 8 h 841"/>
                  <a:gd name="T2" fmla="*/ 637 w 1642"/>
                  <a:gd name="T3" fmla="*/ 8 h 841"/>
                  <a:gd name="T4" fmla="*/ 1039 w 1642"/>
                  <a:gd name="T5" fmla="*/ 123 h 841"/>
                  <a:gd name="T6" fmla="*/ 1393 w 1642"/>
                  <a:gd name="T7" fmla="*/ 267 h 841"/>
                  <a:gd name="T8" fmla="*/ 1493 w 1642"/>
                  <a:gd name="T9" fmla="*/ 394 h 841"/>
                  <a:gd name="T10" fmla="*/ 1641 w 1642"/>
                  <a:gd name="T11" fmla="*/ 513 h 841"/>
                  <a:gd name="T12" fmla="*/ 1298 w 1642"/>
                  <a:gd name="T13" fmla="*/ 840 h 841"/>
                  <a:gd name="T14" fmla="*/ 1138 w 1642"/>
                  <a:gd name="T15" fmla="*/ 752 h 841"/>
                  <a:gd name="T16" fmla="*/ 482 w 1642"/>
                  <a:gd name="T17" fmla="*/ 597 h 841"/>
                  <a:gd name="T18" fmla="*/ 4 w 1642"/>
                  <a:gd name="T19" fmla="*/ 59 h 841"/>
                  <a:gd name="T20" fmla="*/ 20 w 1642"/>
                  <a:gd name="T21" fmla="*/ 8 h 841"/>
                  <a:gd name="T22" fmla="*/ 195 w 1642"/>
                  <a:gd name="T23" fmla="*/ 95 h 841"/>
                  <a:gd name="T24" fmla="*/ 462 w 1642"/>
                  <a:gd name="T25" fmla="*/ 362 h 841"/>
                  <a:gd name="T26" fmla="*/ 207 w 1642"/>
                  <a:gd name="T27" fmla="*/ 59 h 841"/>
                  <a:gd name="T28" fmla="*/ 207 w 1642"/>
                  <a:gd name="T29" fmla="*/ 8 h 841"/>
                  <a:gd name="T30" fmla="*/ 386 w 1642"/>
                  <a:gd name="T31" fmla="*/ 87 h 841"/>
                  <a:gd name="T32" fmla="*/ 852 w 1642"/>
                  <a:gd name="T33" fmla="*/ 390 h 841"/>
                  <a:gd name="T34" fmla="*/ 940 w 1642"/>
                  <a:gd name="T35" fmla="*/ 263 h 841"/>
                  <a:gd name="T36" fmla="*/ 741 w 1642"/>
                  <a:gd name="T37" fmla="*/ 211 h 841"/>
                  <a:gd name="T38" fmla="*/ 637 w 1642"/>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841">
                    <a:moveTo>
                      <a:pt x="637" y="8"/>
                    </a:moveTo>
                    <a:lnTo>
                      <a:pt x="637" y="8"/>
                    </a:lnTo>
                    <a:cubicBezTo>
                      <a:pt x="637" y="8"/>
                      <a:pt x="960" y="111"/>
                      <a:pt x="1039" y="123"/>
                    </a:cubicBezTo>
                    <a:cubicBezTo>
                      <a:pt x="1119" y="135"/>
                      <a:pt x="1298" y="159"/>
                      <a:pt x="1393" y="267"/>
                    </a:cubicBezTo>
                    <a:cubicBezTo>
                      <a:pt x="1489" y="374"/>
                      <a:pt x="1457" y="366"/>
                      <a:pt x="1493" y="394"/>
                    </a:cubicBezTo>
                    <a:cubicBezTo>
                      <a:pt x="1529" y="422"/>
                      <a:pt x="1641" y="513"/>
                      <a:pt x="1641" y="513"/>
                    </a:cubicBezTo>
                    <a:cubicBezTo>
                      <a:pt x="1298" y="840"/>
                      <a:pt x="1298" y="840"/>
                      <a:pt x="1298" y="840"/>
                    </a:cubicBezTo>
                    <a:cubicBezTo>
                      <a:pt x="1298" y="840"/>
                      <a:pt x="1178" y="764"/>
                      <a:pt x="1138" y="752"/>
                    </a:cubicBezTo>
                    <a:cubicBezTo>
                      <a:pt x="1103" y="740"/>
                      <a:pt x="526" y="625"/>
                      <a:pt x="482" y="597"/>
                    </a:cubicBezTo>
                    <a:cubicBezTo>
                      <a:pt x="434" y="569"/>
                      <a:pt x="12" y="75"/>
                      <a:pt x="4" y="59"/>
                    </a:cubicBezTo>
                    <a:cubicBezTo>
                      <a:pt x="0" y="43"/>
                      <a:pt x="4" y="16"/>
                      <a:pt x="20" y="8"/>
                    </a:cubicBezTo>
                    <a:cubicBezTo>
                      <a:pt x="40" y="3"/>
                      <a:pt x="116" y="0"/>
                      <a:pt x="195" y="95"/>
                    </a:cubicBezTo>
                    <a:cubicBezTo>
                      <a:pt x="275" y="187"/>
                      <a:pt x="462" y="362"/>
                      <a:pt x="462" y="362"/>
                    </a:cubicBezTo>
                    <a:cubicBezTo>
                      <a:pt x="207" y="59"/>
                      <a:pt x="207" y="59"/>
                      <a:pt x="207" y="59"/>
                    </a:cubicBezTo>
                    <a:cubicBezTo>
                      <a:pt x="207" y="59"/>
                      <a:pt x="195" y="8"/>
                      <a:pt x="207" y="8"/>
                    </a:cubicBezTo>
                    <a:cubicBezTo>
                      <a:pt x="215" y="8"/>
                      <a:pt x="295" y="0"/>
                      <a:pt x="386" y="87"/>
                    </a:cubicBezTo>
                    <a:cubicBezTo>
                      <a:pt x="474" y="179"/>
                      <a:pt x="657" y="406"/>
                      <a:pt x="852"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2" name="Freeform: Shape 62"/>
              <p:cNvSpPr/>
              <p:nvPr/>
            </p:nvSpPr>
            <p:spPr bwMode="auto">
              <a:xfrm>
                <a:off x="13544317" y="9866248"/>
                <a:ext cx="787195" cy="401795"/>
              </a:xfrm>
              <a:custGeom>
                <a:avLst/>
                <a:gdLst>
                  <a:gd name="T0" fmla="*/ 1003 w 1645"/>
                  <a:gd name="T1" fmla="*/ 8 h 841"/>
                  <a:gd name="T2" fmla="*/ 1003 w 1645"/>
                  <a:gd name="T3" fmla="*/ 8 h 841"/>
                  <a:gd name="T4" fmla="*/ 601 w 1645"/>
                  <a:gd name="T5" fmla="*/ 123 h 841"/>
                  <a:gd name="T6" fmla="*/ 251 w 1645"/>
                  <a:gd name="T7" fmla="*/ 267 h 841"/>
                  <a:gd name="T8" fmla="*/ 151 w 1645"/>
                  <a:gd name="T9" fmla="*/ 394 h 841"/>
                  <a:gd name="T10" fmla="*/ 0 w 1645"/>
                  <a:gd name="T11" fmla="*/ 513 h 841"/>
                  <a:gd name="T12" fmla="*/ 342 w 1645"/>
                  <a:gd name="T13" fmla="*/ 840 h 841"/>
                  <a:gd name="T14" fmla="*/ 501 w 1645"/>
                  <a:gd name="T15" fmla="*/ 752 h 841"/>
                  <a:gd name="T16" fmla="*/ 1162 w 1645"/>
                  <a:gd name="T17" fmla="*/ 597 h 841"/>
                  <a:gd name="T18" fmla="*/ 1636 w 1645"/>
                  <a:gd name="T19" fmla="*/ 59 h 841"/>
                  <a:gd name="T20" fmla="*/ 1619 w 1645"/>
                  <a:gd name="T21" fmla="*/ 8 h 841"/>
                  <a:gd name="T22" fmla="*/ 1449 w 1645"/>
                  <a:gd name="T23" fmla="*/ 95 h 841"/>
                  <a:gd name="T24" fmla="*/ 1178 w 1645"/>
                  <a:gd name="T25" fmla="*/ 362 h 841"/>
                  <a:gd name="T26" fmla="*/ 1437 w 1645"/>
                  <a:gd name="T27" fmla="*/ 59 h 841"/>
                  <a:gd name="T28" fmla="*/ 1437 w 1645"/>
                  <a:gd name="T29" fmla="*/ 8 h 841"/>
                  <a:gd name="T30" fmla="*/ 1257 w 1645"/>
                  <a:gd name="T31" fmla="*/ 87 h 841"/>
                  <a:gd name="T32" fmla="*/ 791 w 1645"/>
                  <a:gd name="T33" fmla="*/ 390 h 841"/>
                  <a:gd name="T34" fmla="*/ 700 w 1645"/>
                  <a:gd name="T35" fmla="*/ 263 h 841"/>
                  <a:gd name="T36" fmla="*/ 903 w 1645"/>
                  <a:gd name="T37" fmla="*/ 211 h 841"/>
                  <a:gd name="T38" fmla="*/ 1003 w 1645"/>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5" h="841">
                    <a:moveTo>
                      <a:pt x="1003" y="8"/>
                    </a:moveTo>
                    <a:lnTo>
                      <a:pt x="1003" y="8"/>
                    </a:lnTo>
                    <a:cubicBezTo>
                      <a:pt x="1003" y="8"/>
                      <a:pt x="681" y="111"/>
                      <a:pt x="601" y="123"/>
                    </a:cubicBezTo>
                    <a:cubicBezTo>
                      <a:pt x="521" y="135"/>
                      <a:pt x="346" y="159"/>
                      <a:pt x="251" y="267"/>
                    </a:cubicBezTo>
                    <a:cubicBezTo>
                      <a:pt x="151" y="374"/>
                      <a:pt x="183" y="366"/>
                      <a:pt x="151" y="394"/>
                    </a:cubicBezTo>
                    <a:cubicBezTo>
                      <a:pt x="115" y="422"/>
                      <a:pt x="0" y="513"/>
                      <a:pt x="0" y="513"/>
                    </a:cubicBezTo>
                    <a:cubicBezTo>
                      <a:pt x="342" y="840"/>
                      <a:pt x="342" y="840"/>
                      <a:pt x="342" y="840"/>
                    </a:cubicBezTo>
                    <a:cubicBezTo>
                      <a:pt x="342" y="840"/>
                      <a:pt x="461" y="764"/>
                      <a:pt x="501" y="752"/>
                    </a:cubicBezTo>
                    <a:cubicBezTo>
                      <a:pt x="541" y="740"/>
                      <a:pt x="1114" y="625"/>
                      <a:pt x="1162" y="597"/>
                    </a:cubicBezTo>
                    <a:cubicBezTo>
                      <a:pt x="1205" y="569"/>
                      <a:pt x="1632" y="75"/>
                      <a:pt x="1636" y="59"/>
                    </a:cubicBezTo>
                    <a:cubicBezTo>
                      <a:pt x="1644" y="43"/>
                      <a:pt x="1640" y="16"/>
                      <a:pt x="1619" y="8"/>
                    </a:cubicBezTo>
                    <a:cubicBezTo>
                      <a:pt x="1604" y="3"/>
                      <a:pt x="1528" y="0"/>
                      <a:pt x="1449" y="95"/>
                    </a:cubicBezTo>
                    <a:cubicBezTo>
                      <a:pt x="1365" y="187"/>
                      <a:pt x="1178" y="362"/>
                      <a:pt x="1178" y="362"/>
                    </a:cubicBezTo>
                    <a:cubicBezTo>
                      <a:pt x="1437" y="59"/>
                      <a:pt x="1437" y="59"/>
                      <a:pt x="1437" y="59"/>
                    </a:cubicBezTo>
                    <a:cubicBezTo>
                      <a:pt x="1437" y="59"/>
                      <a:pt x="1449" y="8"/>
                      <a:pt x="1437" y="8"/>
                    </a:cubicBezTo>
                    <a:cubicBezTo>
                      <a:pt x="1425" y="8"/>
                      <a:pt x="1349" y="0"/>
                      <a:pt x="1257" y="87"/>
                    </a:cubicBezTo>
                    <a:cubicBezTo>
                      <a:pt x="1166" y="179"/>
                      <a:pt x="983" y="406"/>
                      <a:pt x="791" y="390"/>
                    </a:cubicBezTo>
                    <a:cubicBezTo>
                      <a:pt x="601" y="370"/>
                      <a:pt x="700" y="263"/>
                      <a:pt x="700" y="263"/>
                    </a:cubicBezTo>
                    <a:cubicBezTo>
                      <a:pt x="700" y="263"/>
                      <a:pt x="859" y="211"/>
                      <a:pt x="903" y="211"/>
                    </a:cubicBezTo>
                    <a:cubicBezTo>
                      <a:pt x="943" y="211"/>
                      <a:pt x="1055" y="115"/>
                      <a:pt x="1003"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3" name="Freeform: Shape 63"/>
              <p:cNvSpPr/>
              <p:nvPr/>
            </p:nvSpPr>
            <p:spPr bwMode="auto">
              <a:xfrm>
                <a:off x="13432163" y="10026966"/>
                <a:ext cx="315301" cy="342583"/>
              </a:xfrm>
              <a:custGeom>
                <a:avLst/>
                <a:gdLst>
                  <a:gd name="T0" fmla="*/ 0 w 661"/>
                  <a:gd name="T1" fmla="*/ 156 h 718"/>
                  <a:gd name="T2" fmla="*/ 274 w 661"/>
                  <a:gd name="T3" fmla="*/ 0 h 718"/>
                  <a:gd name="T4" fmla="*/ 660 w 661"/>
                  <a:gd name="T5" fmla="*/ 565 h 718"/>
                  <a:gd name="T6" fmla="*/ 402 w 661"/>
                  <a:gd name="T7" fmla="*/ 717 h 718"/>
                  <a:gd name="T8" fmla="*/ 0 w 661"/>
                  <a:gd name="T9" fmla="*/ 156 h 718"/>
                </a:gdLst>
                <a:ahLst/>
                <a:cxnLst>
                  <a:cxn ang="0">
                    <a:pos x="T0" y="T1"/>
                  </a:cxn>
                  <a:cxn ang="0">
                    <a:pos x="T2" y="T3"/>
                  </a:cxn>
                  <a:cxn ang="0">
                    <a:pos x="T4" y="T5"/>
                  </a:cxn>
                  <a:cxn ang="0">
                    <a:pos x="T6" y="T7"/>
                  </a:cxn>
                  <a:cxn ang="0">
                    <a:pos x="T8" y="T9"/>
                  </a:cxn>
                </a:cxnLst>
                <a:rect l="0" t="0" r="r" b="b"/>
                <a:pathLst>
                  <a:path w="661" h="718">
                    <a:moveTo>
                      <a:pt x="0" y="156"/>
                    </a:moveTo>
                    <a:lnTo>
                      <a:pt x="274" y="0"/>
                    </a:lnTo>
                    <a:lnTo>
                      <a:pt x="660" y="565"/>
                    </a:lnTo>
                    <a:lnTo>
                      <a:pt x="402" y="717"/>
                    </a:lnTo>
                    <a:lnTo>
                      <a:pt x="0" y="156"/>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4" name="Freeform: Shape 64"/>
              <p:cNvSpPr/>
              <p:nvPr/>
            </p:nvSpPr>
            <p:spPr bwMode="auto">
              <a:xfrm>
                <a:off x="12029178" y="9079577"/>
                <a:ext cx="1652686" cy="2049152"/>
              </a:xfrm>
              <a:custGeom>
                <a:avLst/>
                <a:gdLst>
                  <a:gd name="T0" fmla="*/ 493 w 3448"/>
                  <a:gd name="T1" fmla="*/ 0 h 4277"/>
                  <a:gd name="T2" fmla="*/ 493 w 3448"/>
                  <a:gd name="T3" fmla="*/ 0 h 4277"/>
                  <a:gd name="T4" fmla="*/ 1696 w 3448"/>
                  <a:gd name="T5" fmla="*/ 518 h 4277"/>
                  <a:gd name="T6" fmla="*/ 2448 w 3448"/>
                  <a:gd name="T7" fmla="*/ 2290 h 4277"/>
                  <a:gd name="T8" fmla="*/ 2997 w 3448"/>
                  <a:gd name="T9" fmla="*/ 1975 h 4277"/>
                  <a:gd name="T10" fmla="*/ 3447 w 3448"/>
                  <a:gd name="T11" fmla="*/ 2683 h 4277"/>
                  <a:gd name="T12" fmla="*/ 2372 w 3448"/>
                  <a:gd name="T13" fmla="*/ 3257 h 4277"/>
                  <a:gd name="T14" fmla="*/ 2182 w 3448"/>
                  <a:gd name="T15" fmla="*/ 3146 h 4277"/>
                  <a:gd name="T16" fmla="*/ 1389 w 3448"/>
                  <a:gd name="T17" fmla="*/ 2182 h 4277"/>
                  <a:gd name="T18" fmla="*/ 1389 w 3448"/>
                  <a:gd name="T19" fmla="*/ 4276 h 4277"/>
                  <a:gd name="T20" fmla="*/ 0 w 3448"/>
                  <a:gd name="T21" fmla="*/ 4276 h 4277"/>
                  <a:gd name="T22" fmla="*/ 0 w 3448"/>
                  <a:gd name="T23" fmla="*/ 1975 h 4277"/>
                  <a:gd name="T24" fmla="*/ 493 w 3448"/>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8" h="4277">
                    <a:moveTo>
                      <a:pt x="493" y="0"/>
                    </a:moveTo>
                    <a:lnTo>
                      <a:pt x="493" y="0"/>
                    </a:lnTo>
                    <a:cubicBezTo>
                      <a:pt x="1696" y="518"/>
                      <a:pt x="1696" y="518"/>
                      <a:pt x="1696" y="518"/>
                    </a:cubicBezTo>
                    <a:cubicBezTo>
                      <a:pt x="2448" y="2290"/>
                      <a:pt x="2448" y="2290"/>
                      <a:pt x="2448" y="2290"/>
                    </a:cubicBezTo>
                    <a:cubicBezTo>
                      <a:pt x="2997" y="1975"/>
                      <a:pt x="2997" y="1975"/>
                      <a:pt x="2997" y="1975"/>
                    </a:cubicBezTo>
                    <a:cubicBezTo>
                      <a:pt x="3447" y="2683"/>
                      <a:pt x="3447" y="2683"/>
                      <a:pt x="3447" y="2683"/>
                    </a:cubicBezTo>
                    <a:cubicBezTo>
                      <a:pt x="3447" y="2683"/>
                      <a:pt x="2424" y="3257"/>
                      <a:pt x="2372" y="3257"/>
                    </a:cubicBezTo>
                    <a:cubicBezTo>
                      <a:pt x="2325" y="3257"/>
                      <a:pt x="2325" y="3281"/>
                      <a:pt x="2182" y="3146"/>
                    </a:cubicBezTo>
                    <a:cubicBezTo>
                      <a:pt x="2034" y="3006"/>
                      <a:pt x="1389" y="2182"/>
                      <a:pt x="1389" y="2182"/>
                    </a:cubicBezTo>
                    <a:cubicBezTo>
                      <a:pt x="1389" y="4276"/>
                      <a:pt x="1389" y="4276"/>
                      <a:pt x="1389" y="4276"/>
                    </a:cubicBezTo>
                    <a:cubicBezTo>
                      <a:pt x="0" y="4276"/>
                      <a:pt x="0" y="4276"/>
                      <a:pt x="0" y="4276"/>
                    </a:cubicBezTo>
                    <a:cubicBezTo>
                      <a:pt x="0" y="1975"/>
                      <a:pt x="0" y="1975"/>
                      <a:pt x="0" y="1975"/>
                    </a:cubicBezTo>
                    <a:cubicBezTo>
                      <a:pt x="493" y="0"/>
                      <a:pt x="493" y="0"/>
                      <a:pt x="493" y="0"/>
                    </a:cubicBezTo>
                  </a:path>
                </a:pathLst>
              </a:custGeom>
              <a:solidFill>
                <a:schemeClr val="accent1">
                  <a:lumMod val="75000"/>
                </a:schemeClr>
              </a:solidFill>
              <a:ln>
                <a:noFill/>
              </a:ln>
              <a:effectLst/>
            </p:spPr>
            <p:txBody>
              <a:bodyPr anchor="ctr"/>
              <a:lstStyle/>
              <a:p>
                <a:pPr algn="ctr"/>
                <a:endParaRPr dirty="0">
                  <a:latin typeface="+mn-lt"/>
                  <a:ea typeface="+mn-ea"/>
                  <a:cs typeface="+mn-ea"/>
                  <a:sym typeface="+mn-lt"/>
                </a:endParaRPr>
              </a:p>
            </p:txBody>
          </p:sp>
          <p:sp>
            <p:nvSpPr>
              <p:cNvPr id="295" name="Freeform: Shape 65"/>
              <p:cNvSpPr/>
              <p:nvPr/>
            </p:nvSpPr>
            <p:spPr bwMode="auto">
              <a:xfrm>
                <a:off x="10310893" y="10026966"/>
                <a:ext cx="317417" cy="342583"/>
              </a:xfrm>
              <a:custGeom>
                <a:avLst/>
                <a:gdLst>
                  <a:gd name="T0" fmla="*/ 665 w 666"/>
                  <a:gd name="T1" fmla="*/ 156 h 718"/>
                  <a:gd name="T2" fmla="*/ 391 w 666"/>
                  <a:gd name="T3" fmla="*/ 0 h 718"/>
                  <a:gd name="T4" fmla="*/ 0 w 666"/>
                  <a:gd name="T5" fmla="*/ 565 h 718"/>
                  <a:gd name="T6" fmla="*/ 259 w 666"/>
                  <a:gd name="T7" fmla="*/ 717 h 718"/>
                  <a:gd name="T8" fmla="*/ 665 w 666"/>
                  <a:gd name="T9" fmla="*/ 156 h 718"/>
                </a:gdLst>
                <a:ahLst/>
                <a:cxnLst>
                  <a:cxn ang="0">
                    <a:pos x="T0" y="T1"/>
                  </a:cxn>
                  <a:cxn ang="0">
                    <a:pos x="T2" y="T3"/>
                  </a:cxn>
                  <a:cxn ang="0">
                    <a:pos x="T4" y="T5"/>
                  </a:cxn>
                  <a:cxn ang="0">
                    <a:pos x="T6" y="T7"/>
                  </a:cxn>
                  <a:cxn ang="0">
                    <a:pos x="T8" y="T9"/>
                  </a:cxn>
                </a:cxnLst>
                <a:rect l="0" t="0" r="r" b="b"/>
                <a:pathLst>
                  <a:path w="666" h="718">
                    <a:moveTo>
                      <a:pt x="665" y="156"/>
                    </a:moveTo>
                    <a:lnTo>
                      <a:pt x="391" y="0"/>
                    </a:lnTo>
                    <a:lnTo>
                      <a:pt x="0" y="565"/>
                    </a:lnTo>
                    <a:lnTo>
                      <a:pt x="259" y="717"/>
                    </a:lnTo>
                    <a:lnTo>
                      <a:pt x="665" y="156"/>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6" name="Freeform: Shape 66"/>
              <p:cNvSpPr/>
              <p:nvPr/>
            </p:nvSpPr>
            <p:spPr bwMode="auto">
              <a:xfrm>
                <a:off x="10378608" y="9079577"/>
                <a:ext cx="1648454" cy="2049152"/>
              </a:xfrm>
              <a:custGeom>
                <a:avLst/>
                <a:gdLst>
                  <a:gd name="T0" fmla="*/ 2945 w 3440"/>
                  <a:gd name="T1" fmla="*/ 0 h 4277"/>
                  <a:gd name="T2" fmla="*/ 2945 w 3440"/>
                  <a:gd name="T3" fmla="*/ 0 h 4277"/>
                  <a:gd name="T4" fmla="*/ 1703 w 3440"/>
                  <a:gd name="T5" fmla="*/ 538 h 4277"/>
                  <a:gd name="T6" fmla="*/ 1003 w 3440"/>
                  <a:gd name="T7" fmla="*/ 2290 h 4277"/>
                  <a:gd name="T8" fmla="*/ 454 w 3440"/>
                  <a:gd name="T9" fmla="*/ 1975 h 4277"/>
                  <a:gd name="T10" fmla="*/ 0 w 3440"/>
                  <a:gd name="T11" fmla="*/ 2683 h 4277"/>
                  <a:gd name="T12" fmla="*/ 1074 w 3440"/>
                  <a:gd name="T13" fmla="*/ 3257 h 4277"/>
                  <a:gd name="T14" fmla="*/ 1269 w 3440"/>
                  <a:gd name="T15" fmla="*/ 3146 h 4277"/>
                  <a:gd name="T16" fmla="*/ 2062 w 3440"/>
                  <a:gd name="T17" fmla="*/ 2182 h 4277"/>
                  <a:gd name="T18" fmla="*/ 2062 w 3440"/>
                  <a:gd name="T19" fmla="*/ 4276 h 4277"/>
                  <a:gd name="T20" fmla="*/ 3439 w 3440"/>
                  <a:gd name="T21" fmla="*/ 4276 h 4277"/>
                  <a:gd name="T22" fmla="*/ 3439 w 3440"/>
                  <a:gd name="T23" fmla="*/ 1975 h 4277"/>
                  <a:gd name="T24" fmla="*/ 2945 w 3440"/>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0" h="4277">
                    <a:moveTo>
                      <a:pt x="2945" y="0"/>
                    </a:moveTo>
                    <a:lnTo>
                      <a:pt x="2945" y="0"/>
                    </a:lnTo>
                    <a:cubicBezTo>
                      <a:pt x="1703" y="538"/>
                      <a:pt x="1703" y="538"/>
                      <a:pt x="1703" y="538"/>
                    </a:cubicBezTo>
                    <a:cubicBezTo>
                      <a:pt x="1003" y="2290"/>
                      <a:pt x="1003" y="2290"/>
                      <a:pt x="1003" y="2290"/>
                    </a:cubicBezTo>
                    <a:cubicBezTo>
                      <a:pt x="454" y="1975"/>
                      <a:pt x="454" y="1975"/>
                      <a:pt x="454" y="1975"/>
                    </a:cubicBezTo>
                    <a:cubicBezTo>
                      <a:pt x="0" y="2683"/>
                      <a:pt x="0" y="2683"/>
                      <a:pt x="0" y="2683"/>
                    </a:cubicBezTo>
                    <a:cubicBezTo>
                      <a:pt x="0" y="2683"/>
                      <a:pt x="1027" y="3257"/>
                      <a:pt x="1074" y="3257"/>
                    </a:cubicBezTo>
                    <a:cubicBezTo>
                      <a:pt x="1122" y="3257"/>
                      <a:pt x="1122" y="3281"/>
                      <a:pt x="1269" y="3146"/>
                    </a:cubicBezTo>
                    <a:cubicBezTo>
                      <a:pt x="1413" y="3006"/>
                      <a:pt x="2062" y="2182"/>
                      <a:pt x="2062" y="2182"/>
                    </a:cubicBezTo>
                    <a:cubicBezTo>
                      <a:pt x="2062" y="4276"/>
                      <a:pt x="2062" y="4276"/>
                      <a:pt x="2062" y="4276"/>
                    </a:cubicBezTo>
                    <a:cubicBezTo>
                      <a:pt x="3439" y="4276"/>
                      <a:pt x="3439" y="4276"/>
                      <a:pt x="3439" y="4276"/>
                    </a:cubicBezTo>
                    <a:cubicBezTo>
                      <a:pt x="3439" y="1975"/>
                      <a:pt x="3439" y="1975"/>
                      <a:pt x="3439" y="1975"/>
                    </a:cubicBezTo>
                    <a:cubicBezTo>
                      <a:pt x="2945" y="0"/>
                      <a:pt x="2945" y="0"/>
                      <a:pt x="2945" y="0"/>
                    </a:cubicBez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297" name="Freeform: Shape 67"/>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8" name="Freeform: Shape 68"/>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99" name="Freeform: Shape 69"/>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0" name="Freeform: Shape 70"/>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1" name="Freeform: Shape 71"/>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2" name="Freeform: Shape 72"/>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3" name="Freeform: Shape 73"/>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4" name="Freeform: Shape 74"/>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5" name="Freeform: Shape 75"/>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6" name="Freeform: Shape 76"/>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7" name="Freeform: Shape 77"/>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8" name="Freeform: Shape 78"/>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09" name="Freeform: Shape 79"/>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0" name="Freeform: Shape 80"/>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1" name="Freeform: Shape 81"/>
              <p:cNvSpPr/>
              <p:nvPr/>
            </p:nvSpPr>
            <p:spPr bwMode="auto">
              <a:xfrm>
                <a:off x="11931837" y="9212804"/>
                <a:ext cx="95225" cy="814163"/>
              </a:xfrm>
              <a:custGeom>
                <a:avLst/>
                <a:gdLst>
                  <a:gd name="T0" fmla="*/ 203 w 204"/>
                  <a:gd name="T1" fmla="*/ 1700 h 1701"/>
                  <a:gd name="T2" fmla="*/ 175 w 204"/>
                  <a:gd name="T3" fmla="*/ 339 h 1701"/>
                  <a:gd name="T4" fmla="*/ 175 w 204"/>
                  <a:gd name="T5" fmla="*/ 0 h 1701"/>
                  <a:gd name="T6" fmla="*/ 0 w 204"/>
                  <a:gd name="T7" fmla="*/ 96 h 1701"/>
                  <a:gd name="T8" fmla="*/ 107 w 204"/>
                  <a:gd name="T9" fmla="*/ 247 h 1701"/>
                  <a:gd name="T10" fmla="*/ 24 w 204"/>
                  <a:gd name="T11" fmla="*/ 1031 h 1701"/>
                  <a:gd name="T12" fmla="*/ 203 w 204"/>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204" h="1701">
                    <a:moveTo>
                      <a:pt x="203" y="1700"/>
                    </a:moveTo>
                    <a:lnTo>
                      <a:pt x="175" y="339"/>
                    </a:lnTo>
                    <a:lnTo>
                      <a:pt x="175" y="0"/>
                    </a:lnTo>
                    <a:lnTo>
                      <a:pt x="0" y="96"/>
                    </a:lnTo>
                    <a:lnTo>
                      <a:pt x="107" y="247"/>
                    </a:lnTo>
                    <a:lnTo>
                      <a:pt x="24" y="1031"/>
                    </a:lnTo>
                    <a:lnTo>
                      <a:pt x="203" y="170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2" name="Freeform: Shape 82"/>
              <p:cNvSpPr/>
              <p:nvPr/>
            </p:nvSpPr>
            <p:spPr bwMode="auto">
              <a:xfrm>
                <a:off x="12016482" y="9212804"/>
                <a:ext cx="90993" cy="814163"/>
              </a:xfrm>
              <a:custGeom>
                <a:avLst/>
                <a:gdLst>
                  <a:gd name="T0" fmla="*/ 28 w 196"/>
                  <a:gd name="T1" fmla="*/ 1700 h 1701"/>
                  <a:gd name="T2" fmla="*/ 0 w 196"/>
                  <a:gd name="T3" fmla="*/ 339 h 1701"/>
                  <a:gd name="T4" fmla="*/ 0 w 196"/>
                  <a:gd name="T5" fmla="*/ 0 h 1701"/>
                  <a:gd name="T6" fmla="*/ 180 w 196"/>
                  <a:gd name="T7" fmla="*/ 96 h 1701"/>
                  <a:gd name="T8" fmla="*/ 68 w 196"/>
                  <a:gd name="T9" fmla="*/ 247 h 1701"/>
                  <a:gd name="T10" fmla="*/ 195 w 196"/>
                  <a:gd name="T11" fmla="*/ 1059 h 1701"/>
                  <a:gd name="T12" fmla="*/ 28 w 196"/>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196" h="1701">
                    <a:moveTo>
                      <a:pt x="28" y="1700"/>
                    </a:moveTo>
                    <a:lnTo>
                      <a:pt x="0" y="339"/>
                    </a:lnTo>
                    <a:lnTo>
                      <a:pt x="0" y="0"/>
                    </a:lnTo>
                    <a:lnTo>
                      <a:pt x="180" y="96"/>
                    </a:lnTo>
                    <a:lnTo>
                      <a:pt x="68" y="247"/>
                    </a:lnTo>
                    <a:lnTo>
                      <a:pt x="195" y="1059"/>
                    </a:lnTo>
                    <a:lnTo>
                      <a:pt x="28" y="1700"/>
                    </a:lnTo>
                  </a:path>
                </a:pathLst>
              </a:custGeom>
              <a:solidFill>
                <a:schemeClr val="accent5">
                  <a:lumMod val="60000"/>
                  <a:lumOff val="40000"/>
                </a:schemeClr>
              </a:solidFill>
              <a:ln>
                <a:noFill/>
              </a:ln>
              <a:effectLst/>
            </p:spPr>
            <p:txBody>
              <a:bodyPr anchor="ctr"/>
              <a:lstStyle/>
              <a:p>
                <a:pPr algn="ctr"/>
                <a:endParaRPr dirty="0">
                  <a:latin typeface="+mn-lt"/>
                  <a:ea typeface="+mn-ea"/>
                  <a:cs typeface="+mn-ea"/>
                  <a:sym typeface="+mn-lt"/>
                </a:endParaRPr>
              </a:p>
            </p:txBody>
          </p:sp>
          <p:sp>
            <p:nvSpPr>
              <p:cNvPr id="313" name="Freeform: Shape 83"/>
              <p:cNvSpPr/>
              <p:nvPr/>
            </p:nvSpPr>
            <p:spPr bwMode="auto">
              <a:xfrm>
                <a:off x="11942418" y="9212804"/>
                <a:ext cx="84645" cy="814163"/>
              </a:xfrm>
              <a:custGeom>
                <a:avLst/>
                <a:gdLst>
                  <a:gd name="T0" fmla="*/ 179 w 180"/>
                  <a:gd name="T1" fmla="*/ 1680 h 1701"/>
                  <a:gd name="T2" fmla="*/ 179 w 180"/>
                  <a:gd name="T3" fmla="*/ 1700 h 1701"/>
                  <a:gd name="T4" fmla="*/ 0 w 180"/>
                  <a:gd name="T5" fmla="*/ 1031 h 1701"/>
                  <a:gd name="T6" fmla="*/ 151 w 180"/>
                  <a:gd name="T7" fmla="*/ 0 h 1701"/>
                  <a:gd name="T8" fmla="*/ 179 w 180"/>
                  <a:gd name="T9" fmla="*/ 1680 h 1701"/>
                </a:gdLst>
                <a:ahLst/>
                <a:cxnLst>
                  <a:cxn ang="0">
                    <a:pos x="T0" y="T1"/>
                  </a:cxn>
                  <a:cxn ang="0">
                    <a:pos x="T2" y="T3"/>
                  </a:cxn>
                  <a:cxn ang="0">
                    <a:pos x="T4" y="T5"/>
                  </a:cxn>
                  <a:cxn ang="0">
                    <a:pos x="T6" y="T7"/>
                  </a:cxn>
                  <a:cxn ang="0">
                    <a:pos x="T8" y="T9"/>
                  </a:cxn>
                </a:cxnLst>
                <a:rect l="0" t="0" r="r" b="b"/>
                <a:pathLst>
                  <a:path w="180" h="1701">
                    <a:moveTo>
                      <a:pt x="179" y="1680"/>
                    </a:moveTo>
                    <a:lnTo>
                      <a:pt x="179" y="1700"/>
                    </a:lnTo>
                    <a:lnTo>
                      <a:pt x="0" y="1031"/>
                    </a:lnTo>
                    <a:lnTo>
                      <a:pt x="151" y="0"/>
                    </a:lnTo>
                    <a:lnTo>
                      <a:pt x="179" y="1680"/>
                    </a:lnTo>
                  </a:path>
                </a:pathLst>
              </a:custGeom>
              <a:solidFill>
                <a:schemeClr val="accent5"/>
              </a:solidFill>
              <a:ln>
                <a:noFill/>
              </a:ln>
              <a:effectLst/>
            </p:spPr>
            <p:txBody>
              <a:bodyPr anchor="ctr"/>
              <a:lstStyle/>
              <a:p>
                <a:pPr algn="ctr"/>
                <a:endParaRPr dirty="0">
                  <a:latin typeface="+mn-lt"/>
                  <a:ea typeface="+mn-ea"/>
                  <a:cs typeface="+mn-ea"/>
                  <a:sym typeface="+mn-lt"/>
                </a:endParaRPr>
              </a:p>
            </p:txBody>
          </p:sp>
          <p:sp>
            <p:nvSpPr>
              <p:cNvPr id="314" name="Freeform: Shape 84"/>
              <p:cNvSpPr/>
              <p:nvPr/>
            </p:nvSpPr>
            <p:spPr bwMode="auto">
              <a:xfrm>
                <a:off x="11557285" y="9064774"/>
                <a:ext cx="469778" cy="960078"/>
              </a:xfrm>
              <a:custGeom>
                <a:avLst/>
                <a:gdLst>
                  <a:gd name="T0" fmla="*/ 489 w 984"/>
                  <a:gd name="T1" fmla="*/ 0 h 2007"/>
                  <a:gd name="T2" fmla="*/ 0 w 984"/>
                  <a:gd name="T3" fmla="*/ 227 h 2007"/>
                  <a:gd name="T4" fmla="*/ 294 w 984"/>
                  <a:gd name="T5" fmla="*/ 537 h 2007"/>
                  <a:gd name="T6" fmla="*/ 159 w 984"/>
                  <a:gd name="T7" fmla="*/ 804 h 2007"/>
                  <a:gd name="T8" fmla="*/ 983 w 984"/>
                  <a:gd name="T9" fmla="*/ 2006 h 2007"/>
                  <a:gd name="T10" fmla="*/ 489 w 984"/>
                  <a:gd name="T11" fmla="*/ 0 h 2007"/>
                </a:gdLst>
                <a:ahLst/>
                <a:cxnLst>
                  <a:cxn ang="0">
                    <a:pos x="T0" y="T1"/>
                  </a:cxn>
                  <a:cxn ang="0">
                    <a:pos x="T2" y="T3"/>
                  </a:cxn>
                  <a:cxn ang="0">
                    <a:pos x="T4" y="T5"/>
                  </a:cxn>
                  <a:cxn ang="0">
                    <a:pos x="T6" y="T7"/>
                  </a:cxn>
                  <a:cxn ang="0">
                    <a:pos x="T8" y="T9"/>
                  </a:cxn>
                  <a:cxn ang="0">
                    <a:pos x="T10" y="T11"/>
                  </a:cxn>
                </a:cxnLst>
                <a:rect l="0" t="0" r="r" b="b"/>
                <a:pathLst>
                  <a:path w="984" h="2007">
                    <a:moveTo>
                      <a:pt x="489" y="0"/>
                    </a:moveTo>
                    <a:lnTo>
                      <a:pt x="0" y="227"/>
                    </a:lnTo>
                    <a:lnTo>
                      <a:pt x="294" y="537"/>
                    </a:lnTo>
                    <a:lnTo>
                      <a:pt x="159" y="804"/>
                    </a:lnTo>
                    <a:lnTo>
                      <a:pt x="983" y="2006"/>
                    </a:lnTo>
                    <a:lnTo>
                      <a:pt x="489" y="0"/>
                    </a:lnTo>
                  </a:path>
                </a:pathLst>
              </a:custGeom>
              <a:solidFill>
                <a:schemeClr val="accent3">
                  <a:lumMod val="75000"/>
                </a:schemeClr>
              </a:solidFill>
              <a:ln>
                <a:noFill/>
              </a:ln>
              <a:effectLst/>
            </p:spPr>
            <p:txBody>
              <a:bodyPr anchor="ctr"/>
              <a:lstStyle/>
              <a:p>
                <a:pPr algn="ctr"/>
                <a:endParaRPr dirty="0">
                  <a:latin typeface="+mn-lt"/>
                  <a:ea typeface="+mn-ea"/>
                  <a:cs typeface="+mn-ea"/>
                  <a:sym typeface="+mn-lt"/>
                </a:endParaRPr>
              </a:p>
            </p:txBody>
          </p:sp>
          <p:sp>
            <p:nvSpPr>
              <p:cNvPr id="315" name="Freeform: Shape 85"/>
              <p:cNvSpPr/>
              <p:nvPr/>
            </p:nvSpPr>
            <p:spPr bwMode="auto">
              <a:xfrm>
                <a:off x="12024946" y="9071118"/>
                <a:ext cx="471894" cy="953733"/>
              </a:xfrm>
              <a:custGeom>
                <a:avLst/>
                <a:gdLst>
                  <a:gd name="T0" fmla="*/ 501 w 989"/>
                  <a:gd name="T1" fmla="*/ 0 h 1995"/>
                  <a:gd name="T2" fmla="*/ 988 w 989"/>
                  <a:gd name="T3" fmla="*/ 207 h 1995"/>
                  <a:gd name="T4" fmla="*/ 684 w 989"/>
                  <a:gd name="T5" fmla="*/ 525 h 1995"/>
                  <a:gd name="T6" fmla="*/ 824 w 989"/>
                  <a:gd name="T7" fmla="*/ 792 h 1995"/>
                  <a:gd name="T8" fmla="*/ 0 w 989"/>
                  <a:gd name="T9" fmla="*/ 1994 h 1995"/>
                  <a:gd name="T10" fmla="*/ 501 w 989"/>
                  <a:gd name="T11" fmla="*/ 0 h 1995"/>
                </a:gdLst>
                <a:ahLst/>
                <a:cxnLst>
                  <a:cxn ang="0">
                    <a:pos x="T0" y="T1"/>
                  </a:cxn>
                  <a:cxn ang="0">
                    <a:pos x="T2" y="T3"/>
                  </a:cxn>
                  <a:cxn ang="0">
                    <a:pos x="T4" y="T5"/>
                  </a:cxn>
                  <a:cxn ang="0">
                    <a:pos x="T6" y="T7"/>
                  </a:cxn>
                  <a:cxn ang="0">
                    <a:pos x="T8" y="T9"/>
                  </a:cxn>
                  <a:cxn ang="0">
                    <a:pos x="T10" y="T11"/>
                  </a:cxn>
                </a:cxnLst>
                <a:rect l="0" t="0" r="r" b="b"/>
                <a:pathLst>
                  <a:path w="989" h="1995">
                    <a:moveTo>
                      <a:pt x="501" y="0"/>
                    </a:moveTo>
                    <a:lnTo>
                      <a:pt x="988" y="207"/>
                    </a:lnTo>
                    <a:lnTo>
                      <a:pt x="684" y="525"/>
                    </a:lnTo>
                    <a:lnTo>
                      <a:pt x="824" y="792"/>
                    </a:lnTo>
                    <a:lnTo>
                      <a:pt x="0" y="1994"/>
                    </a:lnTo>
                    <a:lnTo>
                      <a:pt x="501" y="0"/>
                    </a:ln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316" name="Freeform: Shape 86"/>
              <p:cNvSpPr/>
              <p:nvPr/>
            </p:nvSpPr>
            <p:spPr bwMode="auto">
              <a:xfrm>
                <a:off x="11487453"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7" name="Freeform: Shape 87"/>
              <p:cNvSpPr/>
              <p:nvPr/>
            </p:nvSpPr>
            <p:spPr bwMode="auto">
              <a:xfrm>
                <a:off x="12276764"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8" name="Freeform: Shape 88"/>
              <p:cNvSpPr/>
              <p:nvPr/>
            </p:nvSpPr>
            <p:spPr bwMode="auto">
              <a:xfrm>
                <a:off x="10774322" y="10739623"/>
                <a:ext cx="1580738" cy="983339"/>
              </a:xfrm>
              <a:custGeom>
                <a:avLst/>
                <a:gdLst>
                  <a:gd name="T0" fmla="*/ 1027 w 3297"/>
                  <a:gd name="T1" fmla="*/ 0 h 2055"/>
                  <a:gd name="T2" fmla="*/ 1027 w 3297"/>
                  <a:gd name="T3" fmla="*/ 0 h 2055"/>
                  <a:gd name="T4" fmla="*/ 1779 w 3297"/>
                  <a:gd name="T5" fmla="*/ 330 h 2055"/>
                  <a:gd name="T6" fmla="*/ 2086 w 3297"/>
                  <a:gd name="T7" fmla="*/ 203 h 2055"/>
                  <a:gd name="T8" fmla="*/ 2512 w 3297"/>
                  <a:gd name="T9" fmla="*/ 629 h 2055"/>
                  <a:gd name="T10" fmla="*/ 2512 w 3297"/>
                  <a:gd name="T11" fmla="*/ 669 h 2055"/>
                  <a:gd name="T12" fmla="*/ 2603 w 3297"/>
                  <a:gd name="T13" fmla="*/ 664 h 2055"/>
                  <a:gd name="T14" fmla="*/ 3296 w 3297"/>
                  <a:gd name="T15" fmla="*/ 1357 h 2055"/>
                  <a:gd name="T16" fmla="*/ 2603 w 3297"/>
                  <a:gd name="T17" fmla="*/ 2054 h 2055"/>
                  <a:gd name="T18" fmla="*/ 1027 w 3297"/>
                  <a:gd name="T19" fmla="*/ 2054 h 2055"/>
                  <a:gd name="T20" fmla="*/ 0 w 3297"/>
                  <a:gd name="T21" fmla="*/ 1027 h 2055"/>
                  <a:gd name="T22" fmla="*/ 1027 w 3297"/>
                  <a:gd name="T23"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5">
                    <a:moveTo>
                      <a:pt x="1027" y="0"/>
                    </a:moveTo>
                    <a:lnTo>
                      <a:pt x="1027" y="0"/>
                    </a:lnTo>
                    <a:cubicBezTo>
                      <a:pt x="1321" y="0"/>
                      <a:pt x="1592" y="127"/>
                      <a:pt x="1779" y="330"/>
                    </a:cubicBezTo>
                    <a:cubicBezTo>
                      <a:pt x="1855" y="250"/>
                      <a:pt x="1966" y="203"/>
                      <a:pt x="2086" y="203"/>
                    </a:cubicBezTo>
                    <a:cubicBezTo>
                      <a:pt x="2320" y="203"/>
                      <a:pt x="2512" y="394"/>
                      <a:pt x="2512" y="629"/>
                    </a:cubicBezTo>
                    <a:cubicBezTo>
                      <a:pt x="2512" y="645"/>
                      <a:pt x="2512" y="657"/>
                      <a:pt x="2512" y="669"/>
                    </a:cubicBezTo>
                    <a:cubicBezTo>
                      <a:pt x="2540" y="664"/>
                      <a:pt x="2571" y="664"/>
                      <a:pt x="2603" y="664"/>
                    </a:cubicBezTo>
                    <a:cubicBezTo>
                      <a:pt x="2985" y="664"/>
                      <a:pt x="3296" y="975"/>
                      <a:pt x="3296" y="1357"/>
                    </a:cubicBezTo>
                    <a:cubicBezTo>
                      <a:pt x="3296" y="1743"/>
                      <a:pt x="2985" y="2054"/>
                      <a:pt x="2603" y="2054"/>
                    </a:cubicBezTo>
                    <a:cubicBezTo>
                      <a:pt x="1027" y="2054"/>
                      <a:pt x="1027" y="2054"/>
                      <a:pt x="1027" y="2054"/>
                    </a:cubicBezTo>
                    <a:cubicBezTo>
                      <a:pt x="458" y="2054"/>
                      <a:pt x="0" y="1592"/>
                      <a:pt x="0" y="1027"/>
                    </a:cubicBezTo>
                    <a:cubicBezTo>
                      <a:pt x="0" y="462"/>
                      <a:pt x="458" y="0"/>
                      <a:pt x="1027" y="0"/>
                    </a:cubicBezTo>
                  </a:path>
                </a:pathLst>
              </a:custGeom>
              <a:solidFill>
                <a:srgbClr val="D2D3D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19" name="Freeform: Shape 89"/>
              <p:cNvSpPr/>
              <p:nvPr/>
            </p:nvSpPr>
            <p:spPr bwMode="auto">
              <a:xfrm>
                <a:off x="10774322" y="10724820"/>
                <a:ext cx="1580738" cy="981225"/>
              </a:xfrm>
              <a:custGeom>
                <a:avLst/>
                <a:gdLst>
                  <a:gd name="T0" fmla="*/ 1027 w 3297"/>
                  <a:gd name="T1" fmla="*/ 0 h 2051"/>
                  <a:gd name="T2" fmla="*/ 1027 w 3297"/>
                  <a:gd name="T3" fmla="*/ 0 h 2051"/>
                  <a:gd name="T4" fmla="*/ 1779 w 3297"/>
                  <a:gd name="T5" fmla="*/ 331 h 2051"/>
                  <a:gd name="T6" fmla="*/ 2086 w 3297"/>
                  <a:gd name="T7" fmla="*/ 199 h 2051"/>
                  <a:gd name="T8" fmla="*/ 2512 w 3297"/>
                  <a:gd name="T9" fmla="*/ 625 h 2051"/>
                  <a:gd name="T10" fmla="*/ 2512 w 3297"/>
                  <a:gd name="T11" fmla="*/ 669 h 2051"/>
                  <a:gd name="T12" fmla="*/ 2603 w 3297"/>
                  <a:gd name="T13" fmla="*/ 661 h 2051"/>
                  <a:gd name="T14" fmla="*/ 3296 w 3297"/>
                  <a:gd name="T15" fmla="*/ 1353 h 2051"/>
                  <a:gd name="T16" fmla="*/ 2603 w 3297"/>
                  <a:gd name="T17" fmla="*/ 2050 h 2051"/>
                  <a:gd name="T18" fmla="*/ 1027 w 3297"/>
                  <a:gd name="T19" fmla="*/ 2050 h 2051"/>
                  <a:gd name="T20" fmla="*/ 0 w 3297"/>
                  <a:gd name="T21" fmla="*/ 1023 h 2051"/>
                  <a:gd name="T22" fmla="*/ 1027 w 3297"/>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1">
                    <a:moveTo>
                      <a:pt x="1027" y="0"/>
                    </a:moveTo>
                    <a:lnTo>
                      <a:pt x="1027" y="0"/>
                    </a:lnTo>
                    <a:cubicBezTo>
                      <a:pt x="1321" y="0"/>
                      <a:pt x="1592" y="128"/>
                      <a:pt x="1779" y="331"/>
                    </a:cubicBezTo>
                    <a:cubicBezTo>
                      <a:pt x="1855" y="251"/>
                      <a:pt x="1966" y="199"/>
                      <a:pt x="2086" y="199"/>
                    </a:cubicBezTo>
                    <a:cubicBezTo>
                      <a:pt x="2320" y="199"/>
                      <a:pt x="2512" y="390"/>
                      <a:pt x="2512" y="625"/>
                    </a:cubicBezTo>
                    <a:cubicBezTo>
                      <a:pt x="2512" y="641"/>
                      <a:pt x="2512" y="653"/>
                      <a:pt x="2512" y="669"/>
                    </a:cubicBezTo>
                    <a:cubicBezTo>
                      <a:pt x="2540" y="665"/>
                      <a:pt x="2571" y="661"/>
                      <a:pt x="2603" y="661"/>
                    </a:cubicBezTo>
                    <a:cubicBezTo>
                      <a:pt x="2985" y="661"/>
                      <a:pt x="3296" y="972"/>
                      <a:pt x="3296" y="1353"/>
                    </a:cubicBezTo>
                    <a:cubicBezTo>
                      <a:pt x="3296" y="1739"/>
                      <a:pt x="2985" y="2050"/>
                      <a:pt x="2603" y="2050"/>
                    </a:cubicBezTo>
                    <a:cubicBezTo>
                      <a:pt x="1027" y="2050"/>
                      <a:pt x="1027" y="2050"/>
                      <a:pt x="1027" y="2050"/>
                    </a:cubicBezTo>
                    <a:cubicBezTo>
                      <a:pt x="458" y="2050"/>
                      <a:pt x="0" y="1592"/>
                      <a:pt x="0" y="1023"/>
                    </a:cubicBezTo>
                    <a:cubicBezTo>
                      <a:pt x="0" y="458"/>
                      <a:pt x="458" y="0"/>
                      <a:pt x="1027" y="0"/>
                    </a:cubicBezTo>
                  </a:path>
                </a:pathLst>
              </a:custGeom>
              <a:solidFill>
                <a:schemeClr val="bg1">
                  <a:lumMod val="95000"/>
                </a:schemeClr>
              </a:solidFill>
              <a:ln>
                <a:noFill/>
              </a:ln>
              <a:effectLst/>
            </p:spPr>
            <p:txBody>
              <a:bodyPr anchor="ctr"/>
              <a:lstStyle/>
              <a:p>
                <a:pPr algn="ctr"/>
                <a:endParaRPr dirty="0">
                  <a:latin typeface="+mn-lt"/>
                  <a:ea typeface="+mn-ea"/>
                  <a:cs typeface="+mn-ea"/>
                  <a:sym typeface="+mn-lt"/>
                </a:endParaRPr>
              </a:p>
            </p:txBody>
          </p:sp>
          <p:sp>
            <p:nvSpPr>
              <p:cNvPr id="320" name="Freeform: Shape 90"/>
              <p:cNvSpPr/>
              <p:nvPr/>
            </p:nvSpPr>
            <p:spPr bwMode="auto">
              <a:xfrm>
                <a:off x="11701180" y="10750196"/>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5 h 2051"/>
                  <a:gd name="T10" fmla="*/ 788 w 3301"/>
                  <a:gd name="T11" fmla="*/ 669 h 2051"/>
                  <a:gd name="T12" fmla="*/ 697 w 3301"/>
                  <a:gd name="T13" fmla="*/ 660 h 2051"/>
                  <a:gd name="T14" fmla="*/ 0 w 3301"/>
                  <a:gd name="T15" fmla="*/ 1357 h 2051"/>
                  <a:gd name="T16" fmla="*/ 697 w 3301"/>
                  <a:gd name="T17" fmla="*/ 2050 h 2051"/>
                  <a:gd name="T18" fmla="*/ 2273 w 3301"/>
                  <a:gd name="T19" fmla="*/ 2050 h 2051"/>
                  <a:gd name="T20" fmla="*/ 3300 w 3301"/>
                  <a:gd name="T21" fmla="*/ 1023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7"/>
                      <a:pt x="1521" y="330"/>
                    </a:cubicBezTo>
                    <a:cubicBezTo>
                      <a:pt x="1441" y="251"/>
                      <a:pt x="1334" y="199"/>
                      <a:pt x="1214" y="199"/>
                    </a:cubicBezTo>
                    <a:cubicBezTo>
                      <a:pt x="975" y="199"/>
                      <a:pt x="785" y="390"/>
                      <a:pt x="785" y="625"/>
                    </a:cubicBezTo>
                    <a:cubicBezTo>
                      <a:pt x="785" y="641"/>
                      <a:pt x="785" y="653"/>
                      <a:pt x="788" y="669"/>
                    </a:cubicBezTo>
                    <a:cubicBezTo>
                      <a:pt x="757" y="665"/>
                      <a:pt x="729" y="660"/>
                      <a:pt x="697" y="660"/>
                    </a:cubicBezTo>
                    <a:cubicBezTo>
                      <a:pt x="311" y="660"/>
                      <a:pt x="0" y="971"/>
                      <a:pt x="0" y="1357"/>
                    </a:cubicBezTo>
                    <a:cubicBezTo>
                      <a:pt x="0" y="1739"/>
                      <a:pt x="311" y="2050"/>
                      <a:pt x="697" y="2050"/>
                    </a:cubicBezTo>
                    <a:cubicBezTo>
                      <a:pt x="2273" y="2050"/>
                      <a:pt x="2273" y="2050"/>
                      <a:pt x="2273" y="2050"/>
                    </a:cubicBezTo>
                    <a:cubicBezTo>
                      <a:pt x="2839" y="2050"/>
                      <a:pt x="3300" y="1592"/>
                      <a:pt x="3300" y="1023"/>
                    </a:cubicBezTo>
                    <a:cubicBezTo>
                      <a:pt x="3300" y="457"/>
                      <a:pt x="2839" y="0"/>
                      <a:pt x="2273" y="0"/>
                    </a:cubicBezTo>
                  </a:path>
                </a:pathLst>
              </a:custGeom>
              <a:solidFill>
                <a:srgbClr val="D2D3D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21" name="Freeform: Shape 91"/>
              <p:cNvSpPr/>
              <p:nvPr/>
            </p:nvSpPr>
            <p:spPr bwMode="auto">
              <a:xfrm>
                <a:off x="11701180" y="10731164"/>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9 h 2051"/>
                  <a:gd name="T10" fmla="*/ 788 w 3301"/>
                  <a:gd name="T11" fmla="*/ 669 h 2051"/>
                  <a:gd name="T12" fmla="*/ 697 w 3301"/>
                  <a:gd name="T13" fmla="*/ 661 h 2051"/>
                  <a:gd name="T14" fmla="*/ 0 w 3301"/>
                  <a:gd name="T15" fmla="*/ 1358 h 2051"/>
                  <a:gd name="T16" fmla="*/ 697 w 3301"/>
                  <a:gd name="T17" fmla="*/ 2050 h 2051"/>
                  <a:gd name="T18" fmla="*/ 2273 w 3301"/>
                  <a:gd name="T19" fmla="*/ 2050 h 2051"/>
                  <a:gd name="T20" fmla="*/ 3300 w 3301"/>
                  <a:gd name="T21" fmla="*/ 1027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8"/>
                      <a:pt x="1521" y="330"/>
                    </a:cubicBezTo>
                    <a:cubicBezTo>
                      <a:pt x="1441" y="251"/>
                      <a:pt x="1334" y="199"/>
                      <a:pt x="1214" y="199"/>
                    </a:cubicBezTo>
                    <a:cubicBezTo>
                      <a:pt x="975" y="199"/>
                      <a:pt x="785" y="390"/>
                      <a:pt x="785" y="629"/>
                    </a:cubicBezTo>
                    <a:cubicBezTo>
                      <a:pt x="785" y="641"/>
                      <a:pt x="785" y="657"/>
                      <a:pt x="788" y="669"/>
                    </a:cubicBezTo>
                    <a:cubicBezTo>
                      <a:pt x="757" y="665"/>
                      <a:pt x="729" y="661"/>
                      <a:pt x="697" y="661"/>
                    </a:cubicBezTo>
                    <a:cubicBezTo>
                      <a:pt x="311" y="661"/>
                      <a:pt x="0" y="975"/>
                      <a:pt x="0" y="1358"/>
                    </a:cubicBezTo>
                    <a:cubicBezTo>
                      <a:pt x="0" y="1739"/>
                      <a:pt x="311" y="2050"/>
                      <a:pt x="697" y="2050"/>
                    </a:cubicBezTo>
                    <a:cubicBezTo>
                      <a:pt x="2273" y="2050"/>
                      <a:pt x="2273" y="2050"/>
                      <a:pt x="2273" y="2050"/>
                    </a:cubicBezTo>
                    <a:cubicBezTo>
                      <a:pt x="2839" y="2050"/>
                      <a:pt x="3300" y="1592"/>
                      <a:pt x="3300" y="1027"/>
                    </a:cubicBezTo>
                    <a:cubicBezTo>
                      <a:pt x="3300" y="458"/>
                      <a:pt x="2839" y="0"/>
                      <a:pt x="2273" y="0"/>
                    </a:cubicBezTo>
                  </a:path>
                </a:pathLst>
              </a:custGeom>
              <a:solidFill>
                <a:schemeClr val="bg1">
                  <a:lumMod val="95000"/>
                </a:schemeClr>
              </a:solidFill>
              <a:ln>
                <a:noFill/>
              </a:ln>
              <a:effectLst/>
            </p:spPr>
            <p:txBody>
              <a:bodyPr anchor="ctr"/>
              <a:lstStyle/>
              <a:p>
                <a:pPr algn="ctr"/>
                <a:endParaRPr dirty="0">
                  <a:latin typeface="+mn-lt"/>
                  <a:ea typeface="+mn-ea"/>
                  <a:cs typeface="+mn-ea"/>
                  <a:sym typeface="+mn-lt"/>
                </a:endParaRPr>
              </a:p>
            </p:txBody>
          </p:sp>
          <p:sp>
            <p:nvSpPr>
              <p:cNvPr id="322" name="Freeform: Shape 92"/>
              <p:cNvSpPr/>
              <p:nvPr/>
            </p:nvSpPr>
            <p:spPr bwMode="auto">
              <a:xfrm>
                <a:off x="11646161" y="8394411"/>
                <a:ext cx="789311" cy="304518"/>
              </a:xfrm>
              <a:custGeom>
                <a:avLst/>
                <a:gdLst>
                  <a:gd name="T0" fmla="*/ 1521 w 1649"/>
                  <a:gd name="T1" fmla="*/ 31 h 641"/>
                  <a:gd name="T2" fmla="*/ 1521 w 1649"/>
                  <a:gd name="T3" fmla="*/ 31 h 641"/>
                  <a:gd name="T4" fmla="*/ 1170 w 1649"/>
                  <a:gd name="T5" fmla="*/ 24 h 641"/>
                  <a:gd name="T6" fmla="*/ 868 w 1649"/>
                  <a:gd name="T7" fmla="*/ 71 h 641"/>
                  <a:gd name="T8" fmla="*/ 824 w 1649"/>
                  <a:gd name="T9" fmla="*/ 71 h 641"/>
                  <a:gd name="T10" fmla="*/ 780 w 1649"/>
                  <a:gd name="T11" fmla="*/ 71 h 641"/>
                  <a:gd name="T12" fmla="*/ 478 w 1649"/>
                  <a:gd name="T13" fmla="*/ 24 h 641"/>
                  <a:gd name="T14" fmla="*/ 127 w 1649"/>
                  <a:gd name="T15" fmla="*/ 31 h 641"/>
                  <a:gd name="T16" fmla="*/ 0 w 1649"/>
                  <a:gd name="T17" fmla="*/ 47 h 641"/>
                  <a:gd name="T18" fmla="*/ 0 w 1649"/>
                  <a:gd name="T19" fmla="*/ 171 h 641"/>
                  <a:gd name="T20" fmla="*/ 40 w 1649"/>
                  <a:gd name="T21" fmla="*/ 211 h 641"/>
                  <a:gd name="T22" fmla="*/ 123 w 1649"/>
                  <a:gd name="T23" fmla="*/ 469 h 641"/>
                  <a:gd name="T24" fmla="*/ 494 w 1649"/>
                  <a:gd name="T25" fmla="*/ 597 h 641"/>
                  <a:gd name="T26" fmla="*/ 780 w 1649"/>
                  <a:gd name="T27" fmla="*/ 235 h 641"/>
                  <a:gd name="T28" fmla="*/ 824 w 1649"/>
                  <a:gd name="T29" fmla="*/ 214 h 641"/>
                  <a:gd name="T30" fmla="*/ 868 w 1649"/>
                  <a:gd name="T31" fmla="*/ 235 h 641"/>
                  <a:gd name="T32" fmla="*/ 1154 w 1649"/>
                  <a:gd name="T33" fmla="*/ 597 h 641"/>
                  <a:gd name="T34" fmla="*/ 1524 w 1649"/>
                  <a:gd name="T35" fmla="*/ 469 h 641"/>
                  <a:gd name="T36" fmla="*/ 1608 w 1649"/>
                  <a:gd name="T37" fmla="*/ 211 h 641"/>
                  <a:gd name="T38" fmla="*/ 1648 w 1649"/>
                  <a:gd name="T39" fmla="*/ 171 h 641"/>
                  <a:gd name="T40" fmla="*/ 1648 w 1649"/>
                  <a:gd name="T41" fmla="*/ 47 h 641"/>
                  <a:gd name="T42" fmla="*/ 1521 w 1649"/>
                  <a:gd name="T43" fmla="*/ 31 h 641"/>
                  <a:gd name="T44" fmla="*/ 577 w 1649"/>
                  <a:gd name="T45" fmla="*/ 537 h 641"/>
                  <a:gd name="T46" fmla="*/ 577 w 1649"/>
                  <a:gd name="T47" fmla="*/ 537 h 641"/>
                  <a:gd name="T48" fmla="*/ 366 w 1649"/>
                  <a:gd name="T49" fmla="*/ 569 h 641"/>
                  <a:gd name="T50" fmla="*/ 115 w 1649"/>
                  <a:gd name="T51" fmla="*/ 374 h 641"/>
                  <a:gd name="T52" fmla="*/ 111 w 1649"/>
                  <a:gd name="T53" fmla="*/ 139 h 641"/>
                  <a:gd name="T54" fmla="*/ 386 w 1649"/>
                  <a:gd name="T55" fmla="*/ 64 h 641"/>
                  <a:gd name="T56" fmla="*/ 700 w 1649"/>
                  <a:gd name="T57" fmla="*/ 167 h 641"/>
                  <a:gd name="T58" fmla="*/ 577 w 1649"/>
                  <a:gd name="T59" fmla="*/ 537 h 641"/>
                  <a:gd name="T60" fmla="*/ 1533 w 1649"/>
                  <a:gd name="T61" fmla="*/ 374 h 641"/>
                  <a:gd name="T62" fmla="*/ 1533 w 1649"/>
                  <a:gd name="T63" fmla="*/ 374 h 641"/>
                  <a:gd name="T64" fmla="*/ 1282 w 1649"/>
                  <a:gd name="T65" fmla="*/ 569 h 641"/>
                  <a:gd name="T66" fmla="*/ 1071 w 1649"/>
                  <a:gd name="T67" fmla="*/ 537 h 641"/>
                  <a:gd name="T68" fmla="*/ 948 w 1649"/>
                  <a:gd name="T69" fmla="*/ 167 h 641"/>
                  <a:gd name="T70" fmla="*/ 1262 w 1649"/>
                  <a:gd name="T71" fmla="*/ 64 h 641"/>
                  <a:gd name="T72" fmla="*/ 1536 w 1649"/>
                  <a:gd name="T73" fmla="*/ 139 h 641"/>
                  <a:gd name="T74" fmla="*/ 1533 w 1649"/>
                  <a:gd name="T75" fmla="*/ 37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9" h="641">
                    <a:moveTo>
                      <a:pt x="1521" y="31"/>
                    </a:moveTo>
                    <a:lnTo>
                      <a:pt x="1521" y="31"/>
                    </a:lnTo>
                    <a:cubicBezTo>
                      <a:pt x="1521" y="31"/>
                      <a:pt x="1313" y="0"/>
                      <a:pt x="1170" y="24"/>
                    </a:cubicBezTo>
                    <a:cubicBezTo>
                      <a:pt x="1027" y="43"/>
                      <a:pt x="908" y="75"/>
                      <a:pt x="868" y="71"/>
                    </a:cubicBezTo>
                    <a:cubicBezTo>
                      <a:pt x="832" y="71"/>
                      <a:pt x="824" y="71"/>
                      <a:pt x="824" y="71"/>
                    </a:cubicBezTo>
                    <a:cubicBezTo>
                      <a:pt x="824" y="71"/>
                      <a:pt x="816" y="71"/>
                      <a:pt x="780" y="71"/>
                    </a:cubicBezTo>
                    <a:cubicBezTo>
                      <a:pt x="740" y="75"/>
                      <a:pt x="621" y="43"/>
                      <a:pt x="478" y="24"/>
                    </a:cubicBezTo>
                    <a:cubicBezTo>
                      <a:pt x="334" y="0"/>
                      <a:pt x="127" y="31"/>
                      <a:pt x="127" y="31"/>
                    </a:cubicBezTo>
                    <a:cubicBezTo>
                      <a:pt x="0" y="47"/>
                      <a:pt x="0" y="47"/>
                      <a:pt x="0" y="47"/>
                    </a:cubicBezTo>
                    <a:cubicBezTo>
                      <a:pt x="0" y="171"/>
                      <a:pt x="0" y="171"/>
                      <a:pt x="0" y="171"/>
                    </a:cubicBezTo>
                    <a:cubicBezTo>
                      <a:pt x="0" y="171"/>
                      <a:pt x="31" y="199"/>
                      <a:pt x="40" y="211"/>
                    </a:cubicBezTo>
                    <a:cubicBezTo>
                      <a:pt x="47" y="226"/>
                      <a:pt x="95" y="398"/>
                      <a:pt x="123" y="469"/>
                    </a:cubicBezTo>
                    <a:cubicBezTo>
                      <a:pt x="151" y="537"/>
                      <a:pt x="251" y="640"/>
                      <a:pt x="494" y="597"/>
                    </a:cubicBezTo>
                    <a:cubicBezTo>
                      <a:pt x="736" y="553"/>
                      <a:pt x="764" y="254"/>
                      <a:pt x="780" y="235"/>
                    </a:cubicBezTo>
                    <a:cubicBezTo>
                      <a:pt x="796" y="219"/>
                      <a:pt x="824" y="214"/>
                      <a:pt x="824" y="214"/>
                    </a:cubicBezTo>
                    <a:cubicBezTo>
                      <a:pt x="824" y="214"/>
                      <a:pt x="852" y="219"/>
                      <a:pt x="868" y="235"/>
                    </a:cubicBezTo>
                    <a:cubicBezTo>
                      <a:pt x="883" y="254"/>
                      <a:pt x="911" y="553"/>
                      <a:pt x="1154" y="597"/>
                    </a:cubicBezTo>
                    <a:cubicBezTo>
                      <a:pt x="1397" y="640"/>
                      <a:pt x="1497" y="537"/>
                      <a:pt x="1524" y="469"/>
                    </a:cubicBezTo>
                    <a:cubicBezTo>
                      <a:pt x="1552" y="398"/>
                      <a:pt x="1600" y="226"/>
                      <a:pt x="1608" y="211"/>
                    </a:cubicBezTo>
                    <a:cubicBezTo>
                      <a:pt x="1616" y="199"/>
                      <a:pt x="1648" y="171"/>
                      <a:pt x="1648" y="171"/>
                    </a:cubicBezTo>
                    <a:cubicBezTo>
                      <a:pt x="1648" y="47"/>
                      <a:pt x="1648" y="47"/>
                      <a:pt x="1648" y="47"/>
                    </a:cubicBezTo>
                    <a:lnTo>
                      <a:pt x="1521" y="31"/>
                    </a:lnTo>
                    <a:close/>
                    <a:moveTo>
                      <a:pt x="577" y="537"/>
                    </a:moveTo>
                    <a:lnTo>
                      <a:pt x="577" y="537"/>
                    </a:lnTo>
                    <a:cubicBezTo>
                      <a:pt x="577" y="537"/>
                      <a:pt x="485" y="585"/>
                      <a:pt x="366" y="569"/>
                    </a:cubicBezTo>
                    <a:cubicBezTo>
                      <a:pt x="251" y="553"/>
                      <a:pt x="179" y="565"/>
                      <a:pt x="115" y="374"/>
                    </a:cubicBezTo>
                    <a:cubicBezTo>
                      <a:pt x="115" y="374"/>
                      <a:pt x="68" y="226"/>
                      <a:pt x="111" y="139"/>
                    </a:cubicBezTo>
                    <a:cubicBezTo>
                      <a:pt x="111" y="139"/>
                      <a:pt x="147" y="64"/>
                      <a:pt x="386" y="64"/>
                    </a:cubicBezTo>
                    <a:cubicBezTo>
                      <a:pt x="629" y="64"/>
                      <a:pt x="677" y="123"/>
                      <a:pt x="700" y="167"/>
                    </a:cubicBezTo>
                    <a:cubicBezTo>
                      <a:pt x="724" y="211"/>
                      <a:pt x="736" y="429"/>
                      <a:pt x="577" y="537"/>
                    </a:cubicBezTo>
                    <a:close/>
                    <a:moveTo>
                      <a:pt x="1533" y="374"/>
                    </a:moveTo>
                    <a:lnTo>
                      <a:pt x="1533" y="374"/>
                    </a:lnTo>
                    <a:cubicBezTo>
                      <a:pt x="1469" y="565"/>
                      <a:pt x="1397" y="553"/>
                      <a:pt x="1282" y="569"/>
                    </a:cubicBezTo>
                    <a:cubicBezTo>
                      <a:pt x="1162" y="585"/>
                      <a:pt x="1071" y="537"/>
                      <a:pt x="1071" y="537"/>
                    </a:cubicBezTo>
                    <a:cubicBezTo>
                      <a:pt x="911" y="429"/>
                      <a:pt x="923" y="211"/>
                      <a:pt x="948" y="167"/>
                    </a:cubicBezTo>
                    <a:cubicBezTo>
                      <a:pt x="971" y="123"/>
                      <a:pt x="1019" y="64"/>
                      <a:pt x="1262" y="64"/>
                    </a:cubicBezTo>
                    <a:cubicBezTo>
                      <a:pt x="1500" y="64"/>
                      <a:pt x="1536" y="139"/>
                      <a:pt x="1536" y="139"/>
                    </a:cubicBezTo>
                    <a:cubicBezTo>
                      <a:pt x="1580" y="226"/>
                      <a:pt x="1533" y="374"/>
                      <a:pt x="1533" y="374"/>
                    </a:cubicBezTo>
                    <a:close/>
                  </a:path>
                </a:pathLst>
              </a:custGeom>
              <a:solidFill>
                <a:srgbClr val="31313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323" name="Group 103"/>
            <p:cNvGrpSpPr/>
            <p:nvPr/>
          </p:nvGrpSpPr>
          <p:grpSpPr>
            <a:xfrm>
              <a:off x="3892445" y="2669624"/>
              <a:ext cx="309562" cy="325095"/>
              <a:chOff x="9809373" y="7518922"/>
              <a:chExt cx="825285" cy="867030"/>
            </a:xfrm>
          </p:grpSpPr>
          <p:sp>
            <p:nvSpPr>
              <p:cNvPr id="324" name="Freeform: Shape 104"/>
              <p:cNvSpPr/>
              <p:nvPr/>
            </p:nvSpPr>
            <p:spPr bwMode="auto">
              <a:xfrm>
                <a:off x="10480182" y="7776917"/>
                <a:ext cx="154476" cy="152259"/>
              </a:xfrm>
              <a:custGeom>
                <a:avLst/>
                <a:gdLst>
                  <a:gd name="T0" fmla="*/ 306 w 327"/>
                  <a:gd name="T1" fmla="*/ 131 h 323"/>
                  <a:gd name="T2" fmla="*/ 306 w 327"/>
                  <a:gd name="T3" fmla="*/ 131 h 323"/>
                  <a:gd name="T4" fmla="*/ 191 w 327"/>
                  <a:gd name="T5" fmla="*/ 307 h 323"/>
                  <a:gd name="T6" fmla="*/ 16 w 327"/>
                  <a:gd name="T7" fmla="*/ 187 h 323"/>
                  <a:gd name="T8" fmla="*/ 135 w 327"/>
                  <a:gd name="T9" fmla="*/ 16 h 323"/>
                  <a:gd name="T10" fmla="*/ 306 w 327"/>
                  <a:gd name="T11" fmla="*/ 131 h 323"/>
                </a:gdLst>
                <a:ahLst/>
                <a:cxnLst>
                  <a:cxn ang="0">
                    <a:pos x="T0" y="T1"/>
                  </a:cxn>
                  <a:cxn ang="0">
                    <a:pos x="T2" y="T3"/>
                  </a:cxn>
                  <a:cxn ang="0">
                    <a:pos x="T4" y="T5"/>
                  </a:cxn>
                  <a:cxn ang="0">
                    <a:pos x="T6" y="T7"/>
                  </a:cxn>
                  <a:cxn ang="0">
                    <a:pos x="T8" y="T9"/>
                  </a:cxn>
                  <a:cxn ang="0">
                    <a:pos x="T10" y="T11"/>
                  </a:cxn>
                </a:cxnLst>
                <a:rect l="0" t="0" r="r" b="b"/>
                <a:pathLst>
                  <a:path w="327" h="323">
                    <a:moveTo>
                      <a:pt x="306" y="131"/>
                    </a:moveTo>
                    <a:lnTo>
                      <a:pt x="306" y="131"/>
                    </a:lnTo>
                    <a:cubicBezTo>
                      <a:pt x="326" y="211"/>
                      <a:pt x="270" y="291"/>
                      <a:pt x="191" y="307"/>
                    </a:cubicBezTo>
                    <a:cubicBezTo>
                      <a:pt x="111" y="322"/>
                      <a:pt x="35" y="270"/>
                      <a:pt x="16" y="187"/>
                    </a:cubicBezTo>
                    <a:cubicBezTo>
                      <a:pt x="0" y="108"/>
                      <a:pt x="52" y="32"/>
                      <a:pt x="135" y="16"/>
                    </a:cubicBezTo>
                    <a:cubicBezTo>
                      <a:pt x="215" y="0"/>
                      <a:pt x="290" y="52"/>
                      <a:pt x="306" y="131"/>
                    </a:cubicBez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325" name="Freeform: Shape 105"/>
              <p:cNvSpPr/>
              <p:nvPr/>
            </p:nvSpPr>
            <p:spPr bwMode="auto">
              <a:xfrm>
                <a:off x="10078120" y="8142761"/>
                <a:ext cx="35974" cy="31721"/>
              </a:xfrm>
              <a:custGeom>
                <a:avLst/>
                <a:gdLst>
                  <a:gd name="T0" fmla="*/ 49 w 78"/>
                  <a:gd name="T1" fmla="*/ 60 h 69"/>
                  <a:gd name="T2" fmla="*/ 49 w 78"/>
                  <a:gd name="T3" fmla="*/ 60 h 69"/>
                  <a:gd name="T4" fmla="*/ 40 w 78"/>
                  <a:gd name="T5" fmla="*/ 64 h 69"/>
                  <a:gd name="T6" fmla="*/ 5 w 78"/>
                  <a:gd name="T7" fmla="*/ 40 h 69"/>
                  <a:gd name="T8" fmla="*/ 28 w 78"/>
                  <a:gd name="T9" fmla="*/ 4 h 69"/>
                  <a:gd name="T10" fmla="*/ 37 w 78"/>
                  <a:gd name="T11" fmla="*/ 0 h 69"/>
                  <a:gd name="T12" fmla="*/ 72 w 78"/>
                  <a:gd name="T13" fmla="*/ 24 h 69"/>
                  <a:gd name="T14" fmla="*/ 49 w 78"/>
                  <a:gd name="T15" fmla="*/ 6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49" y="60"/>
                    </a:moveTo>
                    <a:lnTo>
                      <a:pt x="49" y="60"/>
                    </a:lnTo>
                    <a:cubicBezTo>
                      <a:pt x="40" y="64"/>
                      <a:pt x="40" y="64"/>
                      <a:pt x="40" y="64"/>
                    </a:cubicBezTo>
                    <a:cubicBezTo>
                      <a:pt x="25" y="68"/>
                      <a:pt x="9" y="56"/>
                      <a:pt x="5" y="40"/>
                    </a:cubicBezTo>
                    <a:cubicBezTo>
                      <a:pt x="0" y="24"/>
                      <a:pt x="13" y="8"/>
                      <a:pt x="28" y="4"/>
                    </a:cubicBezTo>
                    <a:cubicBezTo>
                      <a:pt x="37" y="0"/>
                      <a:pt x="37" y="0"/>
                      <a:pt x="37" y="0"/>
                    </a:cubicBezTo>
                    <a:cubicBezTo>
                      <a:pt x="52" y="0"/>
                      <a:pt x="68" y="8"/>
                      <a:pt x="72" y="24"/>
                    </a:cubicBezTo>
                    <a:cubicBezTo>
                      <a:pt x="77" y="44"/>
                      <a:pt x="64" y="60"/>
                      <a:pt x="49" y="60"/>
                    </a:cubicBezTo>
                  </a:path>
                </a:pathLst>
              </a:custGeom>
              <a:solidFill>
                <a:srgbClr val="38557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26" name="Freeform: Shape 106"/>
              <p:cNvSpPr/>
              <p:nvPr/>
            </p:nvSpPr>
            <p:spPr bwMode="auto">
              <a:xfrm>
                <a:off x="10099281" y="8178711"/>
                <a:ext cx="33858" cy="29606"/>
              </a:xfrm>
              <a:custGeom>
                <a:avLst/>
                <a:gdLst>
                  <a:gd name="T0" fmla="*/ 48 w 77"/>
                  <a:gd name="T1" fmla="*/ 60 h 68"/>
                  <a:gd name="T2" fmla="*/ 48 w 77"/>
                  <a:gd name="T3" fmla="*/ 60 h 68"/>
                  <a:gd name="T4" fmla="*/ 40 w 77"/>
                  <a:gd name="T5" fmla="*/ 63 h 68"/>
                  <a:gd name="T6" fmla="*/ 5 w 77"/>
                  <a:gd name="T7" fmla="*/ 40 h 68"/>
                  <a:gd name="T8" fmla="*/ 5 w 77"/>
                  <a:gd name="T9" fmla="*/ 40 h 68"/>
                  <a:gd name="T10" fmla="*/ 28 w 77"/>
                  <a:gd name="T11" fmla="*/ 4 h 68"/>
                  <a:gd name="T12" fmla="*/ 36 w 77"/>
                  <a:gd name="T13" fmla="*/ 0 h 68"/>
                  <a:gd name="T14" fmla="*/ 72 w 77"/>
                  <a:gd name="T15" fmla="*/ 23 h 68"/>
                  <a:gd name="T16" fmla="*/ 48 w 77"/>
                  <a:gd name="T17"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8" y="60"/>
                    </a:moveTo>
                    <a:lnTo>
                      <a:pt x="48" y="60"/>
                    </a:lnTo>
                    <a:cubicBezTo>
                      <a:pt x="40" y="63"/>
                      <a:pt x="40" y="63"/>
                      <a:pt x="40" y="63"/>
                    </a:cubicBezTo>
                    <a:cubicBezTo>
                      <a:pt x="24" y="67"/>
                      <a:pt x="8" y="56"/>
                      <a:pt x="5" y="40"/>
                    </a:cubicBezTo>
                    <a:lnTo>
                      <a:pt x="5" y="40"/>
                    </a:lnTo>
                    <a:cubicBezTo>
                      <a:pt x="0" y="23"/>
                      <a:pt x="12" y="8"/>
                      <a:pt x="28" y="4"/>
                    </a:cubicBezTo>
                    <a:cubicBezTo>
                      <a:pt x="36" y="0"/>
                      <a:pt x="36" y="0"/>
                      <a:pt x="36" y="0"/>
                    </a:cubicBezTo>
                    <a:cubicBezTo>
                      <a:pt x="52" y="0"/>
                      <a:pt x="68" y="8"/>
                      <a:pt x="72" y="23"/>
                    </a:cubicBezTo>
                    <a:cubicBezTo>
                      <a:pt x="76" y="44"/>
                      <a:pt x="64" y="60"/>
                      <a:pt x="48" y="60"/>
                    </a:cubicBezTo>
                  </a:path>
                </a:pathLst>
              </a:custGeom>
              <a:solidFill>
                <a:srgbClr val="38557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27" name="Freeform: Shape 107"/>
              <p:cNvSpPr/>
              <p:nvPr/>
            </p:nvSpPr>
            <p:spPr bwMode="auto">
              <a:xfrm>
                <a:off x="9938457" y="8053943"/>
                <a:ext cx="275095" cy="332009"/>
              </a:xfrm>
              <a:custGeom>
                <a:avLst/>
                <a:gdLst>
                  <a:gd name="T0" fmla="*/ 514 w 578"/>
                  <a:gd name="T1" fmla="*/ 661 h 697"/>
                  <a:gd name="T2" fmla="*/ 514 w 578"/>
                  <a:gd name="T3" fmla="*/ 661 h 697"/>
                  <a:gd name="T4" fmla="*/ 514 w 578"/>
                  <a:gd name="T5" fmla="*/ 661 h 697"/>
                  <a:gd name="T6" fmla="*/ 354 w 578"/>
                  <a:gd name="T7" fmla="*/ 637 h 697"/>
                  <a:gd name="T8" fmla="*/ 36 w 578"/>
                  <a:gd name="T9" fmla="*/ 195 h 697"/>
                  <a:gd name="T10" fmla="*/ 63 w 578"/>
                  <a:gd name="T11" fmla="*/ 36 h 697"/>
                  <a:gd name="T12" fmla="*/ 63 w 578"/>
                  <a:gd name="T13" fmla="*/ 36 h 697"/>
                  <a:gd name="T14" fmla="*/ 223 w 578"/>
                  <a:gd name="T15" fmla="*/ 60 h 697"/>
                  <a:gd name="T16" fmla="*/ 542 w 578"/>
                  <a:gd name="T17" fmla="*/ 502 h 697"/>
                  <a:gd name="T18" fmla="*/ 514 w 578"/>
                  <a:gd name="T19" fmla="*/ 66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 h="697">
                    <a:moveTo>
                      <a:pt x="514" y="661"/>
                    </a:moveTo>
                    <a:lnTo>
                      <a:pt x="514" y="661"/>
                    </a:lnTo>
                    <a:lnTo>
                      <a:pt x="514" y="661"/>
                    </a:lnTo>
                    <a:cubicBezTo>
                      <a:pt x="462" y="696"/>
                      <a:pt x="390" y="685"/>
                      <a:pt x="354" y="637"/>
                    </a:cubicBezTo>
                    <a:cubicBezTo>
                      <a:pt x="36" y="195"/>
                      <a:pt x="36" y="195"/>
                      <a:pt x="36" y="195"/>
                    </a:cubicBezTo>
                    <a:cubicBezTo>
                      <a:pt x="0" y="144"/>
                      <a:pt x="12" y="72"/>
                      <a:pt x="63" y="36"/>
                    </a:cubicBezTo>
                    <a:lnTo>
                      <a:pt x="63" y="36"/>
                    </a:lnTo>
                    <a:cubicBezTo>
                      <a:pt x="112" y="0"/>
                      <a:pt x="183" y="12"/>
                      <a:pt x="223" y="60"/>
                    </a:cubicBezTo>
                    <a:cubicBezTo>
                      <a:pt x="542" y="502"/>
                      <a:pt x="542" y="502"/>
                      <a:pt x="542" y="502"/>
                    </a:cubicBezTo>
                    <a:cubicBezTo>
                      <a:pt x="577" y="553"/>
                      <a:pt x="565" y="625"/>
                      <a:pt x="514" y="661"/>
                    </a:cubicBezTo>
                  </a:path>
                </a:pathLst>
              </a:custGeom>
              <a:solidFill>
                <a:schemeClr val="accent1">
                  <a:lumMod val="75000"/>
                </a:schemeClr>
              </a:solidFill>
              <a:ln>
                <a:noFill/>
              </a:ln>
              <a:effectLst/>
            </p:spPr>
            <p:txBody>
              <a:bodyPr anchor="ctr"/>
              <a:lstStyle/>
              <a:p>
                <a:pPr algn="ctr"/>
                <a:endParaRPr dirty="0">
                  <a:latin typeface="+mn-lt"/>
                  <a:ea typeface="+mn-ea"/>
                  <a:cs typeface="+mn-ea"/>
                  <a:sym typeface="+mn-lt"/>
                </a:endParaRPr>
              </a:p>
            </p:txBody>
          </p:sp>
          <p:sp>
            <p:nvSpPr>
              <p:cNvPr id="328" name="Freeform: Shape 108"/>
              <p:cNvSpPr/>
              <p:nvPr/>
            </p:nvSpPr>
            <p:spPr bwMode="auto">
              <a:xfrm>
                <a:off x="10069656" y="7544299"/>
                <a:ext cx="533261" cy="623839"/>
              </a:xfrm>
              <a:custGeom>
                <a:avLst/>
                <a:gdLst>
                  <a:gd name="T0" fmla="*/ 0 w 1115"/>
                  <a:gd name="T1" fmla="*/ 490 h 1307"/>
                  <a:gd name="T2" fmla="*/ 0 w 1115"/>
                  <a:gd name="T3" fmla="*/ 490 h 1307"/>
                  <a:gd name="T4" fmla="*/ 71 w 1115"/>
                  <a:gd name="T5" fmla="*/ 836 h 1307"/>
                  <a:gd name="T6" fmla="*/ 139 w 1115"/>
                  <a:gd name="T7" fmla="*/ 1183 h 1307"/>
                  <a:gd name="T8" fmla="*/ 1114 w 1115"/>
                  <a:gd name="T9" fmla="*/ 1306 h 1307"/>
                  <a:gd name="T10" fmla="*/ 983 w 1115"/>
                  <a:gd name="T11" fmla="*/ 653 h 1307"/>
                  <a:gd name="T12" fmla="*/ 852 w 1115"/>
                  <a:gd name="T13" fmla="*/ 0 h 1307"/>
                  <a:gd name="T14" fmla="*/ 0 w 1115"/>
                  <a:gd name="T15" fmla="*/ 490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307">
                    <a:moveTo>
                      <a:pt x="0" y="490"/>
                    </a:moveTo>
                    <a:lnTo>
                      <a:pt x="0" y="490"/>
                    </a:lnTo>
                    <a:cubicBezTo>
                      <a:pt x="71" y="836"/>
                      <a:pt x="71" y="836"/>
                      <a:pt x="71" y="836"/>
                    </a:cubicBezTo>
                    <a:cubicBezTo>
                      <a:pt x="139" y="1183"/>
                      <a:pt x="139" y="1183"/>
                      <a:pt x="139" y="1183"/>
                    </a:cubicBezTo>
                    <a:cubicBezTo>
                      <a:pt x="139" y="1183"/>
                      <a:pt x="880" y="995"/>
                      <a:pt x="1114" y="1306"/>
                    </a:cubicBezTo>
                    <a:cubicBezTo>
                      <a:pt x="983" y="653"/>
                      <a:pt x="983" y="653"/>
                      <a:pt x="983" y="653"/>
                    </a:cubicBezTo>
                    <a:cubicBezTo>
                      <a:pt x="852" y="0"/>
                      <a:pt x="852" y="0"/>
                      <a:pt x="852" y="0"/>
                    </a:cubicBezTo>
                    <a:cubicBezTo>
                      <a:pt x="756" y="379"/>
                      <a:pt x="0" y="490"/>
                      <a:pt x="0" y="490"/>
                    </a:cubicBezTo>
                  </a:path>
                </a:pathLst>
              </a:custGeom>
              <a:solidFill>
                <a:schemeClr val="accent1">
                  <a:lumMod val="50000"/>
                </a:schemeClr>
              </a:solidFill>
              <a:ln w="9525" cap="flat">
                <a:noFill/>
                <a:bevel/>
              </a:ln>
              <a:effectLst/>
            </p:spPr>
            <p:txBody>
              <a:bodyPr anchor="ctr"/>
              <a:lstStyle/>
              <a:p>
                <a:pPr algn="ctr"/>
                <a:endParaRPr dirty="0">
                  <a:latin typeface="+mn-lt"/>
                  <a:ea typeface="+mn-ea"/>
                  <a:cs typeface="+mn-ea"/>
                  <a:sym typeface="+mn-lt"/>
                </a:endParaRPr>
              </a:p>
            </p:txBody>
          </p:sp>
          <p:sp>
            <p:nvSpPr>
              <p:cNvPr id="329" name="Freeform: Shape 109"/>
              <p:cNvSpPr/>
              <p:nvPr/>
            </p:nvSpPr>
            <p:spPr bwMode="auto">
              <a:xfrm>
                <a:off x="10448440" y="7518922"/>
                <a:ext cx="181986" cy="674592"/>
              </a:xfrm>
              <a:custGeom>
                <a:avLst/>
                <a:gdLst>
                  <a:gd name="T0" fmla="*/ 330 w 383"/>
                  <a:gd name="T1" fmla="*/ 1405 h 1410"/>
                  <a:gd name="T2" fmla="*/ 330 w 383"/>
                  <a:gd name="T3" fmla="*/ 1405 h 1410"/>
                  <a:gd name="T4" fmla="*/ 330 w 383"/>
                  <a:gd name="T5" fmla="*/ 1405 h 1410"/>
                  <a:gd name="T6" fmla="*/ 263 w 383"/>
                  <a:gd name="T7" fmla="*/ 1361 h 1410"/>
                  <a:gd name="T8" fmla="*/ 4 w 383"/>
                  <a:gd name="T9" fmla="*/ 71 h 1410"/>
                  <a:gd name="T10" fmla="*/ 48 w 383"/>
                  <a:gd name="T11" fmla="*/ 4 h 1410"/>
                  <a:gd name="T12" fmla="*/ 116 w 383"/>
                  <a:gd name="T13" fmla="*/ 47 h 1410"/>
                  <a:gd name="T14" fmla="*/ 374 w 383"/>
                  <a:gd name="T15" fmla="*/ 1337 h 1410"/>
                  <a:gd name="T16" fmla="*/ 330 w 383"/>
                  <a:gd name="T17" fmla="*/ 140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10">
                    <a:moveTo>
                      <a:pt x="330" y="1405"/>
                    </a:moveTo>
                    <a:lnTo>
                      <a:pt x="330" y="1405"/>
                    </a:lnTo>
                    <a:lnTo>
                      <a:pt x="330" y="1405"/>
                    </a:lnTo>
                    <a:cubicBezTo>
                      <a:pt x="298" y="1409"/>
                      <a:pt x="270" y="1389"/>
                      <a:pt x="263" y="1361"/>
                    </a:cubicBezTo>
                    <a:cubicBezTo>
                      <a:pt x="4" y="71"/>
                      <a:pt x="4" y="71"/>
                      <a:pt x="4" y="71"/>
                    </a:cubicBezTo>
                    <a:cubicBezTo>
                      <a:pt x="0" y="39"/>
                      <a:pt x="20" y="11"/>
                      <a:pt x="48" y="4"/>
                    </a:cubicBezTo>
                    <a:cubicBezTo>
                      <a:pt x="80" y="0"/>
                      <a:pt x="107" y="19"/>
                      <a:pt x="116" y="47"/>
                    </a:cubicBezTo>
                    <a:cubicBezTo>
                      <a:pt x="374" y="1337"/>
                      <a:pt x="374" y="1337"/>
                      <a:pt x="374" y="1337"/>
                    </a:cubicBezTo>
                    <a:cubicBezTo>
                      <a:pt x="382" y="1369"/>
                      <a:pt x="362" y="1396"/>
                      <a:pt x="330" y="1405"/>
                    </a:cubicBezTo>
                  </a:path>
                </a:pathLst>
              </a:custGeom>
              <a:solidFill>
                <a:schemeClr val="accent2"/>
              </a:solidFill>
              <a:ln>
                <a:noFill/>
              </a:ln>
              <a:effectLst/>
            </p:spPr>
            <p:txBody>
              <a:bodyPr anchor="ctr"/>
              <a:lstStyle/>
              <a:p>
                <a:pPr algn="ctr"/>
                <a:endParaRPr dirty="0">
                  <a:latin typeface="+mn-lt"/>
                  <a:ea typeface="+mn-ea"/>
                  <a:cs typeface="+mn-ea"/>
                  <a:sym typeface="+mn-lt"/>
                </a:endParaRPr>
              </a:p>
            </p:txBody>
          </p:sp>
          <p:sp>
            <p:nvSpPr>
              <p:cNvPr id="330" name="Freeform: Shape 110"/>
              <p:cNvSpPr/>
              <p:nvPr/>
            </p:nvSpPr>
            <p:spPr bwMode="auto">
              <a:xfrm>
                <a:off x="9809373" y="7779031"/>
                <a:ext cx="325882" cy="370074"/>
              </a:xfrm>
              <a:custGeom>
                <a:avLst/>
                <a:gdLst>
                  <a:gd name="T0" fmla="*/ 542 w 682"/>
                  <a:gd name="T1" fmla="*/ 0 h 777"/>
                  <a:gd name="T2" fmla="*/ 542 w 682"/>
                  <a:gd name="T3" fmla="*/ 0 h 777"/>
                  <a:gd name="T4" fmla="*/ 124 w 682"/>
                  <a:gd name="T5" fmla="*/ 99 h 777"/>
                  <a:gd name="T6" fmla="*/ 24 w 682"/>
                  <a:gd name="T7" fmla="*/ 310 h 777"/>
                  <a:gd name="T8" fmla="*/ 84 w 682"/>
                  <a:gd name="T9" fmla="*/ 609 h 777"/>
                  <a:gd name="T10" fmla="*/ 259 w 682"/>
                  <a:gd name="T11" fmla="*/ 760 h 777"/>
                  <a:gd name="T12" fmla="*/ 681 w 682"/>
                  <a:gd name="T13" fmla="*/ 693 h 777"/>
                  <a:gd name="T14" fmla="*/ 542 w 682"/>
                  <a:gd name="T15" fmla="*/ 0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2" h="777">
                    <a:moveTo>
                      <a:pt x="542" y="0"/>
                    </a:moveTo>
                    <a:lnTo>
                      <a:pt x="542" y="0"/>
                    </a:lnTo>
                    <a:cubicBezTo>
                      <a:pt x="124" y="99"/>
                      <a:pt x="124" y="99"/>
                      <a:pt x="124" y="99"/>
                    </a:cubicBezTo>
                    <a:cubicBezTo>
                      <a:pt x="48" y="116"/>
                      <a:pt x="0" y="211"/>
                      <a:pt x="24" y="310"/>
                    </a:cubicBezTo>
                    <a:cubicBezTo>
                      <a:pt x="84" y="609"/>
                      <a:pt x="84" y="609"/>
                      <a:pt x="84" y="609"/>
                    </a:cubicBezTo>
                    <a:cubicBezTo>
                      <a:pt x="104" y="708"/>
                      <a:pt x="184" y="776"/>
                      <a:pt x="259" y="760"/>
                    </a:cubicBezTo>
                    <a:cubicBezTo>
                      <a:pt x="681" y="693"/>
                      <a:pt x="681" y="693"/>
                      <a:pt x="681" y="693"/>
                    </a:cubicBezTo>
                    <a:lnTo>
                      <a:pt x="542" y="0"/>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331" name="Freeform: Shape 111"/>
              <p:cNvSpPr/>
              <p:nvPr/>
            </p:nvSpPr>
            <p:spPr bwMode="auto">
              <a:xfrm>
                <a:off x="9815722" y="7897455"/>
                <a:ext cx="99457" cy="38065"/>
              </a:xfrm>
              <a:custGeom>
                <a:avLst/>
                <a:gdLst>
                  <a:gd name="T0" fmla="*/ 183 w 212"/>
                  <a:gd name="T1" fmla="*/ 4 h 85"/>
                  <a:gd name="T2" fmla="*/ 183 w 212"/>
                  <a:gd name="T3" fmla="*/ 4 h 85"/>
                  <a:gd name="T4" fmla="*/ 0 w 212"/>
                  <a:gd name="T5" fmla="*/ 40 h 85"/>
                  <a:gd name="T6" fmla="*/ 12 w 212"/>
                  <a:gd name="T7" fmla="*/ 84 h 85"/>
                  <a:gd name="T8" fmla="*/ 192 w 212"/>
                  <a:gd name="T9" fmla="*/ 47 h 85"/>
                  <a:gd name="T10" fmla="*/ 208 w 212"/>
                  <a:gd name="T11" fmla="*/ 19 h 85"/>
                  <a:gd name="T12" fmla="*/ 183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83" y="4"/>
                    </a:moveTo>
                    <a:lnTo>
                      <a:pt x="183" y="4"/>
                    </a:lnTo>
                    <a:cubicBezTo>
                      <a:pt x="0" y="40"/>
                      <a:pt x="0" y="40"/>
                      <a:pt x="0" y="40"/>
                    </a:cubicBezTo>
                    <a:cubicBezTo>
                      <a:pt x="12" y="84"/>
                      <a:pt x="12" y="84"/>
                      <a:pt x="12" y="84"/>
                    </a:cubicBezTo>
                    <a:cubicBezTo>
                      <a:pt x="192" y="47"/>
                      <a:pt x="192" y="47"/>
                      <a:pt x="192" y="47"/>
                    </a:cubicBezTo>
                    <a:cubicBezTo>
                      <a:pt x="203" y="47"/>
                      <a:pt x="211" y="32"/>
                      <a:pt x="208" y="19"/>
                    </a:cubicBezTo>
                    <a:cubicBezTo>
                      <a:pt x="208" y="7"/>
                      <a:pt x="195" y="0"/>
                      <a:pt x="183"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332" name="Freeform: Shape 112"/>
              <p:cNvSpPr/>
              <p:nvPr/>
            </p:nvSpPr>
            <p:spPr bwMode="auto">
              <a:xfrm>
                <a:off x="9824186" y="7933405"/>
                <a:ext cx="99457" cy="38065"/>
              </a:xfrm>
              <a:custGeom>
                <a:avLst/>
                <a:gdLst>
                  <a:gd name="T0" fmla="*/ 179 w 212"/>
                  <a:gd name="T1" fmla="*/ 4 h 85"/>
                  <a:gd name="T2" fmla="*/ 179 w 212"/>
                  <a:gd name="T3" fmla="*/ 4 h 85"/>
                  <a:gd name="T4" fmla="*/ 0 w 212"/>
                  <a:gd name="T5" fmla="*/ 40 h 85"/>
                  <a:gd name="T6" fmla="*/ 8 w 212"/>
                  <a:gd name="T7" fmla="*/ 84 h 85"/>
                  <a:gd name="T8" fmla="*/ 192 w 212"/>
                  <a:gd name="T9" fmla="*/ 48 h 85"/>
                  <a:gd name="T10" fmla="*/ 207 w 212"/>
                  <a:gd name="T11" fmla="*/ 20 h 85"/>
                  <a:gd name="T12" fmla="*/ 179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79" y="4"/>
                    </a:moveTo>
                    <a:lnTo>
                      <a:pt x="179" y="4"/>
                    </a:lnTo>
                    <a:cubicBezTo>
                      <a:pt x="0" y="40"/>
                      <a:pt x="0" y="40"/>
                      <a:pt x="0" y="40"/>
                    </a:cubicBezTo>
                    <a:cubicBezTo>
                      <a:pt x="8" y="84"/>
                      <a:pt x="8" y="84"/>
                      <a:pt x="8" y="84"/>
                    </a:cubicBezTo>
                    <a:cubicBezTo>
                      <a:pt x="192" y="48"/>
                      <a:pt x="192" y="48"/>
                      <a:pt x="192" y="48"/>
                    </a:cubicBezTo>
                    <a:cubicBezTo>
                      <a:pt x="204" y="44"/>
                      <a:pt x="211" y="32"/>
                      <a:pt x="207" y="20"/>
                    </a:cubicBezTo>
                    <a:cubicBezTo>
                      <a:pt x="207" y="9"/>
                      <a:pt x="195" y="0"/>
                      <a:pt x="179"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333" name="Freeform: Shape 113"/>
              <p:cNvSpPr/>
              <p:nvPr/>
            </p:nvSpPr>
            <p:spPr bwMode="auto">
              <a:xfrm>
                <a:off x="9832651" y="7969355"/>
                <a:ext cx="99457" cy="38065"/>
              </a:xfrm>
              <a:custGeom>
                <a:avLst/>
                <a:gdLst>
                  <a:gd name="T0" fmla="*/ 179 w 212"/>
                  <a:gd name="T1" fmla="*/ 4 h 84"/>
                  <a:gd name="T2" fmla="*/ 179 w 212"/>
                  <a:gd name="T3" fmla="*/ 4 h 84"/>
                  <a:gd name="T4" fmla="*/ 0 w 212"/>
                  <a:gd name="T5" fmla="*/ 40 h 84"/>
                  <a:gd name="T6" fmla="*/ 8 w 212"/>
                  <a:gd name="T7" fmla="*/ 83 h 84"/>
                  <a:gd name="T8" fmla="*/ 191 w 212"/>
                  <a:gd name="T9" fmla="*/ 48 h 84"/>
                  <a:gd name="T10" fmla="*/ 207 w 212"/>
                  <a:gd name="T11" fmla="*/ 20 h 84"/>
                  <a:gd name="T12" fmla="*/ 179 w 212"/>
                  <a:gd name="T13" fmla="*/ 4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4"/>
                    </a:moveTo>
                    <a:lnTo>
                      <a:pt x="179" y="4"/>
                    </a:lnTo>
                    <a:cubicBezTo>
                      <a:pt x="0" y="40"/>
                      <a:pt x="0" y="40"/>
                      <a:pt x="0" y="40"/>
                    </a:cubicBezTo>
                    <a:cubicBezTo>
                      <a:pt x="8" y="83"/>
                      <a:pt x="8" y="83"/>
                      <a:pt x="8" y="83"/>
                    </a:cubicBezTo>
                    <a:cubicBezTo>
                      <a:pt x="191" y="48"/>
                      <a:pt x="191" y="48"/>
                      <a:pt x="191" y="48"/>
                    </a:cubicBezTo>
                    <a:cubicBezTo>
                      <a:pt x="203" y="43"/>
                      <a:pt x="211" y="32"/>
                      <a:pt x="207" y="20"/>
                    </a:cubicBezTo>
                    <a:cubicBezTo>
                      <a:pt x="203" y="8"/>
                      <a:pt x="191" y="0"/>
                      <a:pt x="179"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334" name="Freeform: Shape 114"/>
              <p:cNvSpPr/>
              <p:nvPr/>
            </p:nvSpPr>
            <p:spPr bwMode="auto">
              <a:xfrm>
                <a:off x="9838999" y="8005305"/>
                <a:ext cx="99457" cy="38065"/>
              </a:xfrm>
              <a:custGeom>
                <a:avLst/>
                <a:gdLst>
                  <a:gd name="T0" fmla="*/ 179 w 212"/>
                  <a:gd name="T1" fmla="*/ 0 h 84"/>
                  <a:gd name="T2" fmla="*/ 179 w 212"/>
                  <a:gd name="T3" fmla="*/ 0 h 84"/>
                  <a:gd name="T4" fmla="*/ 0 w 212"/>
                  <a:gd name="T5" fmla="*/ 39 h 84"/>
                  <a:gd name="T6" fmla="*/ 8 w 212"/>
                  <a:gd name="T7" fmla="*/ 83 h 84"/>
                  <a:gd name="T8" fmla="*/ 187 w 212"/>
                  <a:gd name="T9" fmla="*/ 47 h 84"/>
                  <a:gd name="T10" fmla="*/ 207 w 212"/>
                  <a:gd name="T11" fmla="*/ 19 h 84"/>
                  <a:gd name="T12" fmla="*/ 179 w 2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0"/>
                    </a:moveTo>
                    <a:lnTo>
                      <a:pt x="179" y="0"/>
                    </a:lnTo>
                    <a:cubicBezTo>
                      <a:pt x="0" y="39"/>
                      <a:pt x="0" y="39"/>
                      <a:pt x="0" y="39"/>
                    </a:cubicBezTo>
                    <a:cubicBezTo>
                      <a:pt x="8" y="83"/>
                      <a:pt x="8" y="83"/>
                      <a:pt x="8" y="83"/>
                    </a:cubicBezTo>
                    <a:cubicBezTo>
                      <a:pt x="187" y="47"/>
                      <a:pt x="187" y="47"/>
                      <a:pt x="187" y="47"/>
                    </a:cubicBezTo>
                    <a:cubicBezTo>
                      <a:pt x="199" y="44"/>
                      <a:pt x="211" y="31"/>
                      <a:pt x="207" y="19"/>
                    </a:cubicBezTo>
                    <a:cubicBezTo>
                      <a:pt x="203" y="7"/>
                      <a:pt x="191" y="0"/>
                      <a:pt x="179" y="0"/>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335" name="Freeform: Shape 115"/>
              <p:cNvSpPr/>
              <p:nvPr/>
            </p:nvSpPr>
            <p:spPr bwMode="auto">
              <a:xfrm>
                <a:off x="9847464" y="8041255"/>
                <a:ext cx="97341" cy="38065"/>
              </a:xfrm>
              <a:custGeom>
                <a:avLst/>
                <a:gdLst>
                  <a:gd name="T0" fmla="*/ 179 w 208"/>
                  <a:gd name="T1" fmla="*/ 0 h 85"/>
                  <a:gd name="T2" fmla="*/ 179 w 208"/>
                  <a:gd name="T3" fmla="*/ 0 h 85"/>
                  <a:gd name="T4" fmla="*/ 0 w 208"/>
                  <a:gd name="T5" fmla="*/ 36 h 85"/>
                  <a:gd name="T6" fmla="*/ 8 w 208"/>
                  <a:gd name="T7" fmla="*/ 84 h 85"/>
                  <a:gd name="T8" fmla="*/ 187 w 208"/>
                  <a:gd name="T9" fmla="*/ 48 h 85"/>
                  <a:gd name="T10" fmla="*/ 207 w 208"/>
                  <a:gd name="T11" fmla="*/ 20 h 85"/>
                  <a:gd name="T12" fmla="*/ 179 w 20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08" h="85">
                    <a:moveTo>
                      <a:pt x="179" y="0"/>
                    </a:moveTo>
                    <a:lnTo>
                      <a:pt x="179" y="0"/>
                    </a:lnTo>
                    <a:cubicBezTo>
                      <a:pt x="0" y="36"/>
                      <a:pt x="0" y="36"/>
                      <a:pt x="0" y="36"/>
                    </a:cubicBezTo>
                    <a:cubicBezTo>
                      <a:pt x="8" y="84"/>
                      <a:pt x="8" y="84"/>
                      <a:pt x="8" y="84"/>
                    </a:cubicBezTo>
                    <a:cubicBezTo>
                      <a:pt x="187" y="48"/>
                      <a:pt x="187" y="48"/>
                      <a:pt x="187" y="48"/>
                    </a:cubicBezTo>
                    <a:cubicBezTo>
                      <a:pt x="199" y="44"/>
                      <a:pt x="207" y="32"/>
                      <a:pt x="207" y="20"/>
                    </a:cubicBezTo>
                    <a:cubicBezTo>
                      <a:pt x="203" y="8"/>
                      <a:pt x="191" y="0"/>
                      <a:pt x="179" y="0"/>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grpSp>
        <p:grpSp>
          <p:nvGrpSpPr>
            <p:cNvPr id="336" name="Group 116"/>
            <p:cNvGrpSpPr/>
            <p:nvPr/>
          </p:nvGrpSpPr>
          <p:grpSpPr>
            <a:xfrm>
              <a:off x="5178458" y="2759216"/>
              <a:ext cx="300831" cy="257696"/>
              <a:chOff x="13463904" y="7694443"/>
              <a:chExt cx="802008" cy="687280"/>
            </a:xfrm>
          </p:grpSpPr>
          <p:sp>
            <p:nvSpPr>
              <p:cNvPr id="337" name="Freeform: Shape 117"/>
              <p:cNvSpPr/>
              <p:nvPr/>
            </p:nvSpPr>
            <p:spPr bwMode="auto">
              <a:xfrm>
                <a:off x="13482949" y="7800178"/>
                <a:ext cx="782963" cy="581545"/>
              </a:xfrm>
              <a:custGeom>
                <a:avLst/>
                <a:gdLst>
                  <a:gd name="T0" fmla="*/ 1637 w 1638"/>
                  <a:gd name="T1" fmla="*/ 728 h 1215"/>
                  <a:gd name="T2" fmla="*/ 255 w 1638"/>
                  <a:gd name="T3" fmla="*/ 1214 h 1215"/>
                  <a:gd name="T4" fmla="*/ 0 w 1638"/>
                  <a:gd name="T5" fmla="*/ 481 h 1215"/>
                  <a:gd name="T6" fmla="*/ 1382 w 1638"/>
                  <a:gd name="T7" fmla="*/ 0 h 1215"/>
                  <a:gd name="T8" fmla="*/ 1637 w 1638"/>
                  <a:gd name="T9" fmla="*/ 728 h 1215"/>
                </a:gdLst>
                <a:ahLst/>
                <a:cxnLst>
                  <a:cxn ang="0">
                    <a:pos x="T0" y="T1"/>
                  </a:cxn>
                  <a:cxn ang="0">
                    <a:pos x="T2" y="T3"/>
                  </a:cxn>
                  <a:cxn ang="0">
                    <a:pos x="T4" y="T5"/>
                  </a:cxn>
                  <a:cxn ang="0">
                    <a:pos x="T6" y="T7"/>
                  </a:cxn>
                  <a:cxn ang="0">
                    <a:pos x="T8" y="T9"/>
                  </a:cxn>
                </a:cxnLst>
                <a:rect l="0" t="0" r="r" b="b"/>
                <a:pathLst>
                  <a:path w="1638" h="1215">
                    <a:moveTo>
                      <a:pt x="1637" y="728"/>
                    </a:moveTo>
                    <a:lnTo>
                      <a:pt x="255" y="1214"/>
                    </a:lnTo>
                    <a:lnTo>
                      <a:pt x="0" y="481"/>
                    </a:lnTo>
                    <a:lnTo>
                      <a:pt x="1382" y="0"/>
                    </a:lnTo>
                    <a:lnTo>
                      <a:pt x="1637" y="728"/>
                    </a:lnTo>
                  </a:path>
                </a:pathLst>
              </a:custGeom>
              <a:solidFill>
                <a:schemeClr val="accent3">
                  <a:lumMod val="75000"/>
                </a:schemeClr>
              </a:solidFill>
              <a:ln>
                <a:noFill/>
              </a:ln>
              <a:effectLst/>
            </p:spPr>
            <p:txBody>
              <a:bodyPr anchor="ctr"/>
              <a:lstStyle/>
              <a:p>
                <a:pPr algn="ctr"/>
                <a:endParaRPr dirty="0">
                  <a:latin typeface="+mn-lt"/>
                  <a:ea typeface="+mn-ea"/>
                  <a:cs typeface="+mn-ea"/>
                  <a:sym typeface="+mn-lt"/>
                </a:endParaRPr>
              </a:p>
            </p:txBody>
          </p:sp>
          <p:sp>
            <p:nvSpPr>
              <p:cNvPr id="338" name="Freeform: Shape 118"/>
              <p:cNvSpPr/>
              <p:nvPr/>
            </p:nvSpPr>
            <p:spPr bwMode="auto">
              <a:xfrm>
                <a:off x="13482949" y="8030682"/>
                <a:ext cx="389365" cy="348927"/>
              </a:xfrm>
              <a:custGeom>
                <a:avLst/>
                <a:gdLst>
                  <a:gd name="T0" fmla="*/ 0 w 817"/>
                  <a:gd name="T1" fmla="*/ 0 h 734"/>
                  <a:gd name="T2" fmla="*/ 816 w 817"/>
                  <a:gd name="T3" fmla="*/ 124 h 734"/>
                  <a:gd name="T4" fmla="*/ 255 w 817"/>
                  <a:gd name="T5" fmla="*/ 733 h 734"/>
                  <a:gd name="T6" fmla="*/ 0 w 817"/>
                  <a:gd name="T7" fmla="*/ 0 h 734"/>
                </a:gdLst>
                <a:ahLst/>
                <a:cxnLst>
                  <a:cxn ang="0">
                    <a:pos x="T0" y="T1"/>
                  </a:cxn>
                  <a:cxn ang="0">
                    <a:pos x="T2" y="T3"/>
                  </a:cxn>
                  <a:cxn ang="0">
                    <a:pos x="T4" y="T5"/>
                  </a:cxn>
                  <a:cxn ang="0">
                    <a:pos x="T6" y="T7"/>
                  </a:cxn>
                </a:cxnLst>
                <a:rect l="0" t="0" r="r" b="b"/>
                <a:pathLst>
                  <a:path w="817" h="734">
                    <a:moveTo>
                      <a:pt x="0" y="0"/>
                    </a:moveTo>
                    <a:lnTo>
                      <a:pt x="816" y="124"/>
                    </a:lnTo>
                    <a:lnTo>
                      <a:pt x="255" y="733"/>
                    </a:lnTo>
                    <a:lnTo>
                      <a:pt x="0" y="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339" name="Freeform: Shape 119"/>
              <p:cNvSpPr/>
              <p:nvPr/>
            </p:nvSpPr>
            <p:spPr bwMode="auto">
              <a:xfrm>
                <a:off x="13874431" y="7800178"/>
                <a:ext cx="391481" cy="346812"/>
              </a:xfrm>
              <a:custGeom>
                <a:avLst/>
                <a:gdLst>
                  <a:gd name="T0" fmla="*/ 566 w 822"/>
                  <a:gd name="T1" fmla="*/ 0 h 729"/>
                  <a:gd name="T2" fmla="*/ 0 w 822"/>
                  <a:gd name="T3" fmla="*/ 605 h 729"/>
                  <a:gd name="T4" fmla="*/ 821 w 822"/>
                  <a:gd name="T5" fmla="*/ 728 h 729"/>
                  <a:gd name="T6" fmla="*/ 566 w 822"/>
                  <a:gd name="T7" fmla="*/ 0 h 729"/>
                </a:gdLst>
                <a:ahLst/>
                <a:cxnLst>
                  <a:cxn ang="0">
                    <a:pos x="T0" y="T1"/>
                  </a:cxn>
                  <a:cxn ang="0">
                    <a:pos x="T2" y="T3"/>
                  </a:cxn>
                  <a:cxn ang="0">
                    <a:pos x="T4" y="T5"/>
                  </a:cxn>
                  <a:cxn ang="0">
                    <a:pos x="T6" y="T7"/>
                  </a:cxn>
                </a:cxnLst>
                <a:rect l="0" t="0" r="r" b="b"/>
                <a:pathLst>
                  <a:path w="822" h="729">
                    <a:moveTo>
                      <a:pt x="566" y="0"/>
                    </a:moveTo>
                    <a:lnTo>
                      <a:pt x="0" y="605"/>
                    </a:lnTo>
                    <a:lnTo>
                      <a:pt x="821" y="728"/>
                    </a:lnTo>
                    <a:lnTo>
                      <a:pt x="566" y="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340" name="Freeform: Shape 120"/>
              <p:cNvSpPr/>
              <p:nvPr/>
            </p:nvSpPr>
            <p:spPr bwMode="auto">
              <a:xfrm>
                <a:off x="13482949" y="7694443"/>
                <a:ext cx="662344" cy="334124"/>
              </a:xfrm>
              <a:custGeom>
                <a:avLst/>
                <a:gdLst>
                  <a:gd name="T0" fmla="*/ 0 w 1383"/>
                  <a:gd name="T1" fmla="*/ 700 h 701"/>
                  <a:gd name="T2" fmla="*/ 530 w 1383"/>
                  <a:gd name="T3" fmla="*/ 0 h 701"/>
                  <a:gd name="T4" fmla="*/ 1382 w 1383"/>
                  <a:gd name="T5" fmla="*/ 219 h 701"/>
                  <a:gd name="T6" fmla="*/ 0 w 1383"/>
                  <a:gd name="T7" fmla="*/ 700 h 701"/>
                </a:gdLst>
                <a:ahLst/>
                <a:cxnLst>
                  <a:cxn ang="0">
                    <a:pos x="T0" y="T1"/>
                  </a:cxn>
                  <a:cxn ang="0">
                    <a:pos x="T2" y="T3"/>
                  </a:cxn>
                  <a:cxn ang="0">
                    <a:pos x="T4" y="T5"/>
                  </a:cxn>
                  <a:cxn ang="0">
                    <a:pos x="T6" y="T7"/>
                  </a:cxn>
                </a:cxnLst>
                <a:rect l="0" t="0" r="r" b="b"/>
                <a:pathLst>
                  <a:path w="1383" h="701">
                    <a:moveTo>
                      <a:pt x="0" y="700"/>
                    </a:moveTo>
                    <a:lnTo>
                      <a:pt x="530" y="0"/>
                    </a:lnTo>
                    <a:lnTo>
                      <a:pt x="1382" y="219"/>
                    </a:lnTo>
                    <a:lnTo>
                      <a:pt x="0" y="70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341" name="Freeform: Shape 121"/>
              <p:cNvSpPr/>
              <p:nvPr/>
            </p:nvSpPr>
            <p:spPr bwMode="auto">
              <a:xfrm>
                <a:off x="13463904" y="7745196"/>
                <a:ext cx="681389" cy="342583"/>
              </a:xfrm>
              <a:custGeom>
                <a:avLst/>
                <a:gdLst>
                  <a:gd name="T0" fmla="*/ 40 w 1423"/>
                  <a:gd name="T1" fmla="*/ 593 h 718"/>
                  <a:gd name="T2" fmla="*/ 0 w 1423"/>
                  <a:gd name="T3" fmla="*/ 482 h 718"/>
                  <a:gd name="T4" fmla="*/ 1382 w 1423"/>
                  <a:gd name="T5" fmla="*/ 0 h 718"/>
                  <a:gd name="T6" fmla="*/ 1422 w 1423"/>
                  <a:gd name="T7" fmla="*/ 112 h 718"/>
                  <a:gd name="T8" fmla="*/ 856 w 1423"/>
                  <a:gd name="T9" fmla="*/ 717 h 718"/>
                  <a:gd name="T10" fmla="*/ 40 w 1423"/>
                  <a:gd name="T11" fmla="*/ 593 h 718"/>
                </a:gdLst>
                <a:ahLst/>
                <a:cxnLst>
                  <a:cxn ang="0">
                    <a:pos x="T0" y="T1"/>
                  </a:cxn>
                  <a:cxn ang="0">
                    <a:pos x="T2" y="T3"/>
                  </a:cxn>
                  <a:cxn ang="0">
                    <a:pos x="T4" y="T5"/>
                  </a:cxn>
                  <a:cxn ang="0">
                    <a:pos x="T6" y="T7"/>
                  </a:cxn>
                  <a:cxn ang="0">
                    <a:pos x="T8" y="T9"/>
                  </a:cxn>
                  <a:cxn ang="0">
                    <a:pos x="T10" y="T11"/>
                  </a:cxn>
                </a:cxnLst>
                <a:rect l="0" t="0" r="r" b="b"/>
                <a:pathLst>
                  <a:path w="1423" h="718">
                    <a:moveTo>
                      <a:pt x="40" y="593"/>
                    </a:moveTo>
                    <a:lnTo>
                      <a:pt x="0" y="482"/>
                    </a:lnTo>
                    <a:lnTo>
                      <a:pt x="1382" y="0"/>
                    </a:lnTo>
                    <a:lnTo>
                      <a:pt x="1422" y="112"/>
                    </a:lnTo>
                    <a:lnTo>
                      <a:pt x="856" y="717"/>
                    </a:lnTo>
                    <a:lnTo>
                      <a:pt x="40" y="593"/>
                    </a:lnTo>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2" name="Freeform: Shape 122"/>
              <p:cNvSpPr/>
              <p:nvPr/>
            </p:nvSpPr>
            <p:spPr bwMode="auto">
              <a:xfrm>
                <a:off x="13614148" y="7840358"/>
                <a:ext cx="397830" cy="156488"/>
              </a:xfrm>
              <a:custGeom>
                <a:avLst/>
                <a:gdLst>
                  <a:gd name="T0" fmla="*/ 812 w 833"/>
                  <a:gd name="T1" fmla="*/ 52 h 332"/>
                  <a:gd name="T2" fmla="*/ 812 w 833"/>
                  <a:gd name="T3" fmla="*/ 52 h 332"/>
                  <a:gd name="T4" fmla="*/ 40 w 833"/>
                  <a:gd name="T5" fmla="*/ 323 h 332"/>
                  <a:gd name="T6" fmla="*/ 4 w 833"/>
                  <a:gd name="T7" fmla="*/ 307 h 332"/>
                  <a:gd name="T8" fmla="*/ 20 w 833"/>
                  <a:gd name="T9" fmla="*/ 275 h 332"/>
                  <a:gd name="T10" fmla="*/ 796 w 833"/>
                  <a:gd name="T11" fmla="*/ 4 h 332"/>
                  <a:gd name="T12" fmla="*/ 828 w 833"/>
                  <a:gd name="T13" fmla="*/ 20 h 332"/>
                  <a:gd name="T14" fmla="*/ 812 w 833"/>
                  <a:gd name="T15" fmla="*/ 5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332">
                    <a:moveTo>
                      <a:pt x="812" y="52"/>
                    </a:moveTo>
                    <a:lnTo>
                      <a:pt x="812" y="52"/>
                    </a:lnTo>
                    <a:cubicBezTo>
                      <a:pt x="40" y="323"/>
                      <a:pt x="40" y="323"/>
                      <a:pt x="40" y="323"/>
                    </a:cubicBezTo>
                    <a:cubicBezTo>
                      <a:pt x="24" y="331"/>
                      <a:pt x="8" y="323"/>
                      <a:pt x="4" y="307"/>
                    </a:cubicBezTo>
                    <a:cubicBezTo>
                      <a:pt x="0" y="295"/>
                      <a:pt x="8" y="279"/>
                      <a:pt x="20" y="275"/>
                    </a:cubicBezTo>
                    <a:cubicBezTo>
                      <a:pt x="796" y="4"/>
                      <a:pt x="796" y="4"/>
                      <a:pt x="796" y="4"/>
                    </a:cubicBezTo>
                    <a:cubicBezTo>
                      <a:pt x="808" y="0"/>
                      <a:pt x="824" y="8"/>
                      <a:pt x="828" y="20"/>
                    </a:cubicBezTo>
                    <a:cubicBezTo>
                      <a:pt x="832" y="36"/>
                      <a:pt x="828" y="48"/>
                      <a:pt x="812" y="52"/>
                    </a:cubicBezTo>
                  </a:path>
                </a:pathLst>
              </a:custGeom>
              <a:solidFill>
                <a:srgbClr val="E0E1E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3" name="Freeform: Shape 123"/>
              <p:cNvSpPr/>
              <p:nvPr/>
            </p:nvSpPr>
            <p:spPr bwMode="auto">
              <a:xfrm>
                <a:off x="13631077" y="7888996"/>
                <a:ext cx="397830" cy="154374"/>
              </a:xfrm>
              <a:custGeom>
                <a:avLst/>
                <a:gdLst>
                  <a:gd name="T0" fmla="*/ 812 w 833"/>
                  <a:gd name="T1" fmla="*/ 51 h 327"/>
                  <a:gd name="T2" fmla="*/ 812 w 833"/>
                  <a:gd name="T3" fmla="*/ 51 h 327"/>
                  <a:gd name="T4" fmla="*/ 40 w 833"/>
                  <a:gd name="T5" fmla="*/ 322 h 327"/>
                  <a:gd name="T6" fmla="*/ 4 w 833"/>
                  <a:gd name="T7" fmla="*/ 306 h 327"/>
                  <a:gd name="T8" fmla="*/ 4 w 833"/>
                  <a:gd name="T9" fmla="*/ 306 h 327"/>
                  <a:gd name="T10" fmla="*/ 20 w 833"/>
                  <a:gd name="T11" fmla="*/ 274 h 327"/>
                  <a:gd name="T12" fmla="*/ 796 w 833"/>
                  <a:gd name="T13" fmla="*/ 4 h 327"/>
                  <a:gd name="T14" fmla="*/ 828 w 833"/>
                  <a:gd name="T15" fmla="*/ 20 h 327"/>
                  <a:gd name="T16" fmla="*/ 812 w 833"/>
                  <a:gd name="T17" fmla="*/ 5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327">
                    <a:moveTo>
                      <a:pt x="812" y="51"/>
                    </a:moveTo>
                    <a:lnTo>
                      <a:pt x="812" y="51"/>
                    </a:lnTo>
                    <a:cubicBezTo>
                      <a:pt x="40" y="322"/>
                      <a:pt x="40" y="322"/>
                      <a:pt x="40" y="322"/>
                    </a:cubicBezTo>
                    <a:cubicBezTo>
                      <a:pt x="24" y="326"/>
                      <a:pt x="8" y="322"/>
                      <a:pt x="4" y="306"/>
                    </a:cubicBezTo>
                    <a:lnTo>
                      <a:pt x="4" y="306"/>
                    </a:lnTo>
                    <a:cubicBezTo>
                      <a:pt x="0" y="294"/>
                      <a:pt x="8" y="278"/>
                      <a:pt x="20" y="274"/>
                    </a:cubicBezTo>
                    <a:cubicBezTo>
                      <a:pt x="796" y="4"/>
                      <a:pt x="796" y="4"/>
                      <a:pt x="796" y="4"/>
                    </a:cubicBezTo>
                    <a:cubicBezTo>
                      <a:pt x="808" y="0"/>
                      <a:pt x="824" y="4"/>
                      <a:pt x="828" y="20"/>
                    </a:cubicBezTo>
                    <a:cubicBezTo>
                      <a:pt x="832" y="32"/>
                      <a:pt x="828" y="48"/>
                      <a:pt x="812" y="51"/>
                    </a:cubicBezTo>
                  </a:path>
                </a:pathLst>
              </a:custGeom>
              <a:solidFill>
                <a:srgbClr val="E0E1E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344" name="Group 160"/>
            <p:cNvGrpSpPr/>
            <p:nvPr/>
          </p:nvGrpSpPr>
          <p:grpSpPr>
            <a:xfrm>
              <a:off x="4801951" y="2537479"/>
              <a:ext cx="189769" cy="252149"/>
              <a:chOff x="9916767" y="11659096"/>
              <a:chExt cx="1032769" cy="1372771"/>
            </a:xfrm>
            <a:solidFill>
              <a:schemeClr val="accent1"/>
            </a:solidFill>
          </p:grpSpPr>
          <p:sp>
            <p:nvSpPr>
              <p:cNvPr id="345" name="Freeform: Shape 16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6" name="Freeform: Shape 162"/>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7" name="Freeform: Shape 163"/>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8" name="Freeform: Shape 164"/>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49" name="Freeform: Shape 165"/>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350" name="Freeform: Shape 166"/>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sp>
        <p:nvSpPr>
          <p:cNvPr id="353" name="Rectangle 249"/>
          <p:cNvSpPr/>
          <p:nvPr/>
        </p:nvSpPr>
        <p:spPr>
          <a:xfrm>
            <a:off x="297801" y="4498334"/>
            <a:ext cx="3564890" cy="483235"/>
          </a:xfrm>
          <a:prstGeom prst="rect">
            <a:avLst/>
          </a:prstGeom>
        </p:spPr>
        <p:txBody>
          <a:bodyPr wrap="square" lIns="144000" tIns="0" rIns="144000" bIns="0">
            <a:noAutofit/>
          </a:bodyPr>
          <a:lstStyle/>
          <a:p>
            <a:pPr algn="l" fontAlgn="auto">
              <a:lnSpc>
                <a:spcPct val="120000"/>
              </a:lnSpc>
            </a:pPr>
            <a:r>
              <a:rPr lang="zh-CN" altLang="zh-CN" sz="1400" dirty="0">
                <a:latin typeface="微软雅黑" panose="020B0503020204020204" pitchFamily="34" charset="-122"/>
                <a:ea typeface="微软雅黑" panose="020B0503020204020204" pitchFamily="34" charset="-122"/>
                <a:sym typeface="+mn-ea"/>
              </a:rPr>
              <a:t>员工提出离职一周内，人事需要对其进行离职面谈，了解人员流失的原因，并记录、分析、改善。</a:t>
            </a:r>
            <a:endParaRPr lang="zh-CN" altLang="zh-CN" sz="1400" dirty="0">
              <a:solidFill>
                <a:schemeClr val="dk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354" name="Oval 252"/>
          <p:cNvSpPr/>
          <p:nvPr/>
        </p:nvSpPr>
        <p:spPr>
          <a:xfrm>
            <a:off x="4083295" y="5729569"/>
            <a:ext cx="463874" cy="441689"/>
          </a:xfrm>
          <a:prstGeom prst="ellipse">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4</a:t>
            </a:r>
          </a:p>
        </p:txBody>
      </p:sp>
      <p:sp>
        <p:nvSpPr>
          <p:cNvPr id="357" name="Rectangle 249"/>
          <p:cNvSpPr/>
          <p:nvPr/>
        </p:nvSpPr>
        <p:spPr>
          <a:xfrm>
            <a:off x="342251" y="5545449"/>
            <a:ext cx="3564890" cy="483235"/>
          </a:xfrm>
          <a:prstGeom prst="rect">
            <a:avLst/>
          </a:prstGeom>
        </p:spPr>
        <p:txBody>
          <a:bodyPr wrap="square" lIns="144000" tIns="0" rIns="144000" bIns="0">
            <a:noAutofit/>
          </a:bodyPr>
          <a:lstStyle/>
          <a:p>
            <a:pPr algn="l" fontAlgn="auto">
              <a:lnSpc>
                <a:spcPct val="120000"/>
              </a:lnSpc>
            </a:pPr>
            <a:r>
              <a:rPr lang="zh-CN" altLang="zh-CN" sz="1400" dirty="0">
                <a:latin typeface="微软雅黑" panose="020B0503020204020204" pitchFamily="34" charset="-122"/>
                <a:ea typeface="微软雅黑" panose="020B0503020204020204" pitchFamily="34" charset="-122"/>
                <a:sym typeface="+mn-ea"/>
              </a:rPr>
              <a:t>离职员工的《员工离职申请表》经相应领导均批准完成后，到人事行政部领取交接清单，进行工作交接，人事行政部人员监督。</a:t>
            </a:r>
            <a:endParaRPr lang="zh-CN" altLang="zh-CN" sz="1400" dirty="0">
              <a:solidFill>
                <a:schemeClr val="dk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358" name="Rectangle 246"/>
          <p:cNvSpPr/>
          <p:nvPr/>
        </p:nvSpPr>
        <p:spPr>
          <a:xfrm>
            <a:off x="8085440" y="4459599"/>
            <a:ext cx="3071495" cy="850265"/>
          </a:xfrm>
          <a:prstGeom prst="rect">
            <a:avLst/>
          </a:prstGeom>
        </p:spPr>
        <p:txBody>
          <a:bodyPr wrap="none" lIns="144000" tIns="0" rIns="144000" bIns="0">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sym typeface="+mn-ea"/>
              </a:rPr>
              <a:t>办理完离职手续，需要让离职人员退出微信</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群，从钉钉上删除。</a:t>
            </a:r>
            <a:endParaRPr lang="zh-CN" altLang="zh-CN" sz="1400" dirty="0">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359" name="Rectangle 246"/>
          <p:cNvSpPr/>
          <p:nvPr/>
        </p:nvSpPr>
        <p:spPr>
          <a:xfrm>
            <a:off x="7987015" y="2287264"/>
            <a:ext cx="3071495" cy="850265"/>
          </a:xfrm>
          <a:prstGeom prst="rect">
            <a:avLst/>
          </a:prstGeom>
        </p:spPr>
        <p:txBody>
          <a:bodyPr wrap="none" lIns="144000" tIns="0" rIns="144000" bIns="0">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sym typeface="+mn-ea"/>
              </a:rPr>
              <a:t>交接：需要交接人、接收人、各部门领导及</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人事行政部签字方能生效。</a:t>
            </a:r>
            <a:endParaRPr lang="zh-CN" altLang="zh-CN" sz="1400" dirty="0">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360" name="Oval 236"/>
          <p:cNvSpPr/>
          <p:nvPr/>
        </p:nvSpPr>
        <p:spPr>
          <a:xfrm>
            <a:off x="7347141" y="5729408"/>
            <a:ext cx="463550" cy="44196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b="1" dirty="0">
                <a:cs typeface="+mn-ea"/>
                <a:sym typeface="+mn-lt"/>
              </a:rPr>
              <a:t>8</a:t>
            </a:r>
          </a:p>
        </p:txBody>
      </p:sp>
      <p:sp>
        <p:nvSpPr>
          <p:cNvPr id="361" name="Rectangle 246"/>
          <p:cNvSpPr/>
          <p:nvPr/>
        </p:nvSpPr>
        <p:spPr>
          <a:xfrm>
            <a:off x="8007970" y="3481699"/>
            <a:ext cx="3071495" cy="850265"/>
          </a:xfrm>
          <a:prstGeom prst="rect">
            <a:avLst/>
          </a:prstGeom>
        </p:spPr>
        <p:txBody>
          <a:bodyPr wrap="none" lIns="144000" tIns="0" rIns="144000" bIns="0">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sym typeface="+mn-ea"/>
              </a:rPr>
              <a:t>归还物品：将领取的公司物品及公司下发的</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各种文件归还人事行政部，并做好登记确认。</a:t>
            </a:r>
            <a:endParaRPr lang="zh-CN" altLang="zh-CN" sz="1400" dirty="0">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362" name="Rectangle 246"/>
          <p:cNvSpPr/>
          <p:nvPr/>
        </p:nvSpPr>
        <p:spPr>
          <a:xfrm>
            <a:off x="8125445" y="5525129"/>
            <a:ext cx="3071495" cy="850265"/>
          </a:xfrm>
          <a:prstGeom prst="rect">
            <a:avLst/>
          </a:prstGeom>
        </p:spPr>
        <p:txBody>
          <a:bodyPr wrap="none" lIns="144000" tIns="0" rIns="144000" bIns="0">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sym typeface="+mn-ea"/>
              </a:rPr>
              <a:t>住宿舍的人员，需要在离职当天搬离宿舍，</a:t>
            </a:r>
          </a:p>
          <a:p>
            <a:pPr algn="l">
              <a:lnSpc>
                <a:spcPct val="150000"/>
              </a:lnSpc>
            </a:pPr>
            <a:r>
              <a:rPr lang="zh-CN" altLang="zh-CN" sz="1400" dirty="0">
                <a:latin typeface="微软雅黑" panose="020B0503020204020204" pitchFamily="34" charset="-122"/>
                <a:ea typeface="微软雅黑" panose="020B0503020204020204" pitchFamily="34" charset="-122"/>
                <a:sym typeface="+mn-ea"/>
              </a:rPr>
              <a:t>并归还钥匙，从薪资中扣除水电费。</a:t>
            </a:r>
            <a:endParaRPr lang="zh-CN" altLang="zh-CN" sz="1400" dirty="0">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229" name="圆角矩形 228"/>
          <p:cNvSpPr/>
          <p:nvPr/>
        </p:nvSpPr>
        <p:spPr>
          <a:xfrm>
            <a:off x="918845" y="741045"/>
            <a:ext cx="291655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员工离职标准动作</a:t>
            </a:r>
          </a:p>
        </p:txBody>
      </p:sp>
      <p:sp>
        <p:nvSpPr>
          <p:cNvPr id="2"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xit" presetSubtype="0" accel="50000" fill="hold" nodeType="clickEffect">
                                  <p:stCondLst>
                                    <p:cond delay="0"/>
                                  </p:stCondLst>
                                  <p:iterate type="lt">
                                    <p:tmPct val="50000"/>
                                  </p:iterate>
                                  <p:childTnLst>
                                    <p:anim calcmode="lin" valueType="num">
                                      <p:cBhvr>
                                        <p:cTn id="6" dur="500">
                                          <p:stCondLst>
                                            <p:cond delay="0"/>
                                          </p:stCondLst>
                                        </p:cTn>
                                        <p:tgtEl>
                                          <p:spTgt spid="26"/>
                                        </p:tgtEl>
                                        <p:attrNameLst>
                                          <p:attrName>style.rotation</p:attrName>
                                        </p:attrNameLst>
                                      </p:cBhvr>
                                      <p:tavLst>
                                        <p:tav tm="0">
                                          <p:val>
                                            <p:fltVal val="0"/>
                                          </p:val>
                                        </p:tav>
                                        <p:tav tm="100000">
                                          <p:val>
                                            <p:fltVal val="45"/>
                                          </p:val>
                                        </p:tav>
                                      </p:tavLst>
                                    </p:anim>
                                    <p:anim calcmode="lin" valueType="num">
                                      <p:cBhvr>
                                        <p:cTn id="7" dur="500">
                                          <p:stCondLst>
                                            <p:cond delay="0"/>
                                          </p:stCondLst>
                                        </p:cTn>
                                        <p:tgtEl>
                                          <p:spTgt spid="26"/>
                                        </p:tgtEl>
                                        <p:attrNameLst>
                                          <p:attrName>ppt_y</p:attrName>
                                        </p:attrNameLst>
                                      </p:cBhvr>
                                      <p:tavLst>
                                        <p:tav tm="0">
                                          <p:val>
                                            <p:strVal val="ppt_y"/>
                                          </p:val>
                                        </p:tav>
                                        <p:tav tm="100000">
                                          <p:val>
                                            <p:strVal val="ppt_y+1"/>
                                          </p:val>
                                        </p:tav>
                                      </p:tavLst>
                                    </p:anim>
                                    <p:set>
                                      <p:cBhvr>
                                        <p:cTn id="8" dur="1" fill="hold">
                                          <p:stCondLst>
                                            <p:cond delay="499"/>
                                          </p:stCondLst>
                                        </p:cTn>
                                        <p:tgtEl>
                                          <p:spTgt spid="26"/>
                                        </p:tgtEl>
                                        <p:attrNameLst>
                                          <p:attrName>style.visibility</p:attrName>
                                        </p:attrNameLst>
                                      </p:cBhvr>
                                      <p:to>
                                        <p:strVal val="hidden"/>
                                      </p:to>
                                    </p:set>
                                  </p:childTnLst>
                                </p:cTn>
                              </p:par>
                              <p:par>
                                <p:cTn id="9" presetID="35" presetClass="path" presetSubtype="0" accel="50000" decel="50000" fill="hold" nodeType="withEffect">
                                  <p:stCondLst>
                                    <p:cond delay="0"/>
                                  </p:stCondLst>
                                  <p:childTnLst>
                                    <p:anim calcmode="lin" valueType="num">
                                      <p:cBhvr additive="base">
                                        <p:cTn id="10" dur="500" fill="hold">
                                          <p:stCondLst>
                                            <p:cond delay="0"/>
                                          </p:stCondLst>
                                        </p:cTn>
                                        <p:tgtEl>
                                          <p:spTgt spid="232"/>
                                        </p:tgtEl>
                                        <p:attrNameLst>
                                          <p:attrName>ppt_x</p:attrName>
                                        </p:attrNameLst>
                                      </p:cBhvr>
                                      <p:tavLst>
                                        <p:tav tm="0">
                                          <p:val>
                                            <p:strVal val="ppt_x"/>
                                          </p:val>
                                        </p:tav>
                                        <p:tav tm="100000">
                                          <p:val>
                                            <p:fltVal val="0.4898"/>
                                          </p:val>
                                        </p:tav>
                                      </p:tavLst>
                                    </p:anim>
                                    <p:anim calcmode="lin" valueType="num">
                                      <p:cBhvr additive="base">
                                        <p:cTn id="11" dur="500" fill="hold">
                                          <p:stCondLst>
                                            <p:cond delay="0"/>
                                          </p:stCondLst>
                                        </p:cTn>
                                        <p:tgtEl>
                                          <p:spTgt spid="232"/>
                                        </p:tgtEl>
                                        <p:attrNameLst>
                                          <p:attrName>ppt_y</p:attrName>
                                        </p:attrNameLst>
                                      </p:cBhvr>
                                      <p:tavLst>
                                        <p:tav tm="0">
                                          <p:val>
                                            <p:strVal val="ppt_y"/>
                                          </p:val>
                                        </p:tav>
                                        <p:tav tm="100000">
                                          <p:val>
                                            <p:fltVal val="0.58817"/>
                                          </p:val>
                                        </p:tav>
                                      </p:tavLst>
                                    </p:anim>
                                    <p:anim calcmode="lin" valueType="num">
                                      <p:cBhvr additive="base">
                                        <p:cTn id="12" dur="500" fill="hold">
                                          <p:stCondLst>
                                            <p:cond delay="0"/>
                                          </p:stCondLst>
                                        </p:cTn>
                                        <p:tgtEl>
                                          <p:spTgt spid="232"/>
                                        </p:tgtEl>
                                        <p:attrNameLst>
                                          <p:attrName>ppt_w</p:attrName>
                                        </p:attrNameLst>
                                      </p:cBhvr>
                                      <p:tavLst>
                                        <p:tav tm="0">
                                          <p:val>
                                            <p:strVal val="ppt_w"/>
                                          </p:val>
                                        </p:tav>
                                        <p:tav tm="100000">
                                          <p:val>
                                            <p:strVal val="#ppt_w"/>
                                          </p:val>
                                        </p:tav>
                                      </p:tavLst>
                                    </p:anim>
                                    <p:anim calcmode="lin" valueType="num">
                                      <p:cBhvr additive="base">
                                        <p:cTn id="13" dur="500" fill="hold">
                                          <p:stCondLst>
                                            <p:cond delay="0"/>
                                          </p:stCondLst>
                                        </p:cTn>
                                        <p:tgtEl>
                                          <p:spTgt spid="232"/>
                                        </p:tgtEl>
                                        <p:attrNameLst>
                                          <p:attrName>ppt_h</p:attrName>
                                        </p:attrNameLst>
                                      </p:cBhvr>
                                      <p:tavLst>
                                        <p:tav tm="0">
                                          <p:val>
                                            <p:strVal val="ppt_h"/>
                                          </p:val>
                                        </p:tav>
                                        <p:tav tm="100000">
                                          <p:val>
                                            <p:strVal val="#ppt_h"/>
                                          </p:val>
                                        </p:tav>
                                      </p:tavLst>
                                    </p:anim>
                                  </p:childTnLst>
                                </p:cTn>
                              </p:par>
                              <p:par>
                                <p:cTn id="14" presetID="35" presetClass="path" presetSubtype="0" accel="50000" decel="50000" fill="hold" grpId="1" nodeType="withEffect">
                                  <p:stCondLst>
                                    <p:cond delay="0"/>
                                  </p:stCondLst>
                                  <p:childTnLst>
                                    <p:anim calcmode="lin" valueType="num">
                                      <p:cBhvr additive="base">
                                        <p:cTn id="15" dur="500" fill="hold">
                                          <p:stCondLst>
                                            <p:cond delay="0"/>
                                          </p:stCondLst>
                                        </p:cTn>
                                        <p:tgtEl>
                                          <p:spTgt spid="353"/>
                                        </p:tgtEl>
                                        <p:attrNameLst>
                                          <p:attrName>ppt_x</p:attrName>
                                        </p:attrNameLst>
                                      </p:cBhvr>
                                      <p:tavLst>
                                        <p:tav tm="0">
                                          <p:val>
                                            <p:strVal val="ppt_x"/>
                                          </p:val>
                                        </p:tav>
                                        <p:tav tm="100000">
                                          <p:val>
                                            <p:fltVal val="0.17062"/>
                                          </p:val>
                                        </p:tav>
                                      </p:tavLst>
                                    </p:anim>
                                    <p:anim calcmode="lin" valueType="num">
                                      <p:cBhvr additive="base">
                                        <p:cTn id="16" dur="500" fill="hold">
                                          <p:stCondLst>
                                            <p:cond delay="0"/>
                                          </p:stCondLst>
                                        </p:cTn>
                                        <p:tgtEl>
                                          <p:spTgt spid="353"/>
                                        </p:tgtEl>
                                        <p:attrNameLst>
                                          <p:attrName>ppt_y</p:attrName>
                                        </p:attrNameLst>
                                      </p:cBhvr>
                                      <p:tavLst>
                                        <p:tav tm="0">
                                          <p:val>
                                            <p:strVal val="ppt_y"/>
                                          </p:val>
                                        </p:tav>
                                        <p:tav tm="100000">
                                          <p:val>
                                            <p:fltVal val="0.6869"/>
                                          </p:val>
                                        </p:tav>
                                      </p:tavLst>
                                    </p:anim>
                                    <p:anim calcmode="lin" valueType="num">
                                      <p:cBhvr additive="base">
                                        <p:cTn id="17" dur="500" fill="hold">
                                          <p:stCondLst>
                                            <p:cond delay="0"/>
                                          </p:stCondLst>
                                        </p:cTn>
                                        <p:tgtEl>
                                          <p:spTgt spid="353"/>
                                        </p:tgtEl>
                                        <p:attrNameLst>
                                          <p:attrName>ppt_w</p:attrName>
                                        </p:attrNameLst>
                                      </p:cBhvr>
                                      <p:tavLst>
                                        <p:tav tm="0">
                                          <p:val>
                                            <p:strVal val="ppt_w"/>
                                          </p:val>
                                        </p:tav>
                                        <p:tav tm="100000">
                                          <p:val>
                                            <p:strVal val="#ppt_w"/>
                                          </p:val>
                                        </p:tav>
                                      </p:tavLst>
                                    </p:anim>
                                    <p:anim calcmode="lin" valueType="num">
                                      <p:cBhvr additive="base">
                                        <p:cTn id="18" dur="500" fill="hold">
                                          <p:stCondLst>
                                            <p:cond delay="0"/>
                                          </p:stCondLst>
                                        </p:cTn>
                                        <p:tgtEl>
                                          <p:spTgt spid="353"/>
                                        </p:tgtEl>
                                        <p:attrNameLst>
                                          <p:attrName>ppt_h</p:attrName>
                                        </p:attrNameLst>
                                      </p:cBhvr>
                                      <p:tavLst>
                                        <p:tav tm="0">
                                          <p:val>
                                            <p:strVal val="ppt_h"/>
                                          </p:val>
                                        </p:tav>
                                        <p:tav tm="100000">
                                          <p:val>
                                            <p:strVal val="#ppt_h"/>
                                          </p:val>
                                        </p:tav>
                                      </p:tavLst>
                                    </p:anim>
                                  </p:childTnLst>
                                </p:cTn>
                              </p:par>
                              <p:par>
                                <p:cTn id="19" presetID="35" presetClass="path" presetSubtype="0" accel="50000" decel="50000" fill="hold" grpId="1" nodeType="withEffect">
                                  <p:stCondLst>
                                    <p:cond delay="0"/>
                                  </p:stCondLst>
                                  <p:childTnLst>
                                    <p:anim calcmode="lin" valueType="num">
                                      <p:cBhvr additive="base">
                                        <p:cTn id="20" dur="500" fill="hold">
                                          <p:stCondLst>
                                            <p:cond delay="0"/>
                                          </p:stCondLst>
                                        </p:cTn>
                                        <p:tgtEl>
                                          <p:spTgt spid="354"/>
                                        </p:tgtEl>
                                        <p:attrNameLst>
                                          <p:attrName>ppt_x</p:attrName>
                                        </p:attrNameLst>
                                      </p:cBhvr>
                                      <p:tavLst>
                                        <p:tav tm="0">
                                          <p:val>
                                            <p:strVal val="ppt_x"/>
                                          </p:val>
                                        </p:tav>
                                        <p:tav tm="100000">
                                          <p:val>
                                            <p:fltVal val="0.35394"/>
                                          </p:val>
                                        </p:tav>
                                      </p:tavLst>
                                    </p:anim>
                                    <p:anim calcmode="lin" valueType="num">
                                      <p:cBhvr additive="base">
                                        <p:cTn id="21" dur="500" fill="hold">
                                          <p:stCondLst>
                                            <p:cond delay="0"/>
                                          </p:stCondLst>
                                        </p:cTn>
                                        <p:tgtEl>
                                          <p:spTgt spid="354"/>
                                        </p:tgtEl>
                                        <p:attrNameLst>
                                          <p:attrName>ppt_y</p:attrName>
                                        </p:attrNameLst>
                                      </p:cBhvr>
                                      <p:tavLst>
                                        <p:tav tm="0">
                                          <p:val>
                                            <p:strVal val="ppt_y"/>
                                          </p:val>
                                        </p:tav>
                                        <p:tav tm="100000">
                                          <p:val>
                                            <p:fltVal val="0.8634"/>
                                          </p:val>
                                        </p:tav>
                                      </p:tavLst>
                                    </p:anim>
                                    <p:anim calcmode="lin" valueType="num">
                                      <p:cBhvr additive="base">
                                        <p:cTn id="22" dur="500" fill="hold">
                                          <p:stCondLst>
                                            <p:cond delay="0"/>
                                          </p:stCondLst>
                                        </p:cTn>
                                        <p:tgtEl>
                                          <p:spTgt spid="354"/>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354"/>
                                        </p:tgtEl>
                                        <p:attrNameLst>
                                          <p:attrName>ppt_h</p:attrName>
                                        </p:attrNameLst>
                                      </p:cBhvr>
                                      <p:tavLst>
                                        <p:tav tm="0">
                                          <p:val>
                                            <p:strVal val="ppt_h"/>
                                          </p:val>
                                        </p:tav>
                                        <p:tav tm="100000">
                                          <p:val>
                                            <p:strVal val="#ppt_h"/>
                                          </p:val>
                                        </p:tav>
                                      </p:tavLst>
                                    </p:anim>
                                  </p:childTnLst>
                                </p:cTn>
                              </p:par>
                              <p:par>
                                <p:cTn id="24" presetID="35" presetClass="path" presetSubtype="0" accel="50000" decel="50000" fill="hold" grpId="1" nodeType="withEffect">
                                  <p:stCondLst>
                                    <p:cond delay="0"/>
                                  </p:stCondLst>
                                  <p:childTnLst>
                                    <p:anim calcmode="lin" valueType="num">
                                      <p:cBhvr additive="base">
                                        <p:cTn id="25" dur="500" fill="hold">
                                          <p:stCondLst>
                                            <p:cond delay="0"/>
                                          </p:stCondLst>
                                        </p:cTn>
                                        <p:tgtEl>
                                          <p:spTgt spid="357"/>
                                        </p:tgtEl>
                                        <p:attrNameLst>
                                          <p:attrName>ppt_x</p:attrName>
                                        </p:attrNameLst>
                                      </p:cBhvr>
                                      <p:tavLst>
                                        <p:tav tm="0">
                                          <p:val>
                                            <p:strVal val="ppt_x"/>
                                          </p:val>
                                        </p:tav>
                                        <p:tav tm="100000">
                                          <p:val>
                                            <p:fltVal val="0.17427"/>
                                          </p:val>
                                        </p:tav>
                                      </p:tavLst>
                                    </p:anim>
                                    <p:anim calcmode="lin" valueType="num">
                                      <p:cBhvr additive="base">
                                        <p:cTn id="26" dur="500" fill="hold">
                                          <p:stCondLst>
                                            <p:cond delay="0"/>
                                          </p:stCondLst>
                                        </p:cTn>
                                        <p:tgtEl>
                                          <p:spTgt spid="357"/>
                                        </p:tgtEl>
                                        <p:attrNameLst>
                                          <p:attrName>ppt_y</p:attrName>
                                        </p:attrNameLst>
                                      </p:cBhvr>
                                      <p:tavLst>
                                        <p:tav tm="0">
                                          <p:val>
                                            <p:strVal val="ppt_y"/>
                                          </p:val>
                                        </p:tav>
                                        <p:tav tm="100000">
                                          <p:val>
                                            <p:fltVal val="0.83958"/>
                                          </p:val>
                                        </p:tav>
                                      </p:tavLst>
                                    </p:anim>
                                    <p:anim calcmode="lin" valueType="num">
                                      <p:cBhvr additive="base">
                                        <p:cTn id="27" dur="500" fill="hold">
                                          <p:stCondLst>
                                            <p:cond delay="0"/>
                                          </p:stCondLst>
                                        </p:cTn>
                                        <p:tgtEl>
                                          <p:spTgt spid="357"/>
                                        </p:tgtEl>
                                        <p:attrNameLst>
                                          <p:attrName>ppt_w</p:attrName>
                                        </p:attrNameLst>
                                      </p:cBhvr>
                                      <p:tavLst>
                                        <p:tav tm="0">
                                          <p:val>
                                            <p:strVal val="ppt_w"/>
                                          </p:val>
                                        </p:tav>
                                        <p:tav tm="100000">
                                          <p:val>
                                            <p:strVal val="#ppt_w"/>
                                          </p:val>
                                        </p:tav>
                                      </p:tavLst>
                                    </p:anim>
                                    <p:anim calcmode="lin" valueType="num">
                                      <p:cBhvr additive="base">
                                        <p:cTn id="28" dur="500" fill="hold">
                                          <p:stCondLst>
                                            <p:cond delay="0"/>
                                          </p:stCondLst>
                                        </p:cTn>
                                        <p:tgtEl>
                                          <p:spTgt spid="357"/>
                                        </p:tgtEl>
                                        <p:attrNameLst>
                                          <p:attrName>ppt_h</p:attrName>
                                        </p:attrNameLst>
                                      </p:cBhvr>
                                      <p:tavLst>
                                        <p:tav tm="0">
                                          <p:val>
                                            <p:strVal val="ppt_h"/>
                                          </p:val>
                                        </p:tav>
                                        <p:tav tm="100000">
                                          <p:val>
                                            <p:strVal val="#ppt_h"/>
                                          </p:val>
                                        </p:tav>
                                      </p:tavLst>
                                    </p:anim>
                                  </p:childTnLst>
                                </p:cTn>
                              </p:par>
                              <p:par>
                                <p:cTn id="29" presetID="35" presetClass="path" presetSubtype="0" accel="50000" decel="50000" fill="hold" grpId="1" nodeType="withEffect">
                                  <p:stCondLst>
                                    <p:cond delay="0"/>
                                  </p:stCondLst>
                                  <p:childTnLst>
                                    <p:anim calcmode="lin" valueType="num">
                                      <p:cBhvr additive="base">
                                        <p:cTn id="30" dur="500" fill="hold">
                                          <p:stCondLst>
                                            <p:cond delay="0"/>
                                          </p:stCondLst>
                                        </p:cTn>
                                        <p:tgtEl>
                                          <p:spTgt spid="358"/>
                                        </p:tgtEl>
                                        <p:attrNameLst>
                                          <p:attrName>ppt_x</p:attrName>
                                        </p:attrNameLst>
                                      </p:cBhvr>
                                      <p:tavLst>
                                        <p:tav tm="0">
                                          <p:val>
                                            <p:strVal val="ppt_x"/>
                                          </p:val>
                                        </p:tav>
                                        <p:tav tm="100000">
                                          <p:val>
                                            <p:fltVal val="0.78914"/>
                                          </p:val>
                                        </p:tav>
                                      </p:tavLst>
                                    </p:anim>
                                    <p:anim calcmode="lin" valueType="num">
                                      <p:cBhvr additive="base">
                                        <p:cTn id="31" dur="500" fill="hold">
                                          <p:stCondLst>
                                            <p:cond delay="0"/>
                                          </p:stCondLst>
                                        </p:cTn>
                                        <p:tgtEl>
                                          <p:spTgt spid="358"/>
                                        </p:tgtEl>
                                        <p:attrNameLst>
                                          <p:attrName>ppt_y</p:attrName>
                                        </p:attrNameLst>
                                      </p:cBhvr>
                                      <p:tavLst>
                                        <p:tav tm="0">
                                          <p:val>
                                            <p:strVal val="ppt_y"/>
                                          </p:val>
                                        </p:tav>
                                        <p:tav tm="100000">
                                          <p:val>
                                            <p:fltVal val="0.70801"/>
                                          </p:val>
                                        </p:tav>
                                      </p:tavLst>
                                    </p:anim>
                                    <p:anim calcmode="lin" valueType="num">
                                      <p:cBhvr additive="base">
                                        <p:cTn id="32" dur="500" fill="hold">
                                          <p:stCondLst>
                                            <p:cond delay="0"/>
                                          </p:stCondLst>
                                        </p:cTn>
                                        <p:tgtEl>
                                          <p:spTgt spid="358"/>
                                        </p:tgtEl>
                                        <p:attrNameLst>
                                          <p:attrName>ppt_w</p:attrName>
                                        </p:attrNameLst>
                                      </p:cBhvr>
                                      <p:tavLst>
                                        <p:tav tm="0">
                                          <p:val>
                                            <p:strVal val="ppt_w"/>
                                          </p:val>
                                        </p:tav>
                                        <p:tav tm="100000">
                                          <p:val>
                                            <p:strVal val="#ppt_w"/>
                                          </p:val>
                                        </p:tav>
                                      </p:tavLst>
                                    </p:anim>
                                    <p:anim calcmode="lin" valueType="num">
                                      <p:cBhvr additive="base">
                                        <p:cTn id="33" dur="500" fill="hold">
                                          <p:stCondLst>
                                            <p:cond delay="0"/>
                                          </p:stCondLst>
                                        </p:cTn>
                                        <p:tgtEl>
                                          <p:spTgt spid="358"/>
                                        </p:tgtEl>
                                        <p:attrNameLst>
                                          <p:attrName>ppt_h</p:attrName>
                                        </p:attrNameLst>
                                      </p:cBhvr>
                                      <p:tavLst>
                                        <p:tav tm="0">
                                          <p:val>
                                            <p:strVal val="ppt_h"/>
                                          </p:val>
                                        </p:tav>
                                        <p:tav tm="100000">
                                          <p:val>
                                            <p:strVal val="#ppt_h"/>
                                          </p:val>
                                        </p:tav>
                                      </p:tavLst>
                                    </p:anim>
                                  </p:childTnLst>
                                </p:cTn>
                              </p:par>
                              <p:par>
                                <p:cTn id="34" presetID="35" presetClass="path" presetSubtype="0" accel="50000" decel="50000" fill="hold" grpId="1" nodeType="withEffect">
                                  <p:stCondLst>
                                    <p:cond delay="0"/>
                                  </p:stCondLst>
                                  <p:childTnLst>
                                    <p:anim calcmode="lin" valueType="num">
                                      <p:cBhvr additive="base">
                                        <p:cTn id="35" dur="500" fill="hold">
                                          <p:stCondLst>
                                            <p:cond delay="0"/>
                                          </p:stCondLst>
                                        </p:cTn>
                                        <p:tgtEl>
                                          <p:spTgt spid="359"/>
                                        </p:tgtEl>
                                        <p:attrNameLst>
                                          <p:attrName>ppt_x</p:attrName>
                                        </p:attrNameLst>
                                      </p:cBhvr>
                                      <p:tavLst>
                                        <p:tav tm="0">
                                          <p:val>
                                            <p:strVal val="ppt_x"/>
                                          </p:val>
                                        </p:tav>
                                        <p:tav tm="100000">
                                          <p:val>
                                            <p:fltVal val="0.78107"/>
                                          </p:val>
                                        </p:tav>
                                      </p:tavLst>
                                    </p:anim>
                                    <p:anim calcmode="lin" valueType="num">
                                      <p:cBhvr additive="base">
                                        <p:cTn id="36"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37"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38"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39" presetID="35" presetClass="path" presetSubtype="0" accel="50000" decel="50000" fill="hold" grpId="1" nodeType="withEffect">
                                  <p:stCondLst>
                                    <p:cond delay="0"/>
                                  </p:stCondLst>
                                  <p:childTnLst>
                                    <p:anim calcmode="lin" valueType="num">
                                      <p:cBhvr additive="base">
                                        <p:cTn id="40" dur="500" fill="hold">
                                          <p:stCondLst>
                                            <p:cond delay="0"/>
                                          </p:stCondLst>
                                        </p:cTn>
                                        <p:tgtEl>
                                          <p:spTgt spid="360"/>
                                        </p:tgtEl>
                                        <p:attrNameLst>
                                          <p:attrName>ppt_x</p:attrName>
                                        </p:attrNameLst>
                                      </p:cBhvr>
                                      <p:tavLst>
                                        <p:tav tm="0">
                                          <p:val>
                                            <p:strVal val="ppt_x"/>
                                          </p:val>
                                        </p:tav>
                                        <p:tav tm="100000">
                                          <p:val>
                                            <p:fltVal val="0.62163"/>
                                          </p:val>
                                        </p:tav>
                                      </p:tavLst>
                                    </p:anim>
                                    <p:anim calcmode="lin" valueType="num">
                                      <p:cBhvr additive="base">
                                        <p:cTn id="41"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42"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43"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44" presetID="35" presetClass="path" presetSubtype="0" accel="50000" decel="50000" fill="hold" grpId="1" nodeType="withEffect">
                                  <p:stCondLst>
                                    <p:cond delay="0"/>
                                  </p:stCondLst>
                                  <p:childTnLst>
                                    <p:anim calcmode="lin" valueType="num">
                                      <p:cBhvr additive="base">
                                        <p:cTn id="45" dur="500" fill="hold">
                                          <p:stCondLst>
                                            <p:cond delay="0"/>
                                          </p:stCondLst>
                                        </p:cTn>
                                        <p:tgtEl>
                                          <p:spTgt spid="361"/>
                                        </p:tgtEl>
                                        <p:attrNameLst>
                                          <p:attrName>ppt_x</p:attrName>
                                        </p:attrNameLst>
                                      </p:cBhvr>
                                      <p:tavLst>
                                        <p:tav tm="0">
                                          <p:val>
                                            <p:strVal val="ppt_x"/>
                                          </p:val>
                                        </p:tav>
                                        <p:tav tm="100000">
                                          <p:val>
                                            <p:fltVal val="0.78278"/>
                                          </p:val>
                                        </p:tav>
                                      </p:tavLst>
                                    </p:anim>
                                    <p:anim calcmode="lin" valueType="num">
                                      <p:cBhvr additive="base">
                                        <p:cTn id="46"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47"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48"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49" presetID="35" presetClass="path" presetSubtype="0" accel="50000" decel="50000" fill="hold" grpId="1" nodeType="withEffect">
                                  <p:stCondLst>
                                    <p:cond delay="0"/>
                                  </p:stCondLst>
                                  <p:childTnLst>
                                    <p:anim calcmode="lin" valueType="num">
                                      <p:cBhvr additive="base">
                                        <p:cTn id="50" dur="500" fill="hold">
                                          <p:stCondLst>
                                            <p:cond delay="0"/>
                                          </p:stCondLst>
                                        </p:cTn>
                                        <p:tgtEl>
                                          <p:spTgt spid="362"/>
                                        </p:tgtEl>
                                        <p:attrNameLst>
                                          <p:attrName>ppt_x</p:attrName>
                                        </p:attrNameLst>
                                      </p:cBhvr>
                                      <p:tavLst>
                                        <p:tav tm="0">
                                          <p:val>
                                            <p:strVal val="ppt_x"/>
                                          </p:val>
                                        </p:tav>
                                        <p:tav tm="100000">
                                          <p:val>
                                            <p:fltVal val="0.79242"/>
                                          </p:val>
                                        </p:tav>
                                      </p:tavLst>
                                    </p:anim>
                                    <p:anim calcmode="lin" valueType="num">
                                      <p:cBhvr additive="base">
                                        <p:cTn id="51"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52"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53"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38" presetClass="exit" presetSubtype="0" accel="50000" fill="hold" nodeType="clickEffect">
                                  <p:stCondLst>
                                    <p:cond delay="0"/>
                                  </p:stCondLst>
                                  <p:iterate type="lt">
                                    <p:tmPct val="50000"/>
                                  </p:iterate>
                                  <p:childTnLst>
                                    <p:anim calcmode="lin" valueType="num">
                                      <p:cBhvr>
                                        <p:cTn id="57" dur="500">
                                          <p:stCondLst>
                                            <p:cond delay="0"/>
                                          </p:stCondLst>
                                        </p:cTn>
                                        <p:tgtEl>
                                          <p:spTgt spid="232"/>
                                        </p:tgtEl>
                                        <p:attrNameLst>
                                          <p:attrName>style.rotation</p:attrName>
                                        </p:attrNameLst>
                                      </p:cBhvr>
                                      <p:tavLst>
                                        <p:tav tm="0">
                                          <p:val>
                                            <p:fltVal val="0"/>
                                          </p:val>
                                        </p:tav>
                                        <p:tav tm="100000">
                                          <p:val>
                                            <p:fltVal val="45"/>
                                          </p:val>
                                        </p:tav>
                                      </p:tavLst>
                                    </p:anim>
                                    <p:anim calcmode="lin" valueType="num">
                                      <p:cBhvr>
                                        <p:cTn id="58" dur="500">
                                          <p:stCondLst>
                                            <p:cond delay="0"/>
                                          </p:stCondLst>
                                        </p:cTn>
                                        <p:tgtEl>
                                          <p:spTgt spid="232"/>
                                        </p:tgtEl>
                                        <p:attrNameLst>
                                          <p:attrName>ppt_y</p:attrName>
                                        </p:attrNameLst>
                                      </p:cBhvr>
                                      <p:tavLst>
                                        <p:tav tm="0">
                                          <p:val>
                                            <p:strVal val="ppt_y"/>
                                          </p:val>
                                        </p:tav>
                                        <p:tav tm="100000">
                                          <p:val>
                                            <p:strVal val="ppt_y+1"/>
                                          </p:val>
                                        </p:tav>
                                      </p:tavLst>
                                    </p:anim>
                                    <p:set>
                                      <p:cBhvr>
                                        <p:cTn id="59" dur="1" fill="hold">
                                          <p:stCondLst>
                                            <p:cond delay="499"/>
                                          </p:stCondLst>
                                        </p:cTn>
                                        <p:tgtEl>
                                          <p:spTgt spid="232"/>
                                        </p:tgtEl>
                                        <p:attrNameLst>
                                          <p:attrName>style.visibility</p:attrName>
                                        </p:attrNameLst>
                                      </p:cBhvr>
                                      <p:to>
                                        <p:strVal val="hidden"/>
                                      </p:to>
                                    </p:set>
                                  </p:childTnLst>
                                </p:cTn>
                              </p:par>
                              <p:par>
                                <p:cTn id="60" presetID="35" presetClass="path" presetSubtype="0" accel="50000" decel="50000" fill="hold" grpId="2" nodeType="withEffect">
                                  <p:stCondLst>
                                    <p:cond delay="0"/>
                                  </p:stCondLst>
                                  <p:childTnLst>
                                    <p:anim calcmode="lin" valueType="num">
                                      <p:cBhvr additive="base">
                                        <p:cTn id="61" dur="500" fill="hold">
                                          <p:stCondLst>
                                            <p:cond delay="0"/>
                                          </p:stCondLst>
                                        </p:cTn>
                                        <p:tgtEl>
                                          <p:spTgt spid="353"/>
                                        </p:tgtEl>
                                        <p:attrNameLst>
                                          <p:attrName>ppt_x</p:attrName>
                                        </p:attrNameLst>
                                      </p:cBhvr>
                                      <p:tavLst>
                                        <p:tav tm="0">
                                          <p:val>
                                            <p:strVal val="ppt_x"/>
                                          </p:val>
                                        </p:tav>
                                        <p:tav tm="100000">
                                          <p:val>
                                            <p:fltVal val="0.17062"/>
                                          </p:val>
                                        </p:tav>
                                      </p:tavLst>
                                    </p:anim>
                                    <p:anim calcmode="lin" valueType="num">
                                      <p:cBhvr additive="base">
                                        <p:cTn id="62" dur="500" fill="hold">
                                          <p:stCondLst>
                                            <p:cond delay="0"/>
                                          </p:stCondLst>
                                        </p:cTn>
                                        <p:tgtEl>
                                          <p:spTgt spid="353"/>
                                        </p:tgtEl>
                                        <p:attrNameLst>
                                          <p:attrName>ppt_y</p:attrName>
                                        </p:attrNameLst>
                                      </p:cBhvr>
                                      <p:tavLst>
                                        <p:tav tm="0">
                                          <p:val>
                                            <p:strVal val="ppt_y"/>
                                          </p:val>
                                        </p:tav>
                                        <p:tav tm="100000">
                                          <p:val>
                                            <p:fltVal val="0.6869"/>
                                          </p:val>
                                        </p:tav>
                                      </p:tavLst>
                                    </p:anim>
                                    <p:anim calcmode="lin" valueType="num">
                                      <p:cBhvr additive="base">
                                        <p:cTn id="63" dur="500" fill="hold">
                                          <p:stCondLst>
                                            <p:cond delay="0"/>
                                          </p:stCondLst>
                                        </p:cTn>
                                        <p:tgtEl>
                                          <p:spTgt spid="353"/>
                                        </p:tgtEl>
                                        <p:attrNameLst>
                                          <p:attrName>ppt_w</p:attrName>
                                        </p:attrNameLst>
                                      </p:cBhvr>
                                      <p:tavLst>
                                        <p:tav tm="0">
                                          <p:val>
                                            <p:strVal val="ppt_w"/>
                                          </p:val>
                                        </p:tav>
                                        <p:tav tm="100000">
                                          <p:val>
                                            <p:strVal val="#ppt_w"/>
                                          </p:val>
                                        </p:tav>
                                      </p:tavLst>
                                    </p:anim>
                                    <p:anim calcmode="lin" valueType="num">
                                      <p:cBhvr additive="base">
                                        <p:cTn id="64" dur="500" fill="hold">
                                          <p:stCondLst>
                                            <p:cond delay="0"/>
                                          </p:stCondLst>
                                        </p:cTn>
                                        <p:tgtEl>
                                          <p:spTgt spid="353"/>
                                        </p:tgtEl>
                                        <p:attrNameLst>
                                          <p:attrName>ppt_h</p:attrName>
                                        </p:attrNameLst>
                                      </p:cBhvr>
                                      <p:tavLst>
                                        <p:tav tm="0">
                                          <p:val>
                                            <p:strVal val="ppt_h"/>
                                          </p:val>
                                        </p:tav>
                                        <p:tav tm="100000">
                                          <p:val>
                                            <p:strVal val="#ppt_h"/>
                                          </p:val>
                                        </p:tav>
                                      </p:tavLst>
                                    </p:anim>
                                  </p:childTnLst>
                                </p:cTn>
                              </p:par>
                              <p:par>
                                <p:cTn id="65" presetID="35" presetClass="path" presetSubtype="0" accel="50000" decel="50000" fill="hold" grpId="2" nodeType="withEffect">
                                  <p:stCondLst>
                                    <p:cond delay="0"/>
                                  </p:stCondLst>
                                  <p:childTnLst>
                                    <p:anim calcmode="lin" valueType="num">
                                      <p:cBhvr additive="base">
                                        <p:cTn id="66" dur="500" fill="hold">
                                          <p:stCondLst>
                                            <p:cond delay="0"/>
                                          </p:stCondLst>
                                        </p:cTn>
                                        <p:tgtEl>
                                          <p:spTgt spid="354"/>
                                        </p:tgtEl>
                                        <p:attrNameLst>
                                          <p:attrName>ppt_x</p:attrName>
                                        </p:attrNameLst>
                                      </p:cBhvr>
                                      <p:tavLst>
                                        <p:tav tm="0">
                                          <p:val>
                                            <p:strVal val="ppt_x"/>
                                          </p:val>
                                        </p:tav>
                                        <p:tav tm="100000">
                                          <p:val>
                                            <p:fltVal val="0.35394"/>
                                          </p:val>
                                        </p:tav>
                                      </p:tavLst>
                                    </p:anim>
                                    <p:anim calcmode="lin" valueType="num">
                                      <p:cBhvr additive="base">
                                        <p:cTn id="67" dur="500" fill="hold">
                                          <p:stCondLst>
                                            <p:cond delay="0"/>
                                          </p:stCondLst>
                                        </p:cTn>
                                        <p:tgtEl>
                                          <p:spTgt spid="354"/>
                                        </p:tgtEl>
                                        <p:attrNameLst>
                                          <p:attrName>ppt_y</p:attrName>
                                        </p:attrNameLst>
                                      </p:cBhvr>
                                      <p:tavLst>
                                        <p:tav tm="0">
                                          <p:val>
                                            <p:strVal val="ppt_y"/>
                                          </p:val>
                                        </p:tav>
                                        <p:tav tm="100000">
                                          <p:val>
                                            <p:fltVal val="0.8634"/>
                                          </p:val>
                                        </p:tav>
                                      </p:tavLst>
                                    </p:anim>
                                    <p:anim calcmode="lin" valueType="num">
                                      <p:cBhvr additive="base">
                                        <p:cTn id="68" dur="500" fill="hold">
                                          <p:stCondLst>
                                            <p:cond delay="0"/>
                                          </p:stCondLst>
                                        </p:cTn>
                                        <p:tgtEl>
                                          <p:spTgt spid="354"/>
                                        </p:tgtEl>
                                        <p:attrNameLst>
                                          <p:attrName>ppt_w</p:attrName>
                                        </p:attrNameLst>
                                      </p:cBhvr>
                                      <p:tavLst>
                                        <p:tav tm="0">
                                          <p:val>
                                            <p:strVal val="ppt_w"/>
                                          </p:val>
                                        </p:tav>
                                        <p:tav tm="100000">
                                          <p:val>
                                            <p:strVal val="#ppt_w"/>
                                          </p:val>
                                        </p:tav>
                                      </p:tavLst>
                                    </p:anim>
                                    <p:anim calcmode="lin" valueType="num">
                                      <p:cBhvr additive="base">
                                        <p:cTn id="69" dur="500" fill="hold">
                                          <p:stCondLst>
                                            <p:cond delay="0"/>
                                          </p:stCondLst>
                                        </p:cTn>
                                        <p:tgtEl>
                                          <p:spTgt spid="354"/>
                                        </p:tgtEl>
                                        <p:attrNameLst>
                                          <p:attrName>ppt_h</p:attrName>
                                        </p:attrNameLst>
                                      </p:cBhvr>
                                      <p:tavLst>
                                        <p:tav tm="0">
                                          <p:val>
                                            <p:strVal val="ppt_h"/>
                                          </p:val>
                                        </p:tav>
                                        <p:tav tm="100000">
                                          <p:val>
                                            <p:strVal val="#ppt_h"/>
                                          </p:val>
                                        </p:tav>
                                      </p:tavLst>
                                    </p:anim>
                                  </p:childTnLst>
                                </p:cTn>
                              </p:par>
                              <p:par>
                                <p:cTn id="70" presetID="35" presetClass="path" presetSubtype="0" accel="50000" decel="50000" fill="hold" grpId="2" nodeType="withEffect">
                                  <p:stCondLst>
                                    <p:cond delay="0"/>
                                  </p:stCondLst>
                                  <p:childTnLst>
                                    <p:anim calcmode="lin" valueType="num">
                                      <p:cBhvr additive="base">
                                        <p:cTn id="71" dur="500" fill="hold">
                                          <p:stCondLst>
                                            <p:cond delay="0"/>
                                          </p:stCondLst>
                                        </p:cTn>
                                        <p:tgtEl>
                                          <p:spTgt spid="357"/>
                                        </p:tgtEl>
                                        <p:attrNameLst>
                                          <p:attrName>ppt_x</p:attrName>
                                        </p:attrNameLst>
                                      </p:cBhvr>
                                      <p:tavLst>
                                        <p:tav tm="0">
                                          <p:val>
                                            <p:strVal val="ppt_x"/>
                                          </p:val>
                                        </p:tav>
                                        <p:tav tm="100000">
                                          <p:val>
                                            <p:fltVal val="0.17427"/>
                                          </p:val>
                                        </p:tav>
                                      </p:tavLst>
                                    </p:anim>
                                    <p:anim calcmode="lin" valueType="num">
                                      <p:cBhvr additive="base">
                                        <p:cTn id="72" dur="500" fill="hold">
                                          <p:stCondLst>
                                            <p:cond delay="0"/>
                                          </p:stCondLst>
                                        </p:cTn>
                                        <p:tgtEl>
                                          <p:spTgt spid="357"/>
                                        </p:tgtEl>
                                        <p:attrNameLst>
                                          <p:attrName>ppt_y</p:attrName>
                                        </p:attrNameLst>
                                      </p:cBhvr>
                                      <p:tavLst>
                                        <p:tav tm="0">
                                          <p:val>
                                            <p:strVal val="ppt_y"/>
                                          </p:val>
                                        </p:tav>
                                        <p:tav tm="100000">
                                          <p:val>
                                            <p:fltVal val="0.83958"/>
                                          </p:val>
                                        </p:tav>
                                      </p:tavLst>
                                    </p:anim>
                                    <p:anim calcmode="lin" valueType="num">
                                      <p:cBhvr additive="base">
                                        <p:cTn id="73" dur="500" fill="hold">
                                          <p:stCondLst>
                                            <p:cond delay="0"/>
                                          </p:stCondLst>
                                        </p:cTn>
                                        <p:tgtEl>
                                          <p:spTgt spid="357"/>
                                        </p:tgtEl>
                                        <p:attrNameLst>
                                          <p:attrName>ppt_w</p:attrName>
                                        </p:attrNameLst>
                                      </p:cBhvr>
                                      <p:tavLst>
                                        <p:tav tm="0">
                                          <p:val>
                                            <p:strVal val="ppt_w"/>
                                          </p:val>
                                        </p:tav>
                                        <p:tav tm="100000">
                                          <p:val>
                                            <p:strVal val="#ppt_w"/>
                                          </p:val>
                                        </p:tav>
                                      </p:tavLst>
                                    </p:anim>
                                    <p:anim calcmode="lin" valueType="num">
                                      <p:cBhvr additive="base">
                                        <p:cTn id="74" dur="500" fill="hold">
                                          <p:stCondLst>
                                            <p:cond delay="0"/>
                                          </p:stCondLst>
                                        </p:cTn>
                                        <p:tgtEl>
                                          <p:spTgt spid="357"/>
                                        </p:tgtEl>
                                        <p:attrNameLst>
                                          <p:attrName>ppt_h</p:attrName>
                                        </p:attrNameLst>
                                      </p:cBhvr>
                                      <p:tavLst>
                                        <p:tav tm="0">
                                          <p:val>
                                            <p:strVal val="ppt_h"/>
                                          </p:val>
                                        </p:tav>
                                        <p:tav tm="100000">
                                          <p:val>
                                            <p:strVal val="#ppt_h"/>
                                          </p:val>
                                        </p:tav>
                                      </p:tavLst>
                                    </p:anim>
                                  </p:childTnLst>
                                </p:cTn>
                              </p:par>
                              <p:par>
                                <p:cTn id="75" presetID="35" presetClass="path" presetSubtype="0" accel="50000" decel="50000" fill="hold" grpId="2" nodeType="withEffect">
                                  <p:stCondLst>
                                    <p:cond delay="0"/>
                                  </p:stCondLst>
                                  <p:childTnLst>
                                    <p:anim calcmode="lin" valueType="num">
                                      <p:cBhvr additive="base">
                                        <p:cTn id="76" dur="500" fill="hold">
                                          <p:stCondLst>
                                            <p:cond delay="0"/>
                                          </p:stCondLst>
                                        </p:cTn>
                                        <p:tgtEl>
                                          <p:spTgt spid="358"/>
                                        </p:tgtEl>
                                        <p:attrNameLst>
                                          <p:attrName>ppt_x</p:attrName>
                                        </p:attrNameLst>
                                      </p:cBhvr>
                                      <p:tavLst>
                                        <p:tav tm="0">
                                          <p:val>
                                            <p:strVal val="ppt_x"/>
                                          </p:val>
                                        </p:tav>
                                        <p:tav tm="100000">
                                          <p:val>
                                            <p:fltVal val="0.78914"/>
                                          </p:val>
                                        </p:tav>
                                      </p:tavLst>
                                    </p:anim>
                                    <p:anim calcmode="lin" valueType="num">
                                      <p:cBhvr additive="base">
                                        <p:cTn id="77" dur="500" fill="hold">
                                          <p:stCondLst>
                                            <p:cond delay="0"/>
                                          </p:stCondLst>
                                        </p:cTn>
                                        <p:tgtEl>
                                          <p:spTgt spid="358"/>
                                        </p:tgtEl>
                                        <p:attrNameLst>
                                          <p:attrName>ppt_y</p:attrName>
                                        </p:attrNameLst>
                                      </p:cBhvr>
                                      <p:tavLst>
                                        <p:tav tm="0">
                                          <p:val>
                                            <p:strVal val="ppt_y"/>
                                          </p:val>
                                        </p:tav>
                                        <p:tav tm="100000">
                                          <p:val>
                                            <p:fltVal val="0.70801"/>
                                          </p:val>
                                        </p:tav>
                                      </p:tavLst>
                                    </p:anim>
                                    <p:anim calcmode="lin" valueType="num">
                                      <p:cBhvr additive="base">
                                        <p:cTn id="78" dur="500" fill="hold">
                                          <p:stCondLst>
                                            <p:cond delay="0"/>
                                          </p:stCondLst>
                                        </p:cTn>
                                        <p:tgtEl>
                                          <p:spTgt spid="358"/>
                                        </p:tgtEl>
                                        <p:attrNameLst>
                                          <p:attrName>ppt_w</p:attrName>
                                        </p:attrNameLst>
                                      </p:cBhvr>
                                      <p:tavLst>
                                        <p:tav tm="0">
                                          <p:val>
                                            <p:strVal val="ppt_w"/>
                                          </p:val>
                                        </p:tav>
                                        <p:tav tm="100000">
                                          <p:val>
                                            <p:strVal val="#ppt_w"/>
                                          </p:val>
                                        </p:tav>
                                      </p:tavLst>
                                    </p:anim>
                                    <p:anim calcmode="lin" valueType="num">
                                      <p:cBhvr additive="base">
                                        <p:cTn id="79" dur="500" fill="hold">
                                          <p:stCondLst>
                                            <p:cond delay="0"/>
                                          </p:stCondLst>
                                        </p:cTn>
                                        <p:tgtEl>
                                          <p:spTgt spid="358"/>
                                        </p:tgtEl>
                                        <p:attrNameLst>
                                          <p:attrName>ppt_h</p:attrName>
                                        </p:attrNameLst>
                                      </p:cBhvr>
                                      <p:tavLst>
                                        <p:tav tm="0">
                                          <p:val>
                                            <p:strVal val="ppt_h"/>
                                          </p:val>
                                        </p:tav>
                                        <p:tav tm="100000">
                                          <p:val>
                                            <p:strVal val="#ppt_h"/>
                                          </p:val>
                                        </p:tav>
                                      </p:tavLst>
                                    </p:anim>
                                  </p:childTnLst>
                                </p:cTn>
                              </p:par>
                              <p:par>
                                <p:cTn id="80" presetID="35" presetClass="path" presetSubtype="0" accel="50000" decel="50000" fill="hold" grpId="2" nodeType="withEffect">
                                  <p:stCondLst>
                                    <p:cond delay="0"/>
                                  </p:stCondLst>
                                  <p:childTnLst>
                                    <p:anim calcmode="lin" valueType="num">
                                      <p:cBhvr additive="base">
                                        <p:cTn id="81" dur="500" fill="hold">
                                          <p:stCondLst>
                                            <p:cond delay="0"/>
                                          </p:stCondLst>
                                        </p:cTn>
                                        <p:tgtEl>
                                          <p:spTgt spid="359"/>
                                        </p:tgtEl>
                                        <p:attrNameLst>
                                          <p:attrName>ppt_x</p:attrName>
                                        </p:attrNameLst>
                                      </p:cBhvr>
                                      <p:tavLst>
                                        <p:tav tm="0">
                                          <p:val>
                                            <p:strVal val="ppt_x"/>
                                          </p:val>
                                        </p:tav>
                                        <p:tav tm="100000">
                                          <p:val>
                                            <p:fltVal val="0.78107"/>
                                          </p:val>
                                        </p:tav>
                                      </p:tavLst>
                                    </p:anim>
                                    <p:anim calcmode="lin" valueType="num">
                                      <p:cBhvr additive="base">
                                        <p:cTn id="82"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83"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84"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85" presetID="35" presetClass="path" presetSubtype="0" accel="50000" decel="50000" fill="hold" grpId="2" nodeType="withEffect">
                                  <p:stCondLst>
                                    <p:cond delay="0"/>
                                  </p:stCondLst>
                                  <p:childTnLst>
                                    <p:anim calcmode="lin" valueType="num">
                                      <p:cBhvr additive="base">
                                        <p:cTn id="86" dur="500" fill="hold">
                                          <p:stCondLst>
                                            <p:cond delay="0"/>
                                          </p:stCondLst>
                                        </p:cTn>
                                        <p:tgtEl>
                                          <p:spTgt spid="360"/>
                                        </p:tgtEl>
                                        <p:attrNameLst>
                                          <p:attrName>ppt_x</p:attrName>
                                        </p:attrNameLst>
                                      </p:cBhvr>
                                      <p:tavLst>
                                        <p:tav tm="0">
                                          <p:val>
                                            <p:strVal val="ppt_x"/>
                                          </p:val>
                                        </p:tav>
                                        <p:tav tm="100000">
                                          <p:val>
                                            <p:fltVal val="0.62163"/>
                                          </p:val>
                                        </p:tav>
                                      </p:tavLst>
                                    </p:anim>
                                    <p:anim calcmode="lin" valueType="num">
                                      <p:cBhvr additive="base">
                                        <p:cTn id="87"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88"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89"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90" presetID="35" presetClass="path" presetSubtype="0" accel="50000" decel="50000" fill="hold" grpId="2" nodeType="withEffect">
                                  <p:stCondLst>
                                    <p:cond delay="0"/>
                                  </p:stCondLst>
                                  <p:childTnLst>
                                    <p:anim calcmode="lin" valueType="num">
                                      <p:cBhvr additive="base">
                                        <p:cTn id="91" dur="500" fill="hold">
                                          <p:stCondLst>
                                            <p:cond delay="0"/>
                                          </p:stCondLst>
                                        </p:cTn>
                                        <p:tgtEl>
                                          <p:spTgt spid="361"/>
                                        </p:tgtEl>
                                        <p:attrNameLst>
                                          <p:attrName>ppt_x</p:attrName>
                                        </p:attrNameLst>
                                      </p:cBhvr>
                                      <p:tavLst>
                                        <p:tav tm="0">
                                          <p:val>
                                            <p:strVal val="ppt_x"/>
                                          </p:val>
                                        </p:tav>
                                        <p:tav tm="100000">
                                          <p:val>
                                            <p:fltVal val="0.78278"/>
                                          </p:val>
                                        </p:tav>
                                      </p:tavLst>
                                    </p:anim>
                                    <p:anim calcmode="lin" valueType="num">
                                      <p:cBhvr additive="base">
                                        <p:cTn id="92"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93"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94"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95" presetID="35" presetClass="path" presetSubtype="0" accel="50000" decel="50000" fill="hold" grpId="2" nodeType="withEffect">
                                  <p:stCondLst>
                                    <p:cond delay="0"/>
                                  </p:stCondLst>
                                  <p:childTnLst>
                                    <p:anim calcmode="lin" valueType="num">
                                      <p:cBhvr additive="base">
                                        <p:cTn id="96" dur="500" fill="hold">
                                          <p:stCondLst>
                                            <p:cond delay="0"/>
                                          </p:stCondLst>
                                        </p:cTn>
                                        <p:tgtEl>
                                          <p:spTgt spid="362"/>
                                        </p:tgtEl>
                                        <p:attrNameLst>
                                          <p:attrName>ppt_x</p:attrName>
                                        </p:attrNameLst>
                                      </p:cBhvr>
                                      <p:tavLst>
                                        <p:tav tm="0">
                                          <p:val>
                                            <p:strVal val="ppt_x"/>
                                          </p:val>
                                        </p:tav>
                                        <p:tav tm="100000">
                                          <p:val>
                                            <p:fltVal val="0.79242"/>
                                          </p:val>
                                        </p:tav>
                                      </p:tavLst>
                                    </p:anim>
                                    <p:anim calcmode="lin" valueType="num">
                                      <p:cBhvr additive="base">
                                        <p:cTn id="97"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98"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99"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38" presetClass="exit" presetSubtype="0" accel="50000" fill="hold" grpId="3" nodeType="clickEffect">
                                  <p:stCondLst>
                                    <p:cond delay="0"/>
                                  </p:stCondLst>
                                  <p:iterate type="lt">
                                    <p:tmPct val="50000"/>
                                  </p:iterate>
                                  <p:childTnLst>
                                    <p:anim calcmode="lin" valueType="num">
                                      <p:cBhvr>
                                        <p:cTn id="103" dur="500">
                                          <p:stCondLst>
                                            <p:cond delay="0"/>
                                          </p:stCondLst>
                                        </p:cTn>
                                        <p:tgtEl>
                                          <p:spTgt spid="353"/>
                                        </p:tgtEl>
                                        <p:attrNameLst>
                                          <p:attrName>style.rotation</p:attrName>
                                        </p:attrNameLst>
                                      </p:cBhvr>
                                      <p:tavLst>
                                        <p:tav tm="0">
                                          <p:val>
                                            <p:fltVal val="0"/>
                                          </p:val>
                                        </p:tav>
                                        <p:tav tm="100000">
                                          <p:val>
                                            <p:fltVal val="45"/>
                                          </p:val>
                                        </p:tav>
                                      </p:tavLst>
                                    </p:anim>
                                    <p:anim calcmode="lin" valueType="num">
                                      <p:cBhvr>
                                        <p:cTn id="104" dur="500">
                                          <p:stCondLst>
                                            <p:cond delay="0"/>
                                          </p:stCondLst>
                                        </p:cTn>
                                        <p:tgtEl>
                                          <p:spTgt spid="353"/>
                                        </p:tgtEl>
                                        <p:attrNameLst>
                                          <p:attrName>ppt_y</p:attrName>
                                        </p:attrNameLst>
                                      </p:cBhvr>
                                      <p:tavLst>
                                        <p:tav tm="0">
                                          <p:val>
                                            <p:strVal val="ppt_y"/>
                                          </p:val>
                                        </p:tav>
                                        <p:tav tm="100000">
                                          <p:val>
                                            <p:strVal val="ppt_y+1"/>
                                          </p:val>
                                        </p:tav>
                                      </p:tavLst>
                                    </p:anim>
                                    <p:set>
                                      <p:cBhvr>
                                        <p:cTn id="105" dur="1" fill="hold">
                                          <p:stCondLst>
                                            <p:cond delay="499"/>
                                          </p:stCondLst>
                                        </p:cTn>
                                        <p:tgtEl>
                                          <p:spTgt spid="353"/>
                                        </p:tgtEl>
                                        <p:attrNameLst>
                                          <p:attrName>style.visibility</p:attrName>
                                        </p:attrNameLst>
                                      </p:cBhvr>
                                      <p:to>
                                        <p:strVal val="hidden"/>
                                      </p:to>
                                    </p:set>
                                  </p:childTnLst>
                                </p:cTn>
                              </p:par>
                              <p:par>
                                <p:cTn id="106" presetID="35" presetClass="path" presetSubtype="0" accel="50000" decel="50000" fill="hold" grpId="3" nodeType="withEffect">
                                  <p:stCondLst>
                                    <p:cond delay="0"/>
                                  </p:stCondLst>
                                  <p:childTnLst>
                                    <p:anim calcmode="lin" valueType="num">
                                      <p:cBhvr additive="base">
                                        <p:cTn id="107" dur="500" fill="hold">
                                          <p:stCondLst>
                                            <p:cond delay="0"/>
                                          </p:stCondLst>
                                        </p:cTn>
                                        <p:tgtEl>
                                          <p:spTgt spid="354"/>
                                        </p:tgtEl>
                                        <p:attrNameLst>
                                          <p:attrName>ppt_x</p:attrName>
                                        </p:attrNameLst>
                                      </p:cBhvr>
                                      <p:tavLst>
                                        <p:tav tm="0">
                                          <p:val>
                                            <p:strVal val="ppt_x"/>
                                          </p:val>
                                        </p:tav>
                                        <p:tav tm="100000">
                                          <p:val>
                                            <p:fltVal val="0.35212"/>
                                          </p:val>
                                        </p:tav>
                                      </p:tavLst>
                                    </p:anim>
                                    <p:anim calcmode="lin" valueType="num">
                                      <p:cBhvr additive="base">
                                        <p:cTn id="108" dur="500" fill="hold">
                                          <p:stCondLst>
                                            <p:cond delay="0"/>
                                          </p:stCondLst>
                                        </p:cTn>
                                        <p:tgtEl>
                                          <p:spTgt spid="354"/>
                                        </p:tgtEl>
                                        <p:attrNameLst>
                                          <p:attrName>ppt_y</p:attrName>
                                        </p:attrNameLst>
                                      </p:cBhvr>
                                      <p:tavLst>
                                        <p:tav tm="0">
                                          <p:val>
                                            <p:strVal val="ppt_y"/>
                                          </p:val>
                                        </p:tav>
                                        <p:tav tm="100000">
                                          <p:val>
                                            <p:fltVal val="0.8634"/>
                                          </p:val>
                                        </p:tav>
                                      </p:tavLst>
                                    </p:anim>
                                    <p:anim calcmode="lin" valueType="num">
                                      <p:cBhvr additive="base">
                                        <p:cTn id="109" dur="500" fill="hold">
                                          <p:stCondLst>
                                            <p:cond delay="0"/>
                                          </p:stCondLst>
                                        </p:cTn>
                                        <p:tgtEl>
                                          <p:spTgt spid="354"/>
                                        </p:tgtEl>
                                        <p:attrNameLst>
                                          <p:attrName>ppt_w</p:attrName>
                                        </p:attrNameLst>
                                      </p:cBhvr>
                                      <p:tavLst>
                                        <p:tav tm="0">
                                          <p:val>
                                            <p:strVal val="ppt_w"/>
                                          </p:val>
                                        </p:tav>
                                        <p:tav tm="100000">
                                          <p:val>
                                            <p:strVal val="#ppt_w"/>
                                          </p:val>
                                        </p:tav>
                                      </p:tavLst>
                                    </p:anim>
                                    <p:anim calcmode="lin" valueType="num">
                                      <p:cBhvr additive="base">
                                        <p:cTn id="110" dur="500" fill="hold">
                                          <p:stCondLst>
                                            <p:cond delay="0"/>
                                          </p:stCondLst>
                                        </p:cTn>
                                        <p:tgtEl>
                                          <p:spTgt spid="354"/>
                                        </p:tgtEl>
                                        <p:attrNameLst>
                                          <p:attrName>ppt_h</p:attrName>
                                        </p:attrNameLst>
                                      </p:cBhvr>
                                      <p:tavLst>
                                        <p:tav tm="0">
                                          <p:val>
                                            <p:strVal val="ppt_h"/>
                                          </p:val>
                                        </p:tav>
                                        <p:tav tm="100000">
                                          <p:val>
                                            <p:strVal val="#ppt_h"/>
                                          </p:val>
                                        </p:tav>
                                      </p:tavLst>
                                    </p:anim>
                                  </p:childTnLst>
                                </p:cTn>
                              </p:par>
                              <p:par>
                                <p:cTn id="111" presetID="35" presetClass="path" presetSubtype="0" accel="50000" decel="50000" fill="hold" grpId="3" nodeType="withEffect">
                                  <p:stCondLst>
                                    <p:cond delay="0"/>
                                  </p:stCondLst>
                                  <p:childTnLst>
                                    <p:anim calcmode="lin" valueType="num">
                                      <p:cBhvr additive="base">
                                        <p:cTn id="112" dur="500" fill="hold">
                                          <p:stCondLst>
                                            <p:cond delay="0"/>
                                          </p:stCondLst>
                                        </p:cTn>
                                        <p:tgtEl>
                                          <p:spTgt spid="357"/>
                                        </p:tgtEl>
                                        <p:attrNameLst>
                                          <p:attrName>ppt_x</p:attrName>
                                        </p:attrNameLst>
                                      </p:cBhvr>
                                      <p:tavLst>
                                        <p:tav tm="0">
                                          <p:val>
                                            <p:strVal val="ppt_x"/>
                                          </p:val>
                                        </p:tav>
                                        <p:tav tm="100000">
                                          <p:val>
                                            <p:fltVal val="0.17245"/>
                                          </p:val>
                                        </p:tav>
                                      </p:tavLst>
                                    </p:anim>
                                    <p:anim calcmode="lin" valueType="num">
                                      <p:cBhvr additive="base">
                                        <p:cTn id="113" dur="500" fill="hold">
                                          <p:stCondLst>
                                            <p:cond delay="0"/>
                                          </p:stCondLst>
                                        </p:cTn>
                                        <p:tgtEl>
                                          <p:spTgt spid="357"/>
                                        </p:tgtEl>
                                        <p:attrNameLst>
                                          <p:attrName>ppt_y</p:attrName>
                                        </p:attrNameLst>
                                      </p:cBhvr>
                                      <p:tavLst>
                                        <p:tav tm="0">
                                          <p:val>
                                            <p:strVal val="ppt_y"/>
                                          </p:val>
                                        </p:tav>
                                        <p:tav tm="100000">
                                          <p:val>
                                            <p:fltVal val="0.83958"/>
                                          </p:val>
                                        </p:tav>
                                      </p:tavLst>
                                    </p:anim>
                                    <p:anim calcmode="lin" valueType="num">
                                      <p:cBhvr additive="base">
                                        <p:cTn id="114" dur="500" fill="hold">
                                          <p:stCondLst>
                                            <p:cond delay="0"/>
                                          </p:stCondLst>
                                        </p:cTn>
                                        <p:tgtEl>
                                          <p:spTgt spid="357"/>
                                        </p:tgtEl>
                                        <p:attrNameLst>
                                          <p:attrName>ppt_w</p:attrName>
                                        </p:attrNameLst>
                                      </p:cBhvr>
                                      <p:tavLst>
                                        <p:tav tm="0">
                                          <p:val>
                                            <p:strVal val="ppt_w"/>
                                          </p:val>
                                        </p:tav>
                                        <p:tav tm="100000">
                                          <p:val>
                                            <p:strVal val="#ppt_w"/>
                                          </p:val>
                                        </p:tav>
                                      </p:tavLst>
                                    </p:anim>
                                    <p:anim calcmode="lin" valueType="num">
                                      <p:cBhvr additive="base">
                                        <p:cTn id="115" dur="500" fill="hold">
                                          <p:stCondLst>
                                            <p:cond delay="0"/>
                                          </p:stCondLst>
                                        </p:cTn>
                                        <p:tgtEl>
                                          <p:spTgt spid="357"/>
                                        </p:tgtEl>
                                        <p:attrNameLst>
                                          <p:attrName>ppt_h</p:attrName>
                                        </p:attrNameLst>
                                      </p:cBhvr>
                                      <p:tavLst>
                                        <p:tav tm="0">
                                          <p:val>
                                            <p:strVal val="ppt_h"/>
                                          </p:val>
                                        </p:tav>
                                        <p:tav tm="100000">
                                          <p:val>
                                            <p:strVal val="#ppt_h"/>
                                          </p:val>
                                        </p:tav>
                                      </p:tavLst>
                                    </p:anim>
                                  </p:childTnLst>
                                </p:cTn>
                              </p:par>
                              <p:par>
                                <p:cTn id="116" presetID="35" presetClass="path" presetSubtype="0" accel="50000" decel="50000" fill="hold" grpId="3" nodeType="withEffect">
                                  <p:stCondLst>
                                    <p:cond delay="0"/>
                                  </p:stCondLst>
                                  <p:childTnLst>
                                    <p:anim calcmode="lin" valueType="num">
                                      <p:cBhvr additive="base">
                                        <p:cTn id="117" dur="500" fill="hold">
                                          <p:stCondLst>
                                            <p:cond delay="0"/>
                                          </p:stCondLst>
                                        </p:cTn>
                                        <p:tgtEl>
                                          <p:spTgt spid="358"/>
                                        </p:tgtEl>
                                        <p:attrNameLst>
                                          <p:attrName>ppt_x</p:attrName>
                                        </p:attrNameLst>
                                      </p:cBhvr>
                                      <p:tavLst>
                                        <p:tav tm="0">
                                          <p:val>
                                            <p:strVal val="ppt_x"/>
                                          </p:val>
                                        </p:tav>
                                        <p:tav tm="100000">
                                          <p:val>
                                            <p:fltVal val="0.78732"/>
                                          </p:val>
                                        </p:tav>
                                      </p:tavLst>
                                    </p:anim>
                                    <p:anim calcmode="lin" valueType="num">
                                      <p:cBhvr additive="base">
                                        <p:cTn id="118" dur="500" fill="hold">
                                          <p:stCondLst>
                                            <p:cond delay="0"/>
                                          </p:stCondLst>
                                        </p:cTn>
                                        <p:tgtEl>
                                          <p:spTgt spid="358"/>
                                        </p:tgtEl>
                                        <p:attrNameLst>
                                          <p:attrName>ppt_y</p:attrName>
                                        </p:attrNameLst>
                                      </p:cBhvr>
                                      <p:tavLst>
                                        <p:tav tm="0">
                                          <p:val>
                                            <p:strVal val="ppt_y"/>
                                          </p:val>
                                        </p:tav>
                                        <p:tav tm="100000">
                                          <p:val>
                                            <p:fltVal val="0.70801"/>
                                          </p:val>
                                        </p:tav>
                                      </p:tavLst>
                                    </p:anim>
                                    <p:anim calcmode="lin" valueType="num">
                                      <p:cBhvr additive="base">
                                        <p:cTn id="119" dur="500" fill="hold">
                                          <p:stCondLst>
                                            <p:cond delay="0"/>
                                          </p:stCondLst>
                                        </p:cTn>
                                        <p:tgtEl>
                                          <p:spTgt spid="358"/>
                                        </p:tgtEl>
                                        <p:attrNameLst>
                                          <p:attrName>ppt_w</p:attrName>
                                        </p:attrNameLst>
                                      </p:cBhvr>
                                      <p:tavLst>
                                        <p:tav tm="0">
                                          <p:val>
                                            <p:strVal val="ppt_w"/>
                                          </p:val>
                                        </p:tav>
                                        <p:tav tm="100000">
                                          <p:val>
                                            <p:strVal val="#ppt_w"/>
                                          </p:val>
                                        </p:tav>
                                      </p:tavLst>
                                    </p:anim>
                                    <p:anim calcmode="lin" valueType="num">
                                      <p:cBhvr additive="base">
                                        <p:cTn id="120" dur="500" fill="hold">
                                          <p:stCondLst>
                                            <p:cond delay="0"/>
                                          </p:stCondLst>
                                        </p:cTn>
                                        <p:tgtEl>
                                          <p:spTgt spid="358"/>
                                        </p:tgtEl>
                                        <p:attrNameLst>
                                          <p:attrName>ppt_h</p:attrName>
                                        </p:attrNameLst>
                                      </p:cBhvr>
                                      <p:tavLst>
                                        <p:tav tm="0">
                                          <p:val>
                                            <p:strVal val="ppt_h"/>
                                          </p:val>
                                        </p:tav>
                                        <p:tav tm="100000">
                                          <p:val>
                                            <p:strVal val="#ppt_h"/>
                                          </p:val>
                                        </p:tav>
                                      </p:tavLst>
                                    </p:anim>
                                  </p:childTnLst>
                                </p:cTn>
                              </p:par>
                              <p:par>
                                <p:cTn id="121" presetID="35" presetClass="path" presetSubtype="0" accel="50000" decel="50000" fill="hold" grpId="3" nodeType="withEffect">
                                  <p:stCondLst>
                                    <p:cond delay="0"/>
                                  </p:stCondLst>
                                  <p:childTnLst>
                                    <p:anim calcmode="lin" valueType="num">
                                      <p:cBhvr additive="base">
                                        <p:cTn id="122" dur="500" fill="hold">
                                          <p:stCondLst>
                                            <p:cond delay="0"/>
                                          </p:stCondLst>
                                        </p:cTn>
                                        <p:tgtEl>
                                          <p:spTgt spid="359"/>
                                        </p:tgtEl>
                                        <p:attrNameLst>
                                          <p:attrName>ppt_x</p:attrName>
                                        </p:attrNameLst>
                                      </p:cBhvr>
                                      <p:tavLst>
                                        <p:tav tm="0">
                                          <p:val>
                                            <p:strVal val="ppt_x"/>
                                          </p:val>
                                        </p:tav>
                                        <p:tav tm="100000">
                                          <p:val>
                                            <p:fltVal val="0.77924"/>
                                          </p:val>
                                        </p:tav>
                                      </p:tavLst>
                                    </p:anim>
                                    <p:anim calcmode="lin" valueType="num">
                                      <p:cBhvr additive="base">
                                        <p:cTn id="123"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124"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125"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126" presetID="35" presetClass="path" presetSubtype="0" accel="50000" decel="50000" fill="hold" grpId="3" nodeType="withEffect">
                                  <p:stCondLst>
                                    <p:cond delay="0"/>
                                  </p:stCondLst>
                                  <p:childTnLst>
                                    <p:anim calcmode="lin" valueType="num">
                                      <p:cBhvr additive="base">
                                        <p:cTn id="127" dur="500" fill="hold">
                                          <p:stCondLst>
                                            <p:cond delay="0"/>
                                          </p:stCondLst>
                                        </p:cTn>
                                        <p:tgtEl>
                                          <p:spTgt spid="360"/>
                                        </p:tgtEl>
                                        <p:attrNameLst>
                                          <p:attrName>ppt_x</p:attrName>
                                        </p:attrNameLst>
                                      </p:cBhvr>
                                      <p:tavLst>
                                        <p:tav tm="0">
                                          <p:val>
                                            <p:strVal val="ppt_x"/>
                                          </p:val>
                                        </p:tav>
                                        <p:tav tm="100000">
                                          <p:val>
                                            <p:fltVal val="0.61981"/>
                                          </p:val>
                                        </p:tav>
                                      </p:tavLst>
                                    </p:anim>
                                    <p:anim calcmode="lin" valueType="num">
                                      <p:cBhvr additive="base">
                                        <p:cTn id="128"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129"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130"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131" presetID="35" presetClass="path" presetSubtype="0" accel="50000" decel="50000" fill="hold" grpId="3" nodeType="withEffect">
                                  <p:stCondLst>
                                    <p:cond delay="0"/>
                                  </p:stCondLst>
                                  <p:childTnLst>
                                    <p:anim calcmode="lin" valueType="num">
                                      <p:cBhvr additive="base">
                                        <p:cTn id="132" dur="500" fill="hold">
                                          <p:stCondLst>
                                            <p:cond delay="0"/>
                                          </p:stCondLst>
                                        </p:cTn>
                                        <p:tgtEl>
                                          <p:spTgt spid="361"/>
                                        </p:tgtEl>
                                        <p:attrNameLst>
                                          <p:attrName>ppt_x</p:attrName>
                                        </p:attrNameLst>
                                      </p:cBhvr>
                                      <p:tavLst>
                                        <p:tav tm="0">
                                          <p:val>
                                            <p:strVal val="ppt_x"/>
                                          </p:val>
                                        </p:tav>
                                        <p:tav tm="100000">
                                          <p:val>
                                            <p:fltVal val="0.78096"/>
                                          </p:val>
                                        </p:tav>
                                      </p:tavLst>
                                    </p:anim>
                                    <p:anim calcmode="lin" valueType="num">
                                      <p:cBhvr additive="base">
                                        <p:cTn id="133"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134"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135"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136" presetID="35" presetClass="path" presetSubtype="0" accel="50000" decel="50000" fill="hold" grpId="3" nodeType="withEffect">
                                  <p:stCondLst>
                                    <p:cond delay="0"/>
                                  </p:stCondLst>
                                  <p:childTnLst>
                                    <p:anim calcmode="lin" valueType="num">
                                      <p:cBhvr additive="base">
                                        <p:cTn id="137" dur="500" fill="hold">
                                          <p:stCondLst>
                                            <p:cond delay="0"/>
                                          </p:stCondLst>
                                        </p:cTn>
                                        <p:tgtEl>
                                          <p:spTgt spid="362"/>
                                        </p:tgtEl>
                                        <p:attrNameLst>
                                          <p:attrName>ppt_x</p:attrName>
                                        </p:attrNameLst>
                                      </p:cBhvr>
                                      <p:tavLst>
                                        <p:tav tm="0">
                                          <p:val>
                                            <p:strVal val="ppt_x"/>
                                          </p:val>
                                        </p:tav>
                                        <p:tav tm="100000">
                                          <p:val>
                                            <p:fltVal val="0.7906"/>
                                          </p:val>
                                        </p:tav>
                                      </p:tavLst>
                                    </p:anim>
                                    <p:anim calcmode="lin" valueType="num">
                                      <p:cBhvr additive="base">
                                        <p:cTn id="138"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139"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140"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38" presetClass="exit" presetSubtype="0" accel="50000" fill="hold" grpId="4" nodeType="clickEffect">
                                  <p:stCondLst>
                                    <p:cond delay="0"/>
                                  </p:stCondLst>
                                  <p:iterate type="lt">
                                    <p:tmPct val="50000"/>
                                  </p:iterate>
                                  <p:childTnLst>
                                    <p:anim calcmode="lin" valueType="num">
                                      <p:cBhvr>
                                        <p:cTn id="144" dur="500">
                                          <p:stCondLst>
                                            <p:cond delay="0"/>
                                          </p:stCondLst>
                                        </p:cTn>
                                        <p:tgtEl>
                                          <p:spTgt spid="354"/>
                                        </p:tgtEl>
                                        <p:attrNameLst>
                                          <p:attrName>style.rotation</p:attrName>
                                        </p:attrNameLst>
                                      </p:cBhvr>
                                      <p:tavLst>
                                        <p:tav tm="0">
                                          <p:val>
                                            <p:fltVal val="0"/>
                                          </p:val>
                                        </p:tav>
                                        <p:tav tm="100000">
                                          <p:val>
                                            <p:fltVal val="45"/>
                                          </p:val>
                                        </p:tav>
                                      </p:tavLst>
                                    </p:anim>
                                    <p:anim calcmode="lin" valueType="num">
                                      <p:cBhvr>
                                        <p:cTn id="145" dur="500">
                                          <p:stCondLst>
                                            <p:cond delay="0"/>
                                          </p:stCondLst>
                                        </p:cTn>
                                        <p:tgtEl>
                                          <p:spTgt spid="354"/>
                                        </p:tgtEl>
                                        <p:attrNameLst>
                                          <p:attrName>ppt_y</p:attrName>
                                        </p:attrNameLst>
                                      </p:cBhvr>
                                      <p:tavLst>
                                        <p:tav tm="0">
                                          <p:val>
                                            <p:strVal val="ppt_y"/>
                                          </p:val>
                                        </p:tav>
                                        <p:tav tm="100000">
                                          <p:val>
                                            <p:strVal val="ppt_y+1"/>
                                          </p:val>
                                        </p:tav>
                                      </p:tavLst>
                                    </p:anim>
                                    <p:set>
                                      <p:cBhvr>
                                        <p:cTn id="146" dur="1" fill="hold">
                                          <p:stCondLst>
                                            <p:cond delay="499"/>
                                          </p:stCondLst>
                                        </p:cTn>
                                        <p:tgtEl>
                                          <p:spTgt spid="354"/>
                                        </p:tgtEl>
                                        <p:attrNameLst>
                                          <p:attrName>style.visibility</p:attrName>
                                        </p:attrNameLst>
                                      </p:cBhvr>
                                      <p:to>
                                        <p:strVal val="hidden"/>
                                      </p:to>
                                    </p:set>
                                  </p:childTnLst>
                                </p:cTn>
                              </p:par>
                              <p:par>
                                <p:cTn id="147" presetID="35" presetClass="path" presetSubtype="0" accel="50000" decel="50000" fill="hold" grpId="4" nodeType="withEffect">
                                  <p:stCondLst>
                                    <p:cond delay="0"/>
                                  </p:stCondLst>
                                  <p:childTnLst>
                                    <p:anim calcmode="lin" valueType="num">
                                      <p:cBhvr additive="base">
                                        <p:cTn id="148" dur="500" fill="hold">
                                          <p:stCondLst>
                                            <p:cond delay="0"/>
                                          </p:stCondLst>
                                        </p:cTn>
                                        <p:tgtEl>
                                          <p:spTgt spid="357"/>
                                        </p:tgtEl>
                                        <p:attrNameLst>
                                          <p:attrName>ppt_x</p:attrName>
                                        </p:attrNameLst>
                                      </p:cBhvr>
                                      <p:tavLst>
                                        <p:tav tm="0">
                                          <p:val>
                                            <p:strVal val="ppt_x"/>
                                          </p:val>
                                        </p:tav>
                                        <p:tav tm="100000">
                                          <p:val>
                                            <p:fltVal val="0.17245"/>
                                          </p:val>
                                        </p:tav>
                                      </p:tavLst>
                                    </p:anim>
                                    <p:anim calcmode="lin" valueType="num">
                                      <p:cBhvr additive="base">
                                        <p:cTn id="149" dur="500" fill="hold">
                                          <p:stCondLst>
                                            <p:cond delay="0"/>
                                          </p:stCondLst>
                                        </p:cTn>
                                        <p:tgtEl>
                                          <p:spTgt spid="357"/>
                                        </p:tgtEl>
                                        <p:attrNameLst>
                                          <p:attrName>ppt_y</p:attrName>
                                        </p:attrNameLst>
                                      </p:cBhvr>
                                      <p:tavLst>
                                        <p:tav tm="0">
                                          <p:val>
                                            <p:strVal val="ppt_y"/>
                                          </p:val>
                                        </p:tav>
                                        <p:tav tm="100000">
                                          <p:val>
                                            <p:fltVal val="0.83958"/>
                                          </p:val>
                                        </p:tav>
                                      </p:tavLst>
                                    </p:anim>
                                    <p:anim calcmode="lin" valueType="num">
                                      <p:cBhvr additive="base">
                                        <p:cTn id="150" dur="500" fill="hold">
                                          <p:stCondLst>
                                            <p:cond delay="0"/>
                                          </p:stCondLst>
                                        </p:cTn>
                                        <p:tgtEl>
                                          <p:spTgt spid="357"/>
                                        </p:tgtEl>
                                        <p:attrNameLst>
                                          <p:attrName>ppt_w</p:attrName>
                                        </p:attrNameLst>
                                      </p:cBhvr>
                                      <p:tavLst>
                                        <p:tav tm="0">
                                          <p:val>
                                            <p:strVal val="ppt_w"/>
                                          </p:val>
                                        </p:tav>
                                        <p:tav tm="100000">
                                          <p:val>
                                            <p:strVal val="#ppt_w"/>
                                          </p:val>
                                        </p:tav>
                                      </p:tavLst>
                                    </p:anim>
                                    <p:anim calcmode="lin" valueType="num">
                                      <p:cBhvr additive="base">
                                        <p:cTn id="151" dur="500" fill="hold">
                                          <p:stCondLst>
                                            <p:cond delay="0"/>
                                          </p:stCondLst>
                                        </p:cTn>
                                        <p:tgtEl>
                                          <p:spTgt spid="357"/>
                                        </p:tgtEl>
                                        <p:attrNameLst>
                                          <p:attrName>ppt_h</p:attrName>
                                        </p:attrNameLst>
                                      </p:cBhvr>
                                      <p:tavLst>
                                        <p:tav tm="0">
                                          <p:val>
                                            <p:strVal val="ppt_h"/>
                                          </p:val>
                                        </p:tav>
                                        <p:tav tm="100000">
                                          <p:val>
                                            <p:strVal val="#ppt_h"/>
                                          </p:val>
                                        </p:tav>
                                      </p:tavLst>
                                    </p:anim>
                                  </p:childTnLst>
                                </p:cTn>
                              </p:par>
                              <p:par>
                                <p:cTn id="152" presetID="35" presetClass="path" presetSubtype="0" accel="50000" decel="50000" fill="hold" grpId="4" nodeType="withEffect">
                                  <p:stCondLst>
                                    <p:cond delay="0"/>
                                  </p:stCondLst>
                                  <p:childTnLst>
                                    <p:anim calcmode="lin" valueType="num">
                                      <p:cBhvr additive="base">
                                        <p:cTn id="153" dur="500" fill="hold">
                                          <p:stCondLst>
                                            <p:cond delay="0"/>
                                          </p:stCondLst>
                                        </p:cTn>
                                        <p:tgtEl>
                                          <p:spTgt spid="358"/>
                                        </p:tgtEl>
                                        <p:attrNameLst>
                                          <p:attrName>ppt_x</p:attrName>
                                        </p:attrNameLst>
                                      </p:cBhvr>
                                      <p:tavLst>
                                        <p:tav tm="0">
                                          <p:val>
                                            <p:strVal val="ppt_x"/>
                                          </p:val>
                                        </p:tav>
                                        <p:tav tm="100000">
                                          <p:val>
                                            <p:fltVal val="0.78732"/>
                                          </p:val>
                                        </p:tav>
                                      </p:tavLst>
                                    </p:anim>
                                    <p:anim calcmode="lin" valueType="num">
                                      <p:cBhvr additive="base">
                                        <p:cTn id="154" dur="500" fill="hold">
                                          <p:stCondLst>
                                            <p:cond delay="0"/>
                                          </p:stCondLst>
                                        </p:cTn>
                                        <p:tgtEl>
                                          <p:spTgt spid="358"/>
                                        </p:tgtEl>
                                        <p:attrNameLst>
                                          <p:attrName>ppt_y</p:attrName>
                                        </p:attrNameLst>
                                      </p:cBhvr>
                                      <p:tavLst>
                                        <p:tav tm="0">
                                          <p:val>
                                            <p:strVal val="ppt_y"/>
                                          </p:val>
                                        </p:tav>
                                        <p:tav tm="100000">
                                          <p:val>
                                            <p:fltVal val="0.70801"/>
                                          </p:val>
                                        </p:tav>
                                      </p:tavLst>
                                    </p:anim>
                                    <p:anim calcmode="lin" valueType="num">
                                      <p:cBhvr additive="base">
                                        <p:cTn id="155" dur="500" fill="hold">
                                          <p:stCondLst>
                                            <p:cond delay="0"/>
                                          </p:stCondLst>
                                        </p:cTn>
                                        <p:tgtEl>
                                          <p:spTgt spid="358"/>
                                        </p:tgtEl>
                                        <p:attrNameLst>
                                          <p:attrName>ppt_w</p:attrName>
                                        </p:attrNameLst>
                                      </p:cBhvr>
                                      <p:tavLst>
                                        <p:tav tm="0">
                                          <p:val>
                                            <p:strVal val="ppt_w"/>
                                          </p:val>
                                        </p:tav>
                                        <p:tav tm="100000">
                                          <p:val>
                                            <p:strVal val="#ppt_w"/>
                                          </p:val>
                                        </p:tav>
                                      </p:tavLst>
                                    </p:anim>
                                    <p:anim calcmode="lin" valueType="num">
                                      <p:cBhvr additive="base">
                                        <p:cTn id="156" dur="500" fill="hold">
                                          <p:stCondLst>
                                            <p:cond delay="0"/>
                                          </p:stCondLst>
                                        </p:cTn>
                                        <p:tgtEl>
                                          <p:spTgt spid="358"/>
                                        </p:tgtEl>
                                        <p:attrNameLst>
                                          <p:attrName>ppt_h</p:attrName>
                                        </p:attrNameLst>
                                      </p:cBhvr>
                                      <p:tavLst>
                                        <p:tav tm="0">
                                          <p:val>
                                            <p:strVal val="ppt_h"/>
                                          </p:val>
                                        </p:tav>
                                        <p:tav tm="100000">
                                          <p:val>
                                            <p:strVal val="#ppt_h"/>
                                          </p:val>
                                        </p:tav>
                                      </p:tavLst>
                                    </p:anim>
                                  </p:childTnLst>
                                </p:cTn>
                              </p:par>
                              <p:par>
                                <p:cTn id="157" presetID="35" presetClass="path" presetSubtype="0" accel="50000" decel="50000" fill="hold" grpId="4" nodeType="withEffect">
                                  <p:stCondLst>
                                    <p:cond delay="0"/>
                                  </p:stCondLst>
                                  <p:childTnLst>
                                    <p:anim calcmode="lin" valueType="num">
                                      <p:cBhvr additive="base">
                                        <p:cTn id="158" dur="500" fill="hold">
                                          <p:stCondLst>
                                            <p:cond delay="0"/>
                                          </p:stCondLst>
                                        </p:cTn>
                                        <p:tgtEl>
                                          <p:spTgt spid="359"/>
                                        </p:tgtEl>
                                        <p:attrNameLst>
                                          <p:attrName>ppt_x</p:attrName>
                                        </p:attrNameLst>
                                      </p:cBhvr>
                                      <p:tavLst>
                                        <p:tav tm="0">
                                          <p:val>
                                            <p:strVal val="ppt_x"/>
                                          </p:val>
                                        </p:tav>
                                        <p:tav tm="100000">
                                          <p:val>
                                            <p:fltVal val="0.77924"/>
                                          </p:val>
                                        </p:tav>
                                      </p:tavLst>
                                    </p:anim>
                                    <p:anim calcmode="lin" valueType="num">
                                      <p:cBhvr additive="base">
                                        <p:cTn id="159"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160"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161"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162" presetID="35" presetClass="path" presetSubtype="0" accel="50000" decel="50000" fill="hold" grpId="4" nodeType="withEffect">
                                  <p:stCondLst>
                                    <p:cond delay="0"/>
                                  </p:stCondLst>
                                  <p:childTnLst>
                                    <p:anim calcmode="lin" valueType="num">
                                      <p:cBhvr additive="base">
                                        <p:cTn id="163" dur="500" fill="hold">
                                          <p:stCondLst>
                                            <p:cond delay="0"/>
                                          </p:stCondLst>
                                        </p:cTn>
                                        <p:tgtEl>
                                          <p:spTgt spid="360"/>
                                        </p:tgtEl>
                                        <p:attrNameLst>
                                          <p:attrName>ppt_x</p:attrName>
                                        </p:attrNameLst>
                                      </p:cBhvr>
                                      <p:tavLst>
                                        <p:tav tm="0">
                                          <p:val>
                                            <p:strVal val="ppt_x"/>
                                          </p:val>
                                        </p:tav>
                                        <p:tav tm="100000">
                                          <p:val>
                                            <p:fltVal val="0.61981"/>
                                          </p:val>
                                        </p:tav>
                                      </p:tavLst>
                                    </p:anim>
                                    <p:anim calcmode="lin" valueType="num">
                                      <p:cBhvr additive="base">
                                        <p:cTn id="164"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165"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166"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167" presetID="35" presetClass="path" presetSubtype="0" accel="50000" decel="50000" fill="hold" grpId="4" nodeType="withEffect">
                                  <p:stCondLst>
                                    <p:cond delay="0"/>
                                  </p:stCondLst>
                                  <p:childTnLst>
                                    <p:anim calcmode="lin" valueType="num">
                                      <p:cBhvr additive="base">
                                        <p:cTn id="168" dur="500" fill="hold">
                                          <p:stCondLst>
                                            <p:cond delay="0"/>
                                          </p:stCondLst>
                                        </p:cTn>
                                        <p:tgtEl>
                                          <p:spTgt spid="361"/>
                                        </p:tgtEl>
                                        <p:attrNameLst>
                                          <p:attrName>ppt_x</p:attrName>
                                        </p:attrNameLst>
                                      </p:cBhvr>
                                      <p:tavLst>
                                        <p:tav tm="0">
                                          <p:val>
                                            <p:strVal val="ppt_x"/>
                                          </p:val>
                                        </p:tav>
                                        <p:tav tm="100000">
                                          <p:val>
                                            <p:fltVal val="0.78096"/>
                                          </p:val>
                                        </p:tav>
                                      </p:tavLst>
                                    </p:anim>
                                    <p:anim calcmode="lin" valueType="num">
                                      <p:cBhvr additive="base">
                                        <p:cTn id="169"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170"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171"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172" presetID="35" presetClass="path" presetSubtype="0" accel="50000" decel="50000" fill="hold" grpId="4" nodeType="withEffect">
                                  <p:stCondLst>
                                    <p:cond delay="0"/>
                                  </p:stCondLst>
                                  <p:childTnLst>
                                    <p:anim calcmode="lin" valueType="num">
                                      <p:cBhvr additive="base">
                                        <p:cTn id="173" dur="500" fill="hold">
                                          <p:stCondLst>
                                            <p:cond delay="0"/>
                                          </p:stCondLst>
                                        </p:cTn>
                                        <p:tgtEl>
                                          <p:spTgt spid="362"/>
                                        </p:tgtEl>
                                        <p:attrNameLst>
                                          <p:attrName>ppt_x</p:attrName>
                                        </p:attrNameLst>
                                      </p:cBhvr>
                                      <p:tavLst>
                                        <p:tav tm="0">
                                          <p:val>
                                            <p:strVal val="ppt_x"/>
                                          </p:val>
                                        </p:tav>
                                        <p:tav tm="100000">
                                          <p:val>
                                            <p:fltVal val="0.7906"/>
                                          </p:val>
                                        </p:tav>
                                      </p:tavLst>
                                    </p:anim>
                                    <p:anim calcmode="lin" valueType="num">
                                      <p:cBhvr additive="base">
                                        <p:cTn id="174"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175"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176"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38" presetClass="exit" presetSubtype="0" accel="50000" fill="hold" grpId="5" nodeType="clickEffect">
                                  <p:stCondLst>
                                    <p:cond delay="0"/>
                                  </p:stCondLst>
                                  <p:iterate type="lt">
                                    <p:tmPct val="50000"/>
                                  </p:iterate>
                                  <p:childTnLst>
                                    <p:anim calcmode="lin" valueType="num">
                                      <p:cBhvr>
                                        <p:cTn id="180" dur="500">
                                          <p:stCondLst>
                                            <p:cond delay="0"/>
                                          </p:stCondLst>
                                        </p:cTn>
                                        <p:tgtEl>
                                          <p:spTgt spid="357"/>
                                        </p:tgtEl>
                                        <p:attrNameLst>
                                          <p:attrName>style.rotation</p:attrName>
                                        </p:attrNameLst>
                                      </p:cBhvr>
                                      <p:tavLst>
                                        <p:tav tm="0">
                                          <p:val>
                                            <p:fltVal val="0"/>
                                          </p:val>
                                        </p:tav>
                                        <p:tav tm="100000">
                                          <p:val>
                                            <p:fltVal val="45"/>
                                          </p:val>
                                        </p:tav>
                                      </p:tavLst>
                                    </p:anim>
                                    <p:anim calcmode="lin" valueType="num">
                                      <p:cBhvr>
                                        <p:cTn id="181" dur="500">
                                          <p:stCondLst>
                                            <p:cond delay="0"/>
                                          </p:stCondLst>
                                        </p:cTn>
                                        <p:tgtEl>
                                          <p:spTgt spid="357"/>
                                        </p:tgtEl>
                                        <p:attrNameLst>
                                          <p:attrName>ppt_y</p:attrName>
                                        </p:attrNameLst>
                                      </p:cBhvr>
                                      <p:tavLst>
                                        <p:tav tm="0">
                                          <p:val>
                                            <p:strVal val="ppt_y"/>
                                          </p:val>
                                        </p:tav>
                                        <p:tav tm="100000">
                                          <p:val>
                                            <p:strVal val="ppt_y+1"/>
                                          </p:val>
                                        </p:tav>
                                      </p:tavLst>
                                    </p:anim>
                                    <p:set>
                                      <p:cBhvr>
                                        <p:cTn id="182" dur="1" fill="hold">
                                          <p:stCondLst>
                                            <p:cond delay="499"/>
                                          </p:stCondLst>
                                        </p:cTn>
                                        <p:tgtEl>
                                          <p:spTgt spid="357"/>
                                        </p:tgtEl>
                                        <p:attrNameLst>
                                          <p:attrName>style.visibility</p:attrName>
                                        </p:attrNameLst>
                                      </p:cBhvr>
                                      <p:to>
                                        <p:strVal val="hidden"/>
                                      </p:to>
                                    </p:set>
                                  </p:childTnLst>
                                </p:cTn>
                              </p:par>
                              <p:par>
                                <p:cTn id="183" presetID="35" presetClass="path" presetSubtype="0" accel="50000" decel="50000" fill="hold" grpId="5" nodeType="withEffect">
                                  <p:stCondLst>
                                    <p:cond delay="0"/>
                                  </p:stCondLst>
                                  <p:childTnLst>
                                    <p:anim calcmode="lin" valueType="num">
                                      <p:cBhvr additive="base">
                                        <p:cTn id="184" dur="500" fill="hold">
                                          <p:stCondLst>
                                            <p:cond delay="0"/>
                                          </p:stCondLst>
                                        </p:cTn>
                                        <p:tgtEl>
                                          <p:spTgt spid="358"/>
                                        </p:tgtEl>
                                        <p:attrNameLst>
                                          <p:attrName>ppt_x</p:attrName>
                                        </p:attrNameLst>
                                      </p:cBhvr>
                                      <p:tavLst>
                                        <p:tav tm="0">
                                          <p:val>
                                            <p:strVal val="ppt_x"/>
                                          </p:val>
                                        </p:tav>
                                        <p:tav tm="100000">
                                          <p:val>
                                            <p:fltVal val="0.50004"/>
                                          </p:val>
                                        </p:tav>
                                      </p:tavLst>
                                    </p:anim>
                                    <p:anim calcmode="lin" valueType="num">
                                      <p:cBhvr additive="base">
                                        <p:cTn id="185" dur="500" fill="hold">
                                          <p:stCondLst>
                                            <p:cond delay="0"/>
                                          </p:stCondLst>
                                        </p:cTn>
                                        <p:tgtEl>
                                          <p:spTgt spid="358"/>
                                        </p:tgtEl>
                                        <p:attrNameLst>
                                          <p:attrName>ppt_y</p:attrName>
                                        </p:attrNameLst>
                                      </p:cBhvr>
                                      <p:tavLst>
                                        <p:tav tm="0">
                                          <p:val>
                                            <p:strVal val="ppt_y"/>
                                          </p:val>
                                        </p:tav>
                                        <p:tav tm="100000">
                                          <p:val>
                                            <p:fltVal val="0.70801"/>
                                          </p:val>
                                        </p:tav>
                                      </p:tavLst>
                                    </p:anim>
                                    <p:anim calcmode="lin" valueType="num">
                                      <p:cBhvr additive="base">
                                        <p:cTn id="186" dur="500" fill="hold">
                                          <p:stCondLst>
                                            <p:cond delay="0"/>
                                          </p:stCondLst>
                                        </p:cTn>
                                        <p:tgtEl>
                                          <p:spTgt spid="358"/>
                                        </p:tgtEl>
                                        <p:attrNameLst>
                                          <p:attrName>ppt_w</p:attrName>
                                        </p:attrNameLst>
                                      </p:cBhvr>
                                      <p:tavLst>
                                        <p:tav tm="0">
                                          <p:val>
                                            <p:strVal val="ppt_w"/>
                                          </p:val>
                                        </p:tav>
                                        <p:tav tm="100000">
                                          <p:val>
                                            <p:strVal val="#ppt_w"/>
                                          </p:val>
                                        </p:tav>
                                      </p:tavLst>
                                    </p:anim>
                                    <p:anim calcmode="lin" valueType="num">
                                      <p:cBhvr additive="base">
                                        <p:cTn id="187" dur="500" fill="hold">
                                          <p:stCondLst>
                                            <p:cond delay="0"/>
                                          </p:stCondLst>
                                        </p:cTn>
                                        <p:tgtEl>
                                          <p:spTgt spid="358"/>
                                        </p:tgtEl>
                                        <p:attrNameLst>
                                          <p:attrName>ppt_h</p:attrName>
                                        </p:attrNameLst>
                                      </p:cBhvr>
                                      <p:tavLst>
                                        <p:tav tm="0">
                                          <p:val>
                                            <p:strVal val="ppt_h"/>
                                          </p:val>
                                        </p:tav>
                                        <p:tav tm="100000">
                                          <p:val>
                                            <p:strVal val="#ppt_h"/>
                                          </p:val>
                                        </p:tav>
                                      </p:tavLst>
                                    </p:anim>
                                  </p:childTnLst>
                                </p:cTn>
                              </p:par>
                              <p:par>
                                <p:cTn id="188" presetID="35" presetClass="path" presetSubtype="0" accel="50000" decel="50000" fill="hold" grpId="5" nodeType="withEffect">
                                  <p:stCondLst>
                                    <p:cond delay="0"/>
                                  </p:stCondLst>
                                  <p:childTnLst>
                                    <p:anim calcmode="lin" valueType="num">
                                      <p:cBhvr additive="base">
                                        <p:cTn id="189" dur="500" fill="hold">
                                          <p:stCondLst>
                                            <p:cond delay="0"/>
                                          </p:stCondLst>
                                        </p:cTn>
                                        <p:tgtEl>
                                          <p:spTgt spid="359"/>
                                        </p:tgtEl>
                                        <p:attrNameLst>
                                          <p:attrName>ppt_x</p:attrName>
                                        </p:attrNameLst>
                                      </p:cBhvr>
                                      <p:tavLst>
                                        <p:tav tm="0">
                                          <p:val>
                                            <p:strVal val="ppt_x"/>
                                          </p:val>
                                        </p:tav>
                                        <p:tav tm="100000">
                                          <p:val>
                                            <p:fltVal val="0.49197"/>
                                          </p:val>
                                        </p:tav>
                                      </p:tavLst>
                                    </p:anim>
                                    <p:anim calcmode="lin" valueType="num">
                                      <p:cBhvr additive="base">
                                        <p:cTn id="190"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191"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192"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193" presetID="35" presetClass="path" presetSubtype="0" accel="50000" decel="50000" fill="hold" grpId="5" nodeType="withEffect">
                                  <p:stCondLst>
                                    <p:cond delay="0"/>
                                  </p:stCondLst>
                                  <p:childTnLst>
                                    <p:anim calcmode="lin" valueType="num">
                                      <p:cBhvr additive="base">
                                        <p:cTn id="194" dur="500" fill="hold">
                                          <p:stCondLst>
                                            <p:cond delay="0"/>
                                          </p:stCondLst>
                                        </p:cTn>
                                        <p:tgtEl>
                                          <p:spTgt spid="360"/>
                                        </p:tgtEl>
                                        <p:attrNameLst>
                                          <p:attrName>ppt_x</p:attrName>
                                        </p:attrNameLst>
                                      </p:cBhvr>
                                      <p:tavLst>
                                        <p:tav tm="0">
                                          <p:val>
                                            <p:strVal val="ppt_x"/>
                                          </p:val>
                                        </p:tav>
                                        <p:tav tm="100000">
                                          <p:val>
                                            <p:fltVal val="0.33253"/>
                                          </p:val>
                                        </p:tav>
                                      </p:tavLst>
                                    </p:anim>
                                    <p:anim calcmode="lin" valueType="num">
                                      <p:cBhvr additive="base">
                                        <p:cTn id="195"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196"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197"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198" presetID="35" presetClass="path" presetSubtype="0" accel="50000" decel="50000" fill="hold" grpId="5" nodeType="withEffect">
                                  <p:stCondLst>
                                    <p:cond delay="0"/>
                                  </p:stCondLst>
                                  <p:childTnLst>
                                    <p:anim calcmode="lin" valueType="num">
                                      <p:cBhvr additive="base">
                                        <p:cTn id="199" dur="500" fill="hold">
                                          <p:stCondLst>
                                            <p:cond delay="0"/>
                                          </p:stCondLst>
                                        </p:cTn>
                                        <p:tgtEl>
                                          <p:spTgt spid="361"/>
                                        </p:tgtEl>
                                        <p:attrNameLst>
                                          <p:attrName>ppt_x</p:attrName>
                                        </p:attrNameLst>
                                      </p:cBhvr>
                                      <p:tavLst>
                                        <p:tav tm="0">
                                          <p:val>
                                            <p:strVal val="ppt_x"/>
                                          </p:val>
                                        </p:tav>
                                        <p:tav tm="100000">
                                          <p:val>
                                            <p:fltVal val="0.49369"/>
                                          </p:val>
                                        </p:tav>
                                      </p:tavLst>
                                    </p:anim>
                                    <p:anim calcmode="lin" valueType="num">
                                      <p:cBhvr additive="base">
                                        <p:cTn id="200"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201"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202"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203" presetID="35" presetClass="path" presetSubtype="0" accel="50000" decel="50000" fill="hold" grpId="5" nodeType="withEffect">
                                  <p:stCondLst>
                                    <p:cond delay="0"/>
                                  </p:stCondLst>
                                  <p:childTnLst>
                                    <p:anim calcmode="lin" valueType="num">
                                      <p:cBhvr additive="base">
                                        <p:cTn id="204" dur="500" fill="hold">
                                          <p:stCondLst>
                                            <p:cond delay="0"/>
                                          </p:stCondLst>
                                        </p:cTn>
                                        <p:tgtEl>
                                          <p:spTgt spid="362"/>
                                        </p:tgtEl>
                                        <p:attrNameLst>
                                          <p:attrName>ppt_x</p:attrName>
                                        </p:attrNameLst>
                                      </p:cBhvr>
                                      <p:tavLst>
                                        <p:tav tm="0">
                                          <p:val>
                                            <p:strVal val="ppt_x"/>
                                          </p:val>
                                        </p:tav>
                                        <p:tav tm="100000">
                                          <p:val>
                                            <p:fltVal val="0.50332"/>
                                          </p:val>
                                        </p:tav>
                                      </p:tavLst>
                                    </p:anim>
                                    <p:anim calcmode="lin" valueType="num">
                                      <p:cBhvr additive="base">
                                        <p:cTn id="205"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206"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207"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208" fill="hold">
                      <p:stCondLst>
                        <p:cond delay="indefinite"/>
                      </p:stCondLst>
                      <p:childTnLst>
                        <p:par>
                          <p:cTn id="209" fill="hold">
                            <p:stCondLst>
                              <p:cond delay="0"/>
                            </p:stCondLst>
                            <p:childTnLst>
                              <p:par>
                                <p:cTn id="210" presetID="38" presetClass="exit" presetSubtype="0" accel="50000" fill="hold" grpId="6" nodeType="clickEffect">
                                  <p:stCondLst>
                                    <p:cond delay="0"/>
                                  </p:stCondLst>
                                  <p:iterate type="lt">
                                    <p:tmPct val="50000"/>
                                  </p:iterate>
                                  <p:childTnLst>
                                    <p:anim calcmode="lin" valueType="num">
                                      <p:cBhvr>
                                        <p:cTn id="211" dur="500">
                                          <p:stCondLst>
                                            <p:cond delay="0"/>
                                          </p:stCondLst>
                                        </p:cTn>
                                        <p:tgtEl>
                                          <p:spTgt spid="358"/>
                                        </p:tgtEl>
                                        <p:attrNameLst>
                                          <p:attrName>style.rotation</p:attrName>
                                        </p:attrNameLst>
                                      </p:cBhvr>
                                      <p:tavLst>
                                        <p:tav tm="0">
                                          <p:val>
                                            <p:fltVal val="0"/>
                                          </p:val>
                                        </p:tav>
                                        <p:tav tm="100000">
                                          <p:val>
                                            <p:fltVal val="45"/>
                                          </p:val>
                                        </p:tav>
                                      </p:tavLst>
                                    </p:anim>
                                    <p:anim calcmode="lin" valueType="num">
                                      <p:cBhvr>
                                        <p:cTn id="212" dur="500">
                                          <p:stCondLst>
                                            <p:cond delay="0"/>
                                          </p:stCondLst>
                                        </p:cTn>
                                        <p:tgtEl>
                                          <p:spTgt spid="358"/>
                                        </p:tgtEl>
                                        <p:attrNameLst>
                                          <p:attrName>ppt_y</p:attrName>
                                        </p:attrNameLst>
                                      </p:cBhvr>
                                      <p:tavLst>
                                        <p:tav tm="0">
                                          <p:val>
                                            <p:strVal val="ppt_y"/>
                                          </p:val>
                                        </p:tav>
                                        <p:tav tm="100000">
                                          <p:val>
                                            <p:strVal val="ppt_y+1"/>
                                          </p:val>
                                        </p:tav>
                                      </p:tavLst>
                                    </p:anim>
                                    <p:set>
                                      <p:cBhvr>
                                        <p:cTn id="213" dur="1" fill="hold">
                                          <p:stCondLst>
                                            <p:cond delay="499"/>
                                          </p:stCondLst>
                                        </p:cTn>
                                        <p:tgtEl>
                                          <p:spTgt spid="358"/>
                                        </p:tgtEl>
                                        <p:attrNameLst>
                                          <p:attrName>style.visibility</p:attrName>
                                        </p:attrNameLst>
                                      </p:cBhvr>
                                      <p:to>
                                        <p:strVal val="hidden"/>
                                      </p:to>
                                    </p:set>
                                  </p:childTnLst>
                                </p:cTn>
                              </p:par>
                              <p:par>
                                <p:cTn id="214" presetID="35" presetClass="path" presetSubtype="0" accel="50000" decel="50000" fill="hold" grpId="6" nodeType="withEffect">
                                  <p:stCondLst>
                                    <p:cond delay="0"/>
                                  </p:stCondLst>
                                  <p:childTnLst>
                                    <p:anim calcmode="lin" valueType="num">
                                      <p:cBhvr additive="base">
                                        <p:cTn id="215" dur="500" fill="hold">
                                          <p:stCondLst>
                                            <p:cond delay="0"/>
                                          </p:stCondLst>
                                        </p:cTn>
                                        <p:tgtEl>
                                          <p:spTgt spid="359"/>
                                        </p:tgtEl>
                                        <p:attrNameLst>
                                          <p:attrName>ppt_x</p:attrName>
                                        </p:attrNameLst>
                                      </p:cBhvr>
                                      <p:tavLst>
                                        <p:tav tm="0">
                                          <p:val>
                                            <p:strVal val="ppt_x"/>
                                          </p:val>
                                        </p:tav>
                                        <p:tav tm="100000">
                                          <p:val>
                                            <p:fltVal val="0.49197"/>
                                          </p:val>
                                        </p:tav>
                                      </p:tavLst>
                                    </p:anim>
                                    <p:anim calcmode="lin" valueType="num">
                                      <p:cBhvr additive="base">
                                        <p:cTn id="216" dur="500" fill="hold">
                                          <p:stCondLst>
                                            <p:cond delay="0"/>
                                          </p:stCondLst>
                                        </p:cTn>
                                        <p:tgtEl>
                                          <p:spTgt spid="359"/>
                                        </p:tgtEl>
                                        <p:attrNameLst>
                                          <p:attrName>ppt_y</p:attrName>
                                        </p:attrNameLst>
                                      </p:cBhvr>
                                      <p:tavLst>
                                        <p:tav tm="0">
                                          <p:val>
                                            <p:strVal val="ppt_y"/>
                                          </p:val>
                                        </p:tav>
                                        <p:tav tm="100000">
                                          <p:val>
                                            <p:fltVal val="0.39125"/>
                                          </p:val>
                                        </p:tav>
                                      </p:tavLst>
                                    </p:anim>
                                    <p:anim calcmode="lin" valueType="num">
                                      <p:cBhvr additive="base">
                                        <p:cTn id="217" dur="500" fill="hold">
                                          <p:stCondLst>
                                            <p:cond delay="0"/>
                                          </p:stCondLst>
                                        </p:cTn>
                                        <p:tgtEl>
                                          <p:spTgt spid="359"/>
                                        </p:tgtEl>
                                        <p:attrNameLst>
                                          <p:attrName>ppt_w</p:attrName>
                                        </p:attrNameLst>
                                      </p:cBhvr>
                                      <p:tavLst>
                                        <p:tav tm="0">
                                          <p:val>
                                            <p:strVal val="ppt_w"/>
                                          </p:val>
                                        </p:tav>
                                        <p:tav tm="100000">
                                          <p:val>
                                            <p:strVal val="#ppt_w"/>
                                          </p:val>
                                        </p:tav>
                                      </p:tavLst>
                                    </p:anim>
                                    <p:anim calcmode="lin" valueType="num">
                                      <p:cBhvr additive="base">
                                        <p:cTn id="218" dur="500" fill="hold">
                                          <p:stCondLst>
                                            <p:cond delay="0"/>
                                          </p:stCondLst>
                                        </p:cTn>
                                        <p:tgtEl>
                                          <p:spTgt spid="359"/>
                                        </p:tgtEl>
                                        <p:attrNameLst>
                                          <p:attrName>ppt_h</p:attrName>
                                        </p:attrNameLst>
                                      </p:cBhvr>
                                      <p:tavLst>
                                        <p:tav tm="0">
                                          <p:val>
                                            <p:strVal val="ppt_h"/>
                                          </p:val>
                                        </p:tav>
                                        <p:tav tm="100000">
                                          <p:val>
                                            <p:strVal val="#ppt_h"/>
                                          </p:val>
                                        </p:tav>
                                      </p:tavLst>
                                    </p:anim>
                                  </p:childTnLst>
                                </p:cTn>
                              </p:par>
                              <p:par>
                                <p:cTn id="219" presetID="35" presetClass="path" presetSubtype="0" accel="50000" decel="50000" fill="hold" grpId="6" nodeType="withEffect">
                                  <p:stCondLst>
                                    <p:cond delay="0"/>
                                  </p:stCondLst>
                                  <p:childTnLst>
                                    <p:anim calcmode="lin" valueType="num">
                                      <p:cBhvr additive="base">
                                        <p:cTn id="220" dur="500" fill="hold">
                                          <p:stCondLst>
                                            <p:cond delay="0"/>
                                          </p:stCondLst>
                                        </p:cTn>
                                        <p:tgtEl>
                                          <p:spTgt spid="360"/>
                                        </p:tgtEl>
                                        <p:attrNameLst>
                                          <p:attrName>ppt_x</p:attrName>
                                        </p:attrNameLst>
                                      </p:cBhvr>
                                      <p:tavLst>
                                        <p:tav tm="0">
                                          <p:val>
                                            <p:strVal val="ppt_x"/>
                                          </p:val>
                                        </p:tav>
                                        <p:tav tm="100000">
                                          <p:val>
                                            <p:fltVal val="0.33253"/>
                                          </p:val>
                                        </p:tav>
                                      </p:tavLst>
                                    </p:anim>
                                    <p:anim calcmode="lin" valueType="num">
                                      <p:cBhvr additive="base">
                                        <p:cTn id="221" dur="500" fill="hold">
                                          <p:stCondLst>
                                            <p:cond delay="0"/>
                                          </p:stCondLst>
                                        </p:cTn>
                                        <p:tgtEl>
                                          <p:spTgt spid="360"/>
                                        </p:tgtEl>
                                        <p:attrNameLst>
                                          <p:attrName>ppt_y</p:attrName>
                                        </p:attrNameLst>
                                      </p:cBhvr>
                                      <p:tavLst>
                                        <p:tav tm="0">
                                          <p:val>
                                            <p:strVal val="ppt_y"/>
                                          </p:val>
                                        </p:tav>
                                        <p:tav tm="100000">
                                          <p:val>
                                            <p:fltVal val="0.8634"/>
                                          </p:val>
                                        </p:tav>
                                      </p:tavLst>
                                    </p:anim>
                                    <p:anim calcmode="lin" valueType="num">
                                      <p:cBhvr additive="base">
                                        <p:cTn id="222"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223"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224" presetID="35" presetClass="path" presetSubtype="0" accel="50000" decel="50000" fill="hold" grpId="6" nodeType="withEffect">
                                  <p:stCondLst>
                                    <p:cond delay="0"/>
                                  </p:stCondLst>
                                  <p:childTnLst>
                                    <p:anim calcmode="lin" valueType="num">
                                      <p:cBhvr additive="base">
                                        <p:cTn id="225" dur="500" fill="hold">
                                          <p:stCondLst>
                                            <p:cond delay="0"/>
                                          </p:stCondLst>
                                        </p:cTn>
                                        <p:tgtEl>
                                          <p:spTgt spid="361"/>
                                        </p:tgtEl>
                                        <p:attrNameLst>
                                          <p:attrName>ppt_x</p:attrName>
                                        </p:attrNameLst>
                                      </p:cBhvr>
                                      <p:tavLst>
                                        <p:tav tm="0">
                                          <p:val>
                                            <p:strVal val="ppt_x"/>
                                          </p:val>
                                        </p:tav>
                                        <p:tav tm="100000">
                                          <p:val>
                                            <p:fltVal val="0.49369"/>
                                          </p:val>
                                        </p:tav>
                                      </p:tavLst>
                                    </p:anim>
                                    <p:anim calcmode="lin" valueType="num">
                                      <p:cBhvr additive="base">
                                        <p:cTn id="226" dur="500" fill="hold">
                                          <p:stCondLst>
                                            <p:cond delay="0"/>
                                          </p:stCondLst>
                                        </p:cTn>
                                        <p:tgtEl>
                                          <p:spTgt spid="361"/>
                                        </p:tgtEl>
                                        <p:attrNameLst>
                                          <p:attrName>ppt_y</p:attrName>
                                        </p:attrNameLst>
                                      </p:cBhvr>
                                      <p:tavLst>
                                        <p:tav tm="0">
                                          <p:val>
                                            <p:strVal val="ppt_y"/>
                                          </p:val>
                                        </p:tav>
                                        <p:tav tm="100000">
                                          <p:val>
                                            <p:fltVal val="0.56542"/>
                                          </p:val>
                                        </p:tav>
                                      </p:tavLst>
                                    </p:anim>
                                    <p:anim calcmode="lin" valueType="num">
                                      <p:cBhvr additive="base">
                                        <p:cTn id="227"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228"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229" presetID="35" presetClass="path" presetSubtype="0" accel="50000" decel="50000" fill="hold" grpId="6" nodeType="withEffect">
                                  <p:stCondLst>
                                    <p:cond delay="0"/>
                                  </p:stCondLst>
                                  <p:childTnLst>
                                    <p:anim calcmode="lin" valueType="num">
                                      <p:cBhvr additive="base">
                                        <p:cTn id="230" dur="500" fill="hold">
                                          <p:stCondLst>
                                            <p:cond delay="0"/>
                                          </p:stCondLst>
                                        </p:cTn>
                                        <p:tgtEl>
                                          <p:spTgt spid="362"/>
                                        </p:tgtEl>
                                        <p:attrNameLst>
                                          <p:attrName>ppt_x</p:attrName>
                                        </p:attrNameLst>
                                      </p:cBhvr>
                                      <p:tavLst>
                                        <p:tav tm="0">
                                          <p:val>
                                            <p:strVal val="ppt_x"/>
                                          </p:val>
                                        </p:tav>
                                        <p:tav tm="100000">
                                          <p:val>
                                            <p:fltVal val="0.50332"/>
                                          </p:val>
                                        </p:tav>
                                      </p:tavLst>
                                    </p:anim>
                                    <p:anim calcmode="lin" valueType="num">
                                      <p:cBhvr additive="base">
                                        <p:cTn id="231" dur="500" fill="hold">
                                          <p:stCondLst>
                                            <p:cond delay="0"/>
                                          </p:stCondLst>
                                        </p:cTn>
                                        <p:tgtEl>
                                          <p:spTgt spid="362"/>
                                        </p:tgtEl>
                                        <p:attrNameLst>
                                          <p:attrName>ppt_y</p:attrName>
                                        </p:attrNameLst>
                                      </p:cBhvr>
                                      <p:tavLst>
                                        <p:tav tm="0">
                                          <p:val>
                                            <p:strVal val="ppt_y"/>
                                          </p:val>
                                        </p:tav>
                                        <p:tav tm="100000">
                                          <p:val>
                                            <p:fltVal val="0.86338"/>
                                          </p:val>
                                        </p:tav>
                                      </p:tavLst>
                                    </p:anim>
                                    <p:anim calcmode="lin" valueType="num">
                                      <p:cBhvr additive="base">
                                        <p:cTn id="232"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233"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234" fill="hold">
                      <p:stCondLst>
                        <p:cond delay="indefinite"/>
                      </p:stCondLst>
                      <p:childTnLst>
                        <p:par>
                          <p:cTn id="235" fill="hold">
                            <p:stCondLst>
                              <p:cond delay="0"/>
                            </p:stCondLst>
                            <p:childTnLst>
                              <p:par>
                                <p:cTn id="236" presetID="38" presetClass="exit" presetSubtype="0" accel="50000" fill="hold" grpId="7" nodeType="clickEffect">
                                  <p:stCondLst>
                                    <p:cond delay="0"/>
                                  </p:stCondLst>
                                  <p:iterate type="lt">
                                    <p:tmPct val="50000"/>
                                  </p:iterate>
                                  <p:childTnLst>
                                    <p:anim calcmode="lin" valueType="num">
                                      <p:cBhvr>
                                        <p:cTn id="237" dur="500">
                                          <p:stCondLst>
                                            <p:cond delay="0"/>
                                          </p:stCondLst>
                                        </p:cTn>
                                        <p:tgtEl>
                                          <p:spTgt spid="359"/>
                                        </p:tgtEl>
                                        <p:attrNameLst>
                                          <p:attrName>style.rotation</p:attrName>
                                        </p:attrNameLst>
                                      </p:cBhvr>
                                      <p:tavLst>
                                        <p:tav tm="0">
                                          <p:val>
                                            <p:fltVal val="0"/>
                                          </p:val>
                                        </p:tav>
                                        <p:tav tm="100000">
                                          <p:val>
                                            <p:fltVal val="45"/>
                                          </p:val>
                                        </p:tav>
                                      </p:tavLst>
                                    </p:anim>
                                    <p:anim calcmode="lin" valueType="num">
                                      <p:cBhvr>
                                        <p:cTn id="238" dur="500">
                                          <p:stCondLst>
                                            <p:cond delay="0"/>
                                          </p:stCondLst>
                                        </p:cTn>
                                        <p:tgtEl>
                                          <p:spTgt spid="359"/>
                                        </p:tgtEl>
                                        <p:attrNameLst>
                                          <p:attrName>ppt_y</p:attrName>
                                        </p:attrNameLst>
                                      </p:cBhvr>
                                      <p:tavLst>
                                        <p:tav tm="0">
                                          <p:val>
                                            <p:strVal val="ppt_y"/>
                                          </p:val>
                                        </p:tav>
                                        <p:tav tm="100000">
                                          <p:val>
                                            <p:strVal val="ppt_y+1"/>
                                          </p:val>
                                        </p:tav>
                                      </p:tavLst>
                                    </p:anim>
                                    <p:set>
                                      <p:cBhvr>
                                        <p:cTn id="239" dur="1" fill="hold">
                                          <p:stCondLst>
                                            <p:cond delay="499"/>
                                          </p:stCondLst>
                                        </p:cTn>
                                        <p:tgtEl>
                                          <p:spTgt spid="359"/>
                                        </p:tgtEl>
                                        <p:attrNameLst>
                                          <p:attrName>style.visibility</p:attrName>
                                        </p:attrNameLst>
                                      </p:cBhvr>
                                      <p:to>
                                        <p:strVal val="hidden"/>
                                      </p:to>
                                    </p:set>
                                  </p:childTnLst>
                                </p:cTn>
                              </p:par>
                              <p:par>
                                <p:cTn id="240" presetID="35" presetClass="path" presetSubtype="0" accel="50000" decel="50000" fill="hold" grpId="7" nodeType="withEffect">
                                  <p:stCondLst>
                                    <p:cond delay="0"/>
                                  </p:stCondLst>
                                  <p:childTnLst>
                                    <p:anim calcmode="lin" valueType="num">
                                      <p:cBhvr additive="base">
                                        <p:cTn id="241" dur="500" fill="hold">
                                          <p:stCondLst>
                                            <p:cond delay="0"/>
                                          </p:stCondLst>
                                        </p:cTn>
                                        <p:tgtEl>
                                          <p:spTgt spid="360"/>
                                        </p:tgtEl>
                                        <p:attrNameLst>
                                          <p:attrName>ppt_x</p:attrName>
                                        </p:attrNameLst>
                                      </p:cBhvr>
                                      <p:tavLst>
                                        <p:tav tm="0">
                                          <p:val>
                                            <p:strVal val="ppt_x"/>
                                          </p:val>
                                        </p:tav>
                                        <p:tav tm="100000">
                                          <p:val>
                                            <p:fltVal val="0.33253"/>
                                          </p:val>
                                        </p:tav>
                                      </p:tavLst>
                                    </p:anim>
                                    <p:anim calcmode="lin" valueType="num">
                                      <p:cBhvr additive="base">
                                        <p:cTn id="242" dur="500" fill="hold">
                                          <p:stCondLst>
                                            <p:cond delay="0"/>
                                          </p:stCondLst>
                                        </p:cTn>
                                        <p:tgtEl>
                                          <p:spTgt spid="360"/>
                                        </p:tgtEl>
                                        <p:attrNameLst>
                                          <p:attrName>ppt_y</p:attrName>
                                        </p:attrNameLst>
                                      </p:cBhvr>
                                      <p:tavLst>
                                        <p:tav tm="0">
                                          <p:val>
                                            <p:strVal val="ppt_y"/>
                                          </p:val>
                                        </p:tav>
                                        <p:tav tm="100000">
                                          <p:val>
                                            <p:fltVal val="0.77631"/>
                                          </p:val>
                                        </p:tav>
                                      </p:tavLst>
                                    </p:anim>
                                    <p:anim calcmode="lin" valueType="num">
                                      <p:cBhvr additive="base">
                                        <p:cTn id="243" dur="500" fill="hold">
                                          <p:stCondLst>
                                            <p:cond delay="0"/>
                                          </p:stCondLst>
                                        </p:cTn>
                                        <p:tgtEl>
                                          <p:spTgt spid="360"/>
                                        </p:tgtEl>
                                        <p:attrNameLst>
                                          <p:attrName>ppt_w</p:attrName>
                                        </p:attrNameLst>
                                      </p:cBhvr>
                                      <p:tavLst>
                                        <p:tav tm="0">
                                          <p:val>
                                            <p:strVal val="ppt_w"/>
                                          </p:val>
                                        </p:tav>
                                        <p:tav tm="100000">
                                          <p:val>
                                            <p:strVal val="#ppt_w"/>
                                          </p:val>
                                        </p:tav>
                                      </p:tavLst>
                                    </p:anim>
                                    <p:anim calcmode="lin" valueType="num">
                                      <p:cBhvr additive="base">
                                        <p:cTn id="244" dur="500" fill="hold">
                                          <p:stCondLst>
                                            <p:cond delay="0"/>
                                          </p:stCondLst>
                                        </p:cTn>
                                        <p:tgtEl>
                                          <p:spTgt spid="360"/>
                                        </p:tgtEl>
                                        <p:attrNameLst>
                                          <p:attrName>ppt_h</p:attrName>
                                        </p:attrNameLst>
                                      </p:cBhvr>
                                      <p:tavLst>
                                        <p:tav tm="0">
                                          <p:val>
                                            <p:strVal val="ppt_h"/>
                                          </p:val>
                                        </p:tav>
                                        <p:tav tm="100000">
                                          <p:val>
                                            <p:strVal val="#ppt_h"/>
                                          </p:val>
                                        </p:tav>
                                      </p:tavLst>
                                    </p:anim>
                                  </p:childTnLst>
                                </p:cTn>
                              </p:par>
                              <p:par>
                                <p:cTn id="245" presetID="35" presetClass="path" presetSubtype="0" accel="50000" decel="50000" fill="hold" grpId="7" nodeType="withEffect">
                                  <p:stCondLst>
                                    <p:cond delay="0"/>
                                  </p:stCondLst>
                                  <p:childTnLst>
                                    <p:anim calcmode="lin" valueType="num">
                                      <p:cBhvr additive="base">
                                        <p:cTn id="246" dur="500" fill="hold">
                                          <p:stCondLst>
                                            <p:cond delay="0"/>
                                          </p:stCondLst>
                                        </p:cTn>
                                        <p:tgtEl>
                                          <p:spTgt spid="361"/>
                                        </p:tgtEl>
                                        <p:attrNameLst>
                                          <p:attrName>ppt_x</p:attrName>
                                        </p:attrNameLst>
                                      </p:cBhvr>
                                      <p:tavLst>
                                        <p:tav tm="0">
                                          <p:val>
                                            <p:strVal val="ppt_x"/>
                                          </p:val>
                                        </p:tav>
                                        <p:tav tm="100000">
                                          <p:val>
                                            <p:fltVal val="0.49369"/>
                                          </p:val>
                                        </p:tav>
                                      </p:tavLst>
                                    </p:anim>
                                    <p:anim calcmode="lin" valueType="num">
                                      <p:cBhvr additive="base">
                                        <p:cTn id="247" dur="500" fill="hold">
                                          <p:stCondLst>
                                            <p:cond delay="0"/>
                                          </p:stCondLst>
                                        </p:cTn>
                                        <p:tgtEl>
                                          <p:spTgt spid="361"/>
                                        </p:tgtEl>
                                        <p:attrNameLst>
                                          <p:attrName>ppt_y</p:attrName>
                                        </p:attrNameLst>
                                      </p:cBhvr>
                                      <p:tavLst>
                                        <p:tav tm="0">
                                          <p:val>
                                            <p:strVal val="ppt_y"/>
                                          </p:val>
                                        </p:tav>
                                        <p:tav tm="100000">
                                          <p:val>
                                            <p:fltVal val="0.47833"/>
                                          </p:val>
                                        </p:tav>
                                      </p:tavLst>
                                    </p:anim>
                                    <p:anim calcmode="lin" valueType="num">
                                      <p:cBhvr additive="base">
                                        <p:cTn id="248"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249"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250" presetID="35" presetClass="path" presetSubtype="0" accel="50000" decel="50000" fill="hold" grpId="7" nodeType="withEffect">
                                  <p:stCondLst>
                                    <p:cond delay="0"/>
                                  </p:stCondLst>
                                  <p:childTnLst>
                                    <p:anim calcmode="lin" valueType="num">
                                      <p:cBhvr additive="base">
                                        <p:cTn id="251" dur="500" fill="hold">
                                          <p:stCondLst>
                                            <p:cond delay="0"/>
                                          </p:stCondLst>
                                        </p:cTn>
                                        <p:tgtEl>
                                          <p:spTgt spid="362"/>
                                        </p:tgtEl>
                                        <p:attrNameLst>
                                          <p:attrName>ppt_x</p:attrName>
                                        </p:attrNameLst>
                                      </p:cBhvr>
                                      <p:tavLst>
                                        <p:tav tm="0">
                                          <p:val>
                                            <p:strVal val="ppt_x"/>
                                          </p:val>
                                        </p:tav>
                                        <p:tav tm="100000">
                                          <p:val>
                                            <p:fltVal val="0.50332"/>
                                          </p:val>
                                        </p:tav>
                                      </p:tavLst>
                                    </p:anim>
                                    <p:anim calcmode="lin" valueType="num">
                                      <p:cBhvr additive="base">
                                        <p:cTn id="252" dur="500" fill="hold">
                                          <p:stCondLst>
                                            <p:cond delay="0"/>
                                          </p:stCondLst>
                                        </p:cTn>
                                        <p:tgtEl>
                                          <p:spTgt spid="362"/>
                                        </p:tgtEl>
                                        <p:attrNameLst>
                                          <p:attrName>ppt_y</p:attrName>
                                        </p:attrNameLst>
                                      </p:cBhvr>
                                      <p:tavLst>
                                        <p:tav tm="0">
                                          <p:val>
                                            <p:strVal val="ppt_y"/>
                                          </p:val>
                                        </p:tav>
                                        <p:tav tm="100000">
                                          <p:val>
                                            <p:fltVal val="0.7763"/>
                                          </p:val>
                                        </p:tav>
                                      </p:tavLst>
                                    </p:anim>
                                    <p:anim calcmode="lin" valueType="num">
                                      <p:cBhvr additive="base">
                                        <p:cTn id="253"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254"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255" fill="hold">
                      <p:stCondLst>
                        <p:cond delay="indefinite"/>
                      </p:stCondLst>
                      <p:childTnLst>
                        <p:par>
                          <p:cTn id="256" fill="hold">
                            <p:stCondLst>
                              <p:cond delay="0"/>
                            </p:stCondLst>
                            <p:childTnLst>
                              <p:par>
                                <p:cTn id="257" presetID="38" presetClass="exit" presetSubtype="0" accel="50000" fill="hold" grpId="8" nodeType="clickEffect">
                                  <p:stCondLst>
                                    <p:cond delay="0"/>
                                  </p:stCondLst>
                                  <p:iterate type="lt">
                                    <p:tmPct val="50000"/>
                                  </p:iterate>
                                  <p:childTnLst>
                                    <p:anim calcmode="lin" valueType="num">
                                      <p:cBhvr>
                                        <p:cTn id="258" dur="500">
                                          <p:stCondLst>
                                            <p:cond delay="0"/>
                                          </p:stCondLst>
                                        </p:cTn>
                                        <p:tgtEl>
                                          <p:spTgt spid="360"/>
                                        </p:tgtEl>
                                        <p:attrNameLst>
                                          <p:attrName>style.rotation</p:attrName>
                                        </p:attrNameLst>
                                      </p:cBhvr>
                                      <p:tavLst>
                                        <p:tav tm="0">
                                          <p:val>
                                            <p:fltVal val="0"/>
                                          </p:val>
                                        </p:tav>
                                        <p:tav tm="100000">
                                          <p:val>
                                            <p:fltVal val="45"/>
                                          </p:val>
                                        </p:tav>
                                      </p:tavLst>
                                    </p:anim>
                                    <p:anim calcmode="lin" valueType="num">
                                      <p:cBhvr>
                                        <p:cTn id="259" dur="500">
                                          <p:stCondLst>
                                            <p:cond delay="0"/>
                                          </p:stCondLst>
                                        </p:cTn>
                                        <p:tgtEl>
                                          <p:spTgt spid="360"/>
                                        </p:tgtEl>
                                        <p:attrNameLst>
                                          <p:attrName>ppt_y</p:attrName>
                                        </p:attrNameLst>
                                      </p:cBhvr>
                                      <p:tavLst>
                                        <p:tav tm="0">
                                          <p:val>
                                            <p:strVal val="ppt_y"/>
                                          </p:val>
                                        </p:tav>
                                        <p:tav tm="100000">
                                          <p:val>
                                            <p:strVal val="ppt_y+1"/>
                                          </p:val>
                                        </p:tav>
                                      </p:tavLst>
                                    </p:anim>
                                    <p:set>
                                      <p:cBhvr>
                                        <p:cTn id="260" dur="1" fill="hold">
                                          <p:stCondLst>
                                            <p:cond delay="499"/>
                                          </p:stCondLst>
                                        </p:cTn>
                                        <p:tgtEl>
                                          <p:spTgt spid="360"/>
                                        </p:tgtEl>
                                        <p:attrNameLst>
                                          <p:attrName>style.visibility</p:attrName>
                                        </p:attrNameLst>
                                      </p:cBhvr>
                                      <p:to>
                                        <p:strVal val="hidden"/>
                                      </p:to>
                                    </p:set>
                                  </p:childTnLst>
                                </p:cTn>
                              </p:par>
                              <p:par>
                                <p:cTn id="261" presetID="35" presetClass="path" presetSubtype="0" accel="50000" decel="50000" fill="hold" grpId="8" nodeType="withEffect">
                                  <p:stCondLst>
                                    <p:cond delay="0"/>
                                  </p:stCondLst>
                                  <p:childTnLst>
                                    <p:anim calcmode="lin" valueType="num">
                                      <p:cBhvr additive="base">
                                        <p:cTn id="262" dur="500" fill="hold">
                                          <p:stCondLst>
                                            <p:cond delay="0"/>
                                          </p:stCondLst>
                                        </p:cTn>
                                        <p:tgtEl>
                                          <p:spTgt spid="361"/>
                                        </p:tgtEl>
                                        <p:attrNameLst>
                                          <p:attrName>ppt_x</p:attrName>
                                        </p:attrNameLst>
                                      </p:cBhvr>
                                      <p:tavLst>
                                        <p:tav tm="0">
                                          <p:val>
                                            <p:strVal val="ppt_x"/>
                                          </p:val>
                                        </p:tav>
                                        <p:tav tm="100000">
                                          <p:val>
                                            <p:fltVal val="0.46659"/>
                                          </p:val>
                                        </p:tav>
                                      </p:tavLst>
                                    </p:anim>
                                    <p:anim calcmode="lin" valueType="num">
                                      <p:cBhvr additive="base">
                                        <p:cTn id="263" dur="500" fill="hold">
                                          <p:stCondLst>
                                            <p:cond delay="0"/>
                                          </p:stCondLst>
                                        </p:cTn>
                                        <p:tgtEl>
                                          <p:spTgt spid="361"/>
                                        </p:tgtEl>
                                        <p:attrNameLst>
                                          <p:attrName>ppt_y</p:attrName>
                                        </p:attrNameLst>
                                      </p:cBhvr>
                                      <p:tavLst>
                                        <p:tav tm="0">
                                          <p:val>
                                            <p:strVal val="ppt_y"/>
                                          </p:val>
                                        </p:tav>
                                        <p:tav tm="100000">
                                          <p:val>
                                            <p:fltVal val="0.47833"/>
                                          </p:val>
                                        </p:tav>
                                      </p:tavLst>
                                    </p:anim>
                                    <p:anim calcmode="lin" valueType="num">
                                      <p:cBhvr additive="base">
                                        <p:cTn id="264" dur="500" fill="hold">
                                          <p:stCondLst>
                                            <p:cond delay="0"/>
                                          </p:stCondLst>
                                        </p:cTn>
                                        <p:tgtEl>
                                          <p:spTgt spid="361"/>
                                        </p:tgtEl>
                                        <p:attrNameLst>
                                          <p:attrName>ppt_w</p:attrName>
                                        </p:attrNameLst>
                                      </p:cBhvr>
                                      <p:tavLst>
                                        <p:tav tm="0">
                                          <p:val>
                                            <p:strVal val="ppt_w"/>
                                          </p:val>
                                        </p:tav>
                                        <p:tav tm="100000">
                                          <p:val>
                                            <p:strVal val="#ppt_w"/>
                                          </p:val>
                                        </p:tav>
                                      </p:tavLst>
                                    </p:anim>
                                    <p:anim calcmode="lin" valueType="num">
                                      <p:cBhvr additive="base">
                                        <p:cTn id="265" dur="500" fill="hold">
                                          <p:stCondLst>
                                            <p:cond delay="0"/>
                                          </p:stCondLst>
                                        </p:cTn>
                                        <p:tgtEl>
                                          <p:spTgt spid="361"/>
                                        </p:tgtEl>
                                        <p:attrNameLst>
                                          <p:attrName>ppt_h</p:attrName>
                                        </p:attrNameLst>
                                      </p:cBhvr>
                                      <p:tavLst>
                                        <p:tav tm="0">
                                          <p:val>
                                            <p:strVal val="ppt_h"/>
                                          </p:val>
                                        </p:tav>
                                        <p:tav tm="100000">
                                          <p:val>
                                            <p:strVal val="#ppt_h"/>
                                          </p:val>
                                        </p:tav>
                                      </p:tavLst>
                                    </p:anim>
                                  </p:childTnLst>
                                </p:cTn>
                              </p:par>
                              <p:par>
                                <p:cTn id="266" presetID="35" presetClass="path" presetSubtype="0" accel="50000" decel="50000" fill="hold" grpId="8" nodeType="withEffect">
                                  <p:stCondLst>
                                    <p:cond delay="0"/>
                                  </p:stCondLst>
                                  <p:childTnLst>
                                    <p:anim calcmode="lin" valueType="num">
                                      <p:cBhvr additive="base">
                                        <p:cTn id="267" dur="500" fill="hold">
                                          <p:stCondLst>
                                            <p:cond delay="0"/>
                                          </p:stCondLst>
                                        </p:cTn>
                                        <p:tgtEl>
                                          <p:spTgt spid="362"/>
                                        </p:tgtEl>
                                        <p:attrNameLst>
                                          <p:attrName>ppt_x</p:attrName>
                                        </p:attrNameLst>
                                      </p:cBhvr>
                                      <p:tavLst>
                                        <p:tav tm="0">
                                          <p:val>
                                            <p:strVal val="ppt_x"/>
                                          </p:val>
                                        </p:tav>
                                        <p:tav tm="100000">
                                          <p:val>
                                            <p:fltVal val="0.47622"/>
                                          </p:val>
                                        </p:tav>
                                      </p:tavLst>
                                    </p:anim>
                                    <p:anim calcmode="lin" valueType="num">
                                      <p:cBhvr additive="base">
                                        <p:cTn id="268" dur="500" fill="hold">
                                          <p:stCondLst>
                                            <p:cond delay="0"/>
                                          </p:stCondLst>
                                        </p:cTn>
                                        <p:tgtEl>
                                          <p:spTgt spid="362"/>
                                        </p:tgtEl>
                                        <p:attrNameLst>
                                          <p:attrName>ppt_y</p:attrName>
                                        </p:attrNameLst>
                                      </p:cBhvr>
                                      <p:tavLst>
                                        <p:tav tm="0">
                                          <p:val>
                                            <p:strVal val="ppt_y"/>
                                          </p:val>
                                        </p:tav>
                                        <p:tav tm="100000">
                                          <p:val>
                                            <p:fltVal val="0.7763"/>
                                          </p:val>
                                        </p:tav>
                                      </p:tavLst>
                                    </p:anim>
                                    <p:anim calcmode="lin" valueType="num">
                                      <p:cBhvr additive="base">
                                        <p:cTn id="269"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270"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271" fill="hold">
                      <p:stCondLst>
                        <p:cond delay="indefinite"/>
                      </p:stCondLst>
                      <p:childTnLst>
                        <p:par>
                          <p:cTn id="272" fill="hold">
                            <p:stCondLst>
                              <p:cond delay="0"/>
                            </p:stCondLst>
                            <p:childTnLst>
                              <p:par>
                                <p:cTn id="273" presetID="38" presetClass="exit" presetSubtype="0" accel="50000" fill="hold" grpId="9" nodeType="clickEffect">
                                  <p:stCondLst>
                                    <p:cond delay="0"/>
                                  </p:stCondLst>
                                  <p:iterate type="lt">
                                    <p:tmPct val="50000"/>
                                  </p:iterate>
                                  <p:childTnLst>
                                    <p:anim calcmode="lin" valueType="num">
                                      <p:cBhvr>
                                        <p:cTn id="274" dur="500">
                                          <p:stCondLst>
                                            <p:cond delay="0"/>
                                          </p:stCondLst>
                                        </p:cTn>
                                        <p:tgtEl>
                                          <p:spTgt spid="361"/>
                                        </p:tgtEl>
                                        <p:attrNameLst>
                                          <p:attrName>style.rotation</p:attrName>
                                        </p:attrNameLst>
                                      </p:cBhvr>
                                      <p:tavLst>
                                        <p:tav tm="0">
                                          <p:val>
                                            <p:fltVal val="0"/>
                                          </p:val>
                                        </p:tav>
                                        <p:tav tm="100000">
                                          <p:val>
                                            <p:fltVal val="45"/>
                                          </p:val>
                                        </p:tav>
                                      </p:tavLst>
                                    </p:anim>
                                    <p:anim calcmode="lin" valueType="num">
                                      <p:cBhvr>
                                        <p:cTn id="275" dur="500">
                                          <p:stCondLst>
                                            <p:cond delay="0"/>
                                          </p:stCondLst>
                                        </p:cTn>
                                        <p:tgtEl>
                                          <p:spTgt spid="361"/>
                                        </p:tgtEl>
                                        <p:attrNameLst>
                                          <p:attrName>ppt_y</p:attrName>
                                        </p:attrNameLst>
                                      </p:cBhvr>
                                      <p:tavLst>
                                        <p:tav tm="0">
                                          <p:val>
                                            <p:strVal val="ppt_y"/>
                                          </p:val>
                                        </p:tav>
                                        <p:tav tm="100000">
                                          <p:val>
                                            <p:strVal val="ppt_y+1"/>
                                          </p:val>
                                        </p:tav>
                                      </p:tavLst>
                                    </p:anim>
                                    <p:set>
                                      <p:cBhvr>
                                        <p:cTn id="276" dur="1" fill="hold">
                                          <p:stCondLst>
                                            <p:cond delay="499"/>
                                          </p:stCondLst>
                                        </p:cTn>
                                        <p:tgtEl>
                                          <p:spTgt spid="361"/>
                                        </p:tgtEl>
                                        <p:attrNameLst>
                                          <p:attrName>style.visibility</p:attrName>
                                        </p:attrNameLst>
                                      </p:cBhvr>
                                      <p:to>
                                        <p:strVal val="hidden"/>
                                      </p:to>
                                    </p:set>
                                  </p:childTnLst>
                                </p:cTn>
                              </p:par>
                              <p:par>
                                <p:cTn id="277" presetID="35" presetClass="path" presetSubtype="0" accel="50000" decel="50000" fill="hold" grpId="9" nodeType="withEffect">
                                  <p:stCondLst>
                                    <p:cond delay="0"/>
                                  </p:stCondLst>
                                  <p:childTnLst>
                                    <p:anim calcmode="lin" valueType="num">
                                      <p:cBhvr additive="base">
                                        <p:cTn id="278" dur="500" fill="hold">
                                          <p:stCondLst>
                                            <p:cond delay="0"/>
                                          </p:stCondLst>
                                        </p:cTn>
                                        <p:tgtEl>
                                          <p:spTgt spid="362"/>
                                        </p:tgtEl>
                                        <p:attrNameLst>
                                          <p:attrName>ppt_x</p:attrName>
                                        </p:attrNameLst>
                                      </p:cBhvr>
                                      <p:tavLst>
                                        <p:tav tm="0">
                                          <p:val>
                                            <p:strVal val="ppt_x"/>
                                          </p:val>
                                        </p:tav>
                                        <p:tav tm="100000">
                                          <p:val>
                                            <p:fltVal val="0.4714"/>
                                          </p:val>
                                        </p:tav>
                                      </p:tavLst>
                                    </p:anim>
                                    <p:anim calcmode="lin" valueType="num">
                                      <p:cBhvr additive="base">
                                        <p:cTn id="279" dur="500" fill="hold">
                                          <p:stCondLst>
                                            <p:cond delay="0"/>
                                          </p:stCondLst>
                                        </p:cTn>
                                        <p:tgtEl>
                                          <p:spTgt spid="362"/>
                                        </p:tgtEl>
                                        <p:attrNameLst>
                                          <p:attrName>ppt_y</p:attrName>
                                        </p:attrNameLst>
                                      </p:cBhvr>
                                      <p:tavLst>
                                        <p:tav tm="0">
                                          <p:val>
                                            <p:strVal val="ppt_y"/>
                                          </p:val>
                                        </p:tav>
                                        <p:tav tm="100000">
                                          <p:val>
                                            <p:fltVal val="0.62731"/>
                                          </p:val>
                                        </p:tav>
                                      </p:tavLst>
                                    </p:anim>
                                    <p:anim calcmode="lin" valueType="num">
                                      <p:cBhvr additive="base">
                                        <p:cTn id="280" dur="500" fill="hold">
                                          <p:stCondLst>
                                            <p:cond delay="0"/>
                                          </p:stCondLst>
                                        </p:cTn>
                                        <p:tgtEl>
                                          <p:spTgt spid="362"/>
                                        </p:tgtEl>
                                        <p:attrNameLst>
                                          <p:attrName>ppt_w</p:attrName>
                                        </p:attrNameLst>
                                      </p:cBhvr>
                                      <p:tavLst>
                                        <p:tav tm="0">
                                          <p:val>
                                            <p:strVal val="ppt_w"/>
                                          </p:val>
                                        </p:tav>
                                        <p:tav tm="100000">
                                          <p:val>
                                            <p:strVal val="#ppt_w"/>
                                          </p:val>
                                        </p:tav>
                                      </p:tavLst>
                                    </p:anim>
                                    <p:anim calcmode="lin" valueType="num">
                                      <p:cBhvr additive="base">
                                        <p:cTn id="281" dur="500" fill="hold">
                                          <p:stCondLst>
                                            <p:cond delay="0"/>
                                          </p:stCondLst>
                                        </p:cTn>
                                        <p:tgtEl>
                                          <p:spTgt spid="362"/>
                                        </p:tgtEl>
                                        <p:attrNameLst>
                                          <p:attrName>ppt_h</p:attrName>
                                        </p:attrNameLst>
                                      </p:cBhvr>
                                      <p:tavLst>
                                        <p:tav tm="0">
                                          <p:val>
                                            <p:strVal val="ppt_h"/>
                                          </p:val>
                                        </p:tav>
                                        <p:tav tm="100000">
                                          <p:val>
                                            <p:strVal val="#ppt_h"/>
                                          </p:val>
                                        </p:tav>
                                      </p:tavLst>
                                    </p:anim>
                                  </p:childTnLst>
                                </p:cTn>
                              </p:par>
                            </p:childTnLst>
                          </p:cTn>
                        </p:par>
                      </p:childTnLst>
                    </p:cTn>
                  </p:par>
                  <p:par>
                    <p:cTn id="282" fill="hold">
                      <p:stCondLst>
                        <p:cond delay="indefinite"/>
                      </p:stCondLst>
                      <p:childTnLst>
                        <p:par>
                          <p:cTn id="283" fill="hold">
                            <p:stCondLst>
                              <p:cond delay="0"/>
                            </p:stCondLst>
                            <p:childTnLst>
                              <p:par>
                                <p:cTn id="284" presetID="38" presetClass="exit" presetSubtype="0" accel="50000" fill="hold" grpId="10" nodeType="clickEffect">
                                  <p:stCondLst>
                                    <p:cond delay="0"/>
                                  </p:stCondLst>
                                  <p:iterate type="lt">
                                    <p:tmPct val="50000"/>
                                  </p:iterate>
                                  <p:childTnLst>
                                    <p:anim calcmode="lin" valueType="num">
                                      <p:cBhvr>
                                        <p:cTn id="285" dur="500">
                                          <p:stCondLst>
                                            <p:cond delay="0"/>
                                          </p:stCondLst>
                                        </p:cTn>
                                        <p:tgtEl>
                                          <p:spTgt spid="362"/>
                                        </p:tgtEl>
                                        <p:attrNameLst>
                                          <p:attrName>style.rotation</p:attrName>
                                        </p:attrNameLst>
                                      </p:cBhvr>
                                      <p:tavLst>
                                        <p:tav tm="0">
                                          <p:val>
                                            <p:fltVal val="0"/>
                                          </p:val>
                                        </p:tav>
                                        <p:tav tm="100000">
                                          <p:val>
                                            <p:fltVal val="45"/>
                                          </p:val>
                                        </p:tav>
                                      </p:tavLst>
                                    </p:anim>
                                    <p:anim calcmode="lin" valueType="num">
                                      <p:cBhvr>
                                        <p:cTn id="286" dur="500">
                                          <p:stCondLst>
                                            <p:cond delay="0"/>
                                          </p:stCondLst>
                                        </p:cTn>
                                        <p:tgtEl>
                                          <p:spTgt spid="362"/>
                                        </p:tgtEl>
                                        <p:attrNameLst>
                                          <p:attrName>ppt_y</p:attrName>
                                        </p:attrNameLst>
                                      </p:cBhvr>
                                      <p:tavLst>
                                        <p:tav tm="0">
                                          <p:val>
                                            <p:strVal val="ppt_y"/>
                                          </p:val>
                                        </p:tav>
                                        <p:tav tm="100000">
                                          <p:val>
                                            <p:strVal val="ppt_y+1"/>
                                          </p:val>
                                        </p:tav>
                                      </p:tavLst>
                                    </p:anim>
                                    <p:set>
                                      <p:cBhvr>
                                        <p:cTn id="287" dur="1" fill="hold">
                                          <p:stCondLst>
                                            <p:cond delay="499"/>
                                          </p:stCondLst>
                                        </p:cTn>
                                        <p:tgtEl>
                                          <p:spTgt spid="362"/>
                                        </p:tgtEl>
                                        <p:attrNameLst>
                                          <p:attrName>style.visibility</p:attrName>
                                        </p:attrNameLst>
                                      </p:cBhvr>
                                      <p:to>
                                        <p:strVal val="hidden"/>
                                      </p:to>
                                    </p:set>
                                  </p:childTnLst>
                                </p:cTn>
                              </p:par>
                            </p:childTnLst>
                          </p:cTn>
                        </p:par>
                        <p:par>
                          <p:cTn id="288" fill="hold">
                            <p:stCondLst>
                              <p:cond delay="9000"/>
                            </p:stCondLst>
                            <p:childTnLst>
                              <p:par>
                                <p:cTn id="289" presetID="41" presetClass="entr" presetSubtype="0" fill="hold" grpId="0" nodeType="afterEffect">
                                  <p:stCondLst>
                                    <p:cond delay="0"/>
                                  </p:stCondLst>
                                  <p:iterate type="lt">
                                    <p:tmPct val="10000"/>
                                  </p:iterate>
                                  <p:childTnLst>
                                    <p:set>
                                      <p:cBhvr>
                                        <p:cTn id="290" dur="1" fill="hold">
                                          <p:stCondLst>
                                            <p:cond delay="0"/>
                                          </p:stCondLst>
                                        </p:cTn>
                                        <p:tgtEl>
                                          <p:spTgt spid="2"/>
                                        </p:tgtEl>
                                        <p:attrNameLst>
                                          <p:attrName>style.visibility</p:attrName>
                                        </p:attrNameLst>
                                      </p:cBhvr>
                                      <p:to>
                                        <p:strVal val="visible"/>
                                      </p:to>
                                    </p:set>
                                    <p:anim calcmode="lin" valueType="num">
                                      <p:cBhvr>
                                        <p:cTn id="29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92" dur="500" fill="hold"/>
                                        <p:tgtEl>
                                          <p:spTgt spid="2"/>
                                        </p:tgtEl>
                                        <p:attrNameLst>
                                          <p:attrName>ppt_y</p:attrName>
                                        </p:attrNameLst>
                                      </p:cBhvr>
                                      <p:tavLst>
                                        <p:tav tm="0">
                                          <p:val>
                                            <p:strVal val="#ppt_y"/>
                                          </p:val>
                                        </p:tav>
                                        <p:tav tm="100000">
                                          <p:val>
                                            <p:strVal val="#ppt_y"/>
                                          </p:val>
                                        </p:tav>
                                      </p:tavLst>
                                    </p:anim>
                                    <p:anim calcmode="lin" valueType="num">
                                      <p:cBhvr>
                                        <p:cTn id="29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9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95"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353" grpId="1"/>
      <p:bldP spid="353" grpId="2"/>
      <p:bldP spid="353" grpId="3"/>
      <p:bldP spid="354" grpId="0" animBg="1"/>
      <p:bldP spid="354" grpId="1" bldLvl="0" animBg="1"/>
      <p:bldP spid="354" grpId="2" bldLvl="0" animBg="1"/>
      <p:bldP spid="354" grpId="3" bldLvl="0" animBg="1"/>
      <p:bldP spid="354" grpId="4" bldLvl="0" animBg="1"/>
      <p:bldP spid="357" grpId="0"/>
      <p:bldP spid="357" grpId="1"/>
      <p:bldP spid="357" grpId="2"/>
      <p:bldP spid="357" grpId="3"/>
      <p:bldP spid="357" grpId="4"/>
      <p:bldP spid="357" grpId="5"/>
      <p:bldP spid="358" grpId="0"/>
      <p:bldP spid="358" grpId="1"/>
      <p:bldP spid="358" grpId="2"/>
      <p:bldP spid="358" grpId="3"/>
      <p:bldP spid="358" grpId="4"/>
      <p:bldP spid="358" grpId="5"/>
      <p:bldP spid="358" grpId="6"/>
      <p:bldP spid="359" grpId="0"/>
      <p:bldP spid="359" grpId="1"/>
      <p:bldP spid="359" grpId="2"/>
      <p:bldP spid="359" grpId="3"/>
      <p:bldP spid="359" grpId="4"/>
      <p:bldP spid="359" grpId="5"/>
      <p:bldP spid="359" grpId="6"/>
      <p:bldP spid="359" grpId="7"/>
      <p:bldP spid="360" grpId="0" animBg="1"/>
      <p:bldP spid="360" grpId="1" bldLvl="0" animBg="1"/>
      <p:bldP spid="360" grpId="2" bldLvl="0" animBg="1"/>
      <p:bldP spid="360" grpId="3" bldLvl="0" animBg="1"/>
      <p:bldP spid="360" grpId="4" bldLvl="0" animBg="1"/>
      <p:bldP spid="360" grpId="5" bldLvl="0" animBg="1"/>
      <p:bldP spid="360" grpId="6" bldLvl="0" animBg="1"/>
      <p:bldP spid="360" grpId="7" bldLvl="0" animBg="1"/>
      <p:bldP spid="360" grpId="8" bldLvl="0" animBg="1"/>
      <p:bldP spid="361" grpId="0"/>
      <p:bldP spid="361" grpId="1"/>
      <p:bldP spid="361" grpId="2"/>
      <p:bldP spid="361" grpId="3"/>
      <p:bldP spid="361" grpId="4"/>
      <p:bldP spid="361" grpId="5"/>
      <p:bldP spid="361" grpId="6"/>
      <p:bldP spid="361" grpId="7"/>
      <p:bldP spid="361" grpId="8"/>
      <p:bldP spid="361" grpId="9"/>
      <p:bldP spid="362" grpId="0"/>
      <p:bldP spid="362" grpId="1"/>
      <p:bldP spid="362" grpId="2"/>
      <p:bldP spid="362" grpId="3"/>
      <p:bldP spid="362" grpId="4"/>
      <p:bldP spid="362" grpId="5"/>
      <p:bldP spid="362" grpId="6"/>
      <p:bldP spid="362" grpId="7"/>
      <p:bldP spid="362" grpId="8"/>
      <p:bldP spid="362" grpId="9"/>
      <p:bldP spid="362" grpId="1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2645" y="1403350"/>
            <a:ext cx="5982335" cy="3969385"/>
          </a:xfrm>
          <a:prstGeom prst="rect">
            <a:avLst/>
          </a:prstGeom>
          <a:noFill/>
        </p:spPr>
        <p:txBody>
          <a:bodyPr wrap="square" rtlCol="0" anchor="t">
            <a:spAutoFit/>
          </a:bodyPr>
          <a:lstStyle/>
          <a:p>
            <a:pPr algn="l" fontAlgn="auto">
              <a:lnSpc>
                <a:spcPct val="20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双方确认离职完成，需要签订离职确认书，开具离职证明。</a:t>
            </a:r>
            <a:endParaRPr lang="zh-CN"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20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）领取公司手机的员工离职，交还公司手机，公司微信号不用退出，人事行政部需要将微信号备注姓名删除，待第二任同事入职领取后更改姓名。</a:t>
            </a:r>
            <a:endParaRPr lang="zh-CN"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200000"/>
              </a:lnSpc>
            </a:pP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）员工离职率和流失率，每年12月底统计出来，优秀人才流失率作为部门主管重要考核指标。</a:t>
            </a:r>
            <a:endParaRPr lang="zh-CN"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200000"/>
              </a:lnSpc>
            </a:pP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公司重要岗位（财务会计、各部门主管、动画工程师、BIM工程师、BIM项目经理、研发重要岗位）离职，当月离职工资需要次次月发放，务必将工作交接清楚，后续工作疑问完全向继任者答疑完毕，次次月才能发放。</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9" name="圆角矩形 228"/>
          <p:cNvSpPr/>
          <p:nvPr/>
        </p:nvSpPr>
        <p:spPr>
          <a:xfrm>
            <a:off x="938530" y="879475"/>
            <a:ext cx="291655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员工离职标准动作</a:t>
            </a:r>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7185025" y="1529080"/>
            <a:ext cx="3457575" cy="3800475"/>
          </a:xfrm>
          <a:prstGeom prst="rect">
            <a:avLst/>
          </a:prstGeom>
        </p:spPr>
      </p:pic>
      <p:sp>
        <p:nvSpPr>
          <p:cNvPr id="3"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164871"/>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839470" y="1795145"/>
            <a:ext cx="5423535" cy="3646170"/>
          </a:xfrm>
          <a:prstGeom prst="rect">
            <a:avLst/>
          </a:prstGeom>
          <a:noFill/>
          <a:ln w="28575">
            <a:solidFill>
              <a:schemeClr val="accent1"/>
            </a:solidFill>
          </a:ln>
        </p:spPr>
        <p:txBody>
          <a:bodyPr wrap="square" rtlCol="0">
            <a:spAutoFit/>
          </a:bodyPr>
          <a:lstStyle/>
          <a:p>
            <a:pPr algn="l">
              <a:lnSpc>
                <a:spcPct val="150000"/>
              </a:lnSpc>
            </a:pPr>
            <a:r>
              <a:rPr lang="en-US" altLang="zh-CN" sz="1400" b="1" dirty="0">
                <a:latin typeface="宋体" panose="02010600030101010101" pitchFamily="2" charset="-122"/>
                <a:ea typeface="宋体" panose="02010600030101010101" pitchFamily="2" charset="-122"/>
              </a:rPr>
              <a:t>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sz="1400" dirty="0">
                <a:latin typeface="微软雅黑" panose="020B0503020204020204" pitchFamily="34" charset="-122"/>
                <a:ea typeface="微软雅黑" panose="020B0503020204020204" pitchFamily="34" charset="-122"/>
                <a:cs typeface="微软雅黑" panose="020B0503020204020204" pitchFamily="34" charset="-122"/>
              </a:rPr>
              <a:t>修改邮箱密码、安装foxmail客户端、添加邮件标准签名（签名字体统一宋体，10.5）！（详见附件），所有工作邮件必须使用公司邮箱，如同事之间工作资料发送（违者扣绩效积分3分/次）、客户资料（技术方案、科技项目、职创项目、技改可研报告、产品PPT等）的发送（必须向客户索要邮箱地址，紧急的可微信发送，但同时要补发邮箱），必须使用公司邮箱，邮箱发送客户的任何资料必须抄送石总邮箱（（违者扣绩效积分3分/次）。</a:t>
            </a:r>
          </a:p>
          <a:p>
            <a:pPr algn="l">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2） 公司阿里邮箱设置方法：①foxmail客户端：邮件类型IMAP,收件服务器：imap.mofang-china.com，SSL端口：993；发件服务器：smtp.mofang-china.com，SSL端口：465。②钉钉客户端：钉邮-设置-添加账号-阿里邮箱。</a:t>
            </a:r>
          </a:p>
        </p:txBody>
      </p:sp>
      <p:sp>
        <p:nvSpPr>
          <p:cNvPr id="229" name="圆角矩形 228"/>
          <p:cNvSpPr/>
          <p:nvPr/>
        </p:nvSpPr>
        <p:spPr>
          <a:xfrm>
            <a:off x="938530" y="879475"/>
            <a:ext cx="32321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3.2</a:t>
            </a:r>
            <a:r>
              <a:rPr lang="zh-CN" altLang="en-US" b="1">
                <a:latin typeface="微软雅黑" panose="020B0503020204020204" pitchFamily="34" charset="-122"/>
                <a:ea typeface="微软雅黑" panose="020B0503020204020204" pitchFamily="34" charset="-122"/>
              </a:rPr>
              <a:t>、开通公司邮箱标准动作</a:t>
            </a:r>
          </a:p>
        </p:txBody>
      </p:sp>
      <p:pic>
        <p:nvPicPr>
          <p:cNvPr id="4" name="图片 3"/>
          <p:cNvPicPr>
            <a:picLocks noChangeAspect="1"/>
          </p:cNvPicPr>
          <p:nvPr/>
        </p:nvPicPr>
        <p:blipFill>
          <a:blip r:embed="rId3"/>
          <a:stretch>
            <a:fillRect/>
          </a:stretch>
        </p:blipFill>
        <p:spPr>
          <a:xfrm>
            <a:off x="8688070" y="879475"/>
            <a:ext cx="590550" cy="714375"/>
          </a:xfrm>
          <a:prstGeom prst="rect">
            <a:avLst/>
          </a:prstGeom>
        </p:spPr>
      </p:pic>
      <p:pic>
        <p:nvPicPr>
          <p:cNvPr id="5" name="图片 4"/>
          <p:cNvPicPr>
            <a:picLocks noChangeAspect="1"/>
          </p:cNvPicPr>
          <p:nvPr/>
        </p:nvPicPr>
        <p:blipFill>
          <a:blip r:embed="rId4"/>
          <a:stretch>
            <a:fillRect/>
          </a:stretch>
        </p:blipFill>
        <p:spPr>
          <a:xfrm>
            <a:off x="6967855" y="1793240"/>
            <a:ext cx="4152265" cy="3648075"/>
          </a:xfrm>
          <a:prstGeom prst="rect">
            <a:avLst/>
          </a:prstGeom>
        </p:spPr>
      </p:pic>
      <p:sp>
        <p:nvSpPr>
          <p:cNvPr id="3"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9" name="圆角矩形 228"/>
          <p:cNvSpPr/>
          <p:nvPr/>
        </p:nvSpPr>
        <p:spPr>
          <a:xfrm>
            <a:off x="973455" y="1118870"/>
            <a:ext cx="32321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、员工储备干部标准动作</a:t>
            </a:r>
          </a:p>
        </p:txBody>
      </p:sp>
      <p:sp>
        <p:nvSpPr>
          <p:cNvPr id="7" name="Freeform 5"/>
          <p:cNvSpPr/>
          <p:nvPr>
            <p:custDataLst>
              <p:tags r:id="rId1"/>
            </p:custDataLst>
          </p:nvPr>
        </p:nvSpPr>
        <p:spPr bwMode="auto">
          <a:xfrm>
            <a:off x="8637310" y="2348187"/>
            <a:ext cx="1394315" cy="975051"/>
          </a:xfrm>
          <a:custGeom>
            <a:avLst/>
            <a:gdLst>
              <a:gd name="T0" fmla="*/ 1369 w 2116"/>
              <a:gd name="T1" fmla="*/ 1479 h 1479"/>
              <a:gd name="T2" fmla="*/ 1706 w 2116"/>
              <a:gd name="T3" fmla="*/ 1479 h 1479"/>
              <a:gd name="T4" fmla="*/ 2116 w 2116"/>
              <a:gd name="T5" fmla="*/ 1069 h 1479"/>
              <a:gd name="T6" fmla="*/ 1716 w 2116"/>
              <a:gd name="T7" fmla="*/ 659 h 1479"/>
              <a:gd name="T8" fmla="*/ 1718 w 2116"/>
              <a:gd name="T9" fmla="*/ 613 h 1479"/>
              <a:gd name="T10" fmla="*/ 1106 w 2116"/>
              <a:gd name="T11" fmla="*/ 0 h 1479"/>
              <a:gd name="T12" fmla="*/ 524 w 2116"/>
              <a:gd name="T13" fmla="*/ 419 h 1479"/>
              <a:gd name="T14" fmla="*/ 0 w 2116"/>
              <a:gd name="T15" fmla="*/ 949 h 1479"/>
              <a:gd name="T16" fmla="*/ 530 w 2116"/>
              <a:gd name="T17" fmla="*/ 1479 h 1479"/>
              <a:gd name="T18" fmla="*/ 802 w 2116"/>
              <a:gd name="T19" fmla="*/ 1479 h 1479"/>
              <a:gd name="T20" fmla="*/ 1369 w 2116"/>
              <a:gd name="T21" fmla="*/ 1479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6" h="1479">
                <a:moveTo>
                  <a:pt x="1369" y="1479"/>
                </a:moveTo>
                <a:cubicBezTo>
                  <a:pt x="1706" y="1479"/>
                  <a:pt x="1706" y="1479"/>
                  <a:pt x="1706" y="1479"/>
                </a:cubicBezTo>
                <a:cubicBezTo>
                  <a:pt x="1932" y="1479"/>
                  <a:pt x="2116" y="1296"/>
                  <a:pt x="2116" y="1069"/>
                </a:cubicBezTo>
                <a:cubicBezTo>
                  <a:pt x="2116" y="846"/>
                  <a:pt x="1938" y="665"/>
                  <a:pt x="1716" y="659"/>
                </a:cubicBezTo>
                <a:cubicBezTo>
                  <a:pt x="1718" y="644"/>
                  <a:pt x="1718" y="628"/>
                  <a:pt x="1718" y="613"/>
                </a:cubicBezTo>
                <a:cubicBezTo>
                  <a:pt x="1718" y="274"/>
                  <a:pt x="1444" y="0"/>
                  <a:pt x="1106" y="0"/>
                </a:cubicBezTo>
                <a:cubicBezTo>
                  <a:pt x="835" y="0"/>
                  <a:pt x="605" y="176"/>
                  <a:pt x="524" y="419"/>
                </a:cubicBezTo>
                <a:cubicBezTo>
                  <a:pt x="234" y="423"/>
                  <a:pt x="0" y="659"/>
                  <a:pt x="0" y="949"/>
                </a:cubicBezTo>
                <a:cubicBezTo>
                  <a:pt x="0" y="1242"/>
                  <a:pt x="237" y="1479"/>
                  <a:pt x="530" y="1479"/>
                </a:cubicBezTo>
                <a:cubicBezTo>
                  <a:pt x="802" y="1479"/>
                  <a:pt x="802" y="1479"/>
                  <a:pt x="802" y="1479"/>
                </a:cubicBezTo>
                <a:lnTo>
                  <a:pt x="1369" y="1479"/>
                </a:ln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
          <p:cNvSpPr/>
          <p:nvPr>
            <p:custDataLst>
              <p:tags r:id="rId2"/>
            </p:custDataLst>
          </p:nvPr>
        </p:nvSpPr>
        <p:spPr bwMode="auto">
          <a:xfrm>
            <a:off x="5722603" y="2886815"/>
            <a:ext cx="844497" cy="590103"/>
          </a:xfrm>
          <a:custGeom>
            <a:avLst/>
            <a:gdLst>
              <a:gd name="T0" fmla="*/ 830 w 1282"/>
              <a:gd name="T1" fmla="*/ 896 h 896"/>
              <a:gd name="T2" fmla="*/ 1034 w 1282"/>
              <a:gd name="T3" fmla="*/ 896 h 896"/>
              <a:gd name="T4" fmla="*/ 1282 w 1282"/>
              <a:gd name="T5" fmla="*/ 648 h 896"/>
              <a:gd name="T6" fmla="*/ 1040 w 1282"/>
              <a:gd name="T7" fmla="*/ 400 h 896"/>
              <a:gd name="T8" fmla="*/ 1041 w 1282"/>
              <a:gd name="T9" fmla="*/ 371 h 896"/>
              <a:gd name="T10" fmla="*/ 670 w 1282"/>
              <a:gd name="T11" fmla="*/ 0 h 896"/>
              <a:gd name="T12" fmla="*/ 318 w 1282"/>
              <a:gd name="T13" fmla="*/ 254 h 896"/>
              <a:gd name="T14" fmla="*/ 0 w 1282"/>
              <a:gd name="T15" fmla="*/ 575 h 896"/>
              <a:gd name="T16" fmla="*/ 321 w 1282"/>
              <a:gd name="T17" fmla="*/ 896 h 896"/>
              <a:gd name="T18" fmla="*/ 486 w 1282"/>
              <a:gd name="T19" fmla="*/ 896 h 896"/>
              <a:gd name="T20" fmla="*/ 830 w 1282"/>
              <a:gd name="T21"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896">
                <a:moveTo>
                  <a:pt x="830" y="896"/>
                </a:moveTo>
                <a:cubicBezTo>
                  <a:pt x="1034" y="896"/>
                  <a:pt x="1034" y="896"/>
                  <a:pt x="1034" y="896"/>
                </a:cubicBezTo>
                <a:cubicBezTo>
                  <a:pt x="1171" y="896"/>
                  <a:pt x="1282" y="785"/>
                  <a:pt x="1282" y="648"/>
                </a:cubicBezTo>
                <a:cubicBezTo>
                  <a:pt x="1282" y="513"/>
                  <a:pt x="1175" y="403"/>
                  <a:pt x="1040" y="400"/>
                </a:cubicBezTo>
                <a:cubicBezTo>
                  <a:pt x="1041" y="390"/>
                  <a:pt x="1041" y="381"/>
                  <a:pt x="1041" y="371"/>
                </a:cubicBezTo>
                <a:cubicBezTo>
                  <a:pt x="1041" y="166"/>
                  <a:pt x="875" y="0"/>
                  <a:pt x="670" y="0"/>
                </a:cubicBezTo>
                <a:cubicBezTo>
                  <a:pt x="506" y="0"/>
                  <a:pt x="367" y="106"/>
                  <a:pt x="318" y="254"/>
                </a:cubicBezTo>
                <a:cubicBezTo>
                  <a:pt x="142" y="256"/>
                  <a:pt x="0" y="399"/>
                  <a:pt x="0" y="575"/>
                </a:cubicBezTo>
                <a:cubicBezTo>
                  <a:pt x="0" y="753"/>
                  <a:pt x="144" y="896"/>
                  <a:pt x="321" y="896"/>
                </a:cubicBezTo>
                <a:cubicBezTo>
                  <a:pt x="486" y="896"/>
                  <a:pt x="486" y="896"/>
                  <a:pt x="486" y="896"/>
                </a:cubicBezTo>
                <a:lnTo>
                  <a:pt x="830" y="896"/>
                </a:ln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7"/>
          <p:cNvSpPr/>
          <p:nvPr>
            <p:custDataLst>
              <p:tags r:id="rId3"/>
            </p:custDataLst>
          </p:nvPr>
        </p:nvSpPr>
        <p:spPr bwMode="auto">
          <a:xfrm>
            <a:off x="6432816" y="2365422"/>
            <a:ext cx="1399537" cy="1116049"/>
          </a:xfrm>
          <a:custGeom>
            <a:avLst/>
            <a:gdLst>
              <a:gd name="T0" fmla="*/ 1815 w 2124"/>
              <a:gd name="T1" fmla="*/ 1061 h 1694"/>
              <a:gd name="T2" fmla="*/ 1816 w 2124"/>
              <a:gd name="T3" fmla="*/ 1047 h 1694"/>
              <a:gd name="T4" fmla="*/ 1865 w 2124"/>
              <a:gd name="T5" fmla="*/ 837 h 1694"/>
              <a:gd name="T6" fmla="*/ 1403 w 2124"/>
              <a:gd name="T7" fmla="*/ 370 h 1694"/>
              <a:gd name="T8" fmla="*/ 891 w 2124"/>
              <a:gd name="T9" fmla="*/ 0 h 1694"/>
              <a:gd name="T10" fmla="*/ 350 w 2124"/>
              <a:gd name="T11" fmla="*/ 540 h 1694"/>
              <a:gd name="T12" fmla="*/ 352 w 2124"/>
              <a:gd name="T13" fmla="*/ 582 h 1694"/>
              <a:gd name="T14" fmla="*/ 0 w 2124"/>
              <a:gd name="T15" fmla="*/ 943 h 1694"/>
              <a:gd name="T16" fmla="*/ 361 w 2124"/>
              <a:gd name="T17" fmla="*/ 1305 h 1694"/>
              <a:gd name="T18" fmla="*/ 489 w 2124"/>
              <a:gd name="T19" fmla="*/ 1305 h 1694"/>
              <a:gd name="T20" fmla="*/ 898 w 2124"/>
              <a:gd name="T21" fmla="*/ 1694 h 1694"/>
              <a:gd name="T22" fmla="*/ 1108 w 2124"/>
              <a:gd name="T23" fmla="*/ 1694 h 1694"/>
              <a:gd name="T24" fmla="*/ 1546 w 2124"/>
              <a:gd name="T25" fmla="*/ 1694 h 1694"/>
              <a:gd name="T26" fmla="*/ 1807 w 2124"/>
              <a:gd name="T27" fmla="*/ 1694 h 1694"/>
              <a:gd name="T28" fmla="*/ 2124 w 2124"/>
              <a:gd name="T29" fmla="*/ 1377 h 1694"/>
              <a:gd name="T30" fmla="*/ 1815 w 2124"/>
              <a:gd name="T31" fmla="*/ 106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4" h="1694">
                <a:moveTo>
                  <a:pt x="1815" y="1061"/>
                </a:moveTo>
                <a:cubicBezTo>
                  <a:pt x="1815" y="1056"/>
                  <a:pt x="1815" y="1052"/>
                  <a:pt x="1816" y="1047"/>
                </a:cubicBezTo>
                <a:cubicBezTo>
                  <a:pt x="1847" y="984"/>
                  <a:pt x="1865" y="913"/>
                  <a:pt x="1865" y="837"/>
                </a:cubicBezTo>
                <a:cubicBezTo>
                  <a:pt x="1865" y="581"/>
                  <a:pt x="1659" y="373"/>
                  <a:pt x="1403" y="370"/>
                </a:cubicBezTo>
                <a:cubicBezTo>
                  <a:pt x="1332" y="155"/>
                  <a:pt x="1130" y="0"/>
                  <a:pt x="891" y="0"/>
                </a:cubicBezTo>
                <a:cubicBezTo>
                  <a:pt x="592" y="0"/>
                  <a:pt x="350" y="242"/>
                  <a:pt x="350" y="540"/>
                </a:cubicBezTo>
                <a:cubicBezTo>
                  <a:pt x="350" y="554"/>
                  <a:pt x="351" y="568"/>
                  <a:pt x="352" y="582"/>
                </a:cubicBezTo>
                <a:cubicBezTo>
                  <a:pt x="157" y="587"/>
                  <a:pt x="0" y="746"/>
                  <a:pt x="0" y="943"/>
                </a:cubicBezTo>
                <a:cubicBezTo>
                  <a:pt x="0" y="1143"/>
                  <a:pt x="162" y="1305"/>
                  <a:pt x="361" y="1305"/>
                </a:cubicBezTo>
                <a:cubicBezTo>
                  <a:pt x="489" y="1305"/>
                  <a:pt x="489" y="1305"/>
                  <a:pt x="489" y="1305"/>
                </a:cubicBezTo>
                <a:cubicBezTo>
                  <a:pt x="499" y="1522"/>
                  <a:pt x="678" y="1694"/>
                  <a:pt x="898" y="1694"/>
                </a:cubicBezTo>
                <a:cubicBezTo>
                  <a:pt x="1108" y="1694"/>
                  <a:pt x="1108" y="1694"/>
                  <a:pt x="1108" y="1694"/>
                </a:cubicBezTo>
                <a:cubicBezTo>
                  <a:pt x="1546" y="1694"/>
                  <a:pt x="1546" y="1694"/>
                  <a:pt x="1546" y="1694"/>
                </a:cubicBezTo>
                <a:cubicBezTo>
                  <a:pt x="1807" y="1694"/>
                  <a:pt x="1807" y="1694"/>
                  <a:pt x="1807" y="1694"/>
                </a:cubicBezTo>
                <a:cubicBezTo>
                  <a:pt x="1982" y="1694"/>
                  <a:pt x="2124" y="1552"/>
                  <a:pt x="2124" y="1377"/>
                </a:cubicBezTo>
                <a:cubicBezTo>
                  <a:pt x="2124" y="1205"/>
                  <a:pt x="1986" y="1065"/>
                  <a:pt x="1815" y="1061"/>
                </a:cubicBezTo>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Oval 74"/>
          <p:cNvSpPr/>
          <p:nvPr>
            <p:custDataLst>
              <p:tags r:id="rId4"/>
            </p:custDataLst>
          </p:nvPr>
        </p:nvSpPr>
        <p:spPr>
          <a:xfrm>
            <a:off x="5390515" y="5475605"/>
            <a:ext cx="5467350" cy="432435"/>
          </a:xfrm>
          <a:prstGeom prst="ellipse">
            <a:avLst/>
          </a:prstGeom>
          <a:solidFill>
            <a:srgbClr val="4D576B">
              <a:alpha val="30000"/>
            </a:srgbClr>
          </a:solidFill>
          <a:ln>
            <a:noFill/>
          </a:ln>
          <a:effectLst>
            <a:softEdge rad="101600"/>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a:p>
        </p:txBody>
      </p:sp>
      <p:cxnSp>
        <p:nvCxnSpPr>
          <p:cNvPr id="186" name="Straight Connector 185"/>
          <p:cNvCxnSpPr>
            <a:stCxn id="180" idx="4"/>
          </p:cNvCxnSpPr>
          <p:nvPr>
            <p:custDataLst>
              <p:tags r:id="rId5"/>
            </p:custDataLst>
          </p:nvPr>
        </p:nvCxnSpPr>
        <p:spPr>
          <a:xfrm>
            <a:off x="1270635" y="3343910"/>
            <a:ext cx="0" cy="407670"/>
          </a:xfrm>
          <a:prstGeom prst="line">
            <a:avLst/>
          </a:prstGeom>
          <a:ln>
            <a:solidFill>
              <a:srgbClr val="4D576B"/>
            </a:solidFill>
          </a:ln>
        </p:spPr>
        <p:style>
          <a:lnRef idx="1">
            <a:srgbClr val="1F74AD"/>
          </a:lnRef>
          <a:fillRef idx="0">
            <a:srgbClr val="1F74AD"/>
          </a:fillRef>
          <a:effectRef idx="0">
            <a:srgbClr val="1F74AD"/>
          </a:effectRef>
          <a:fontRef idx="minor">
            <a:srgbClr val="000000"/>
          </a:fontRef>
        </p:style>
      </p:cxnSp>
      <p:sp>
        <p:nvSpPr>
          <p:cNvPr id="95" name="Freeform 23"/>
          <p:cNvSpPr>
            <a:spLocks noEditPoints="1"/>
          </p:cNvSpPr>
          <p:nvPr>
            <p:custDataLst>
              <p:tags r:id="rId6"/>
            </p:custDataLst>
          </p:nvPr>
        </p:nvSpPr>
        <p:spPr bwMode="auto">
          <a:xfrm>
            <a:off x="1123315" y="2582545"/>
            <a:ext cx="294005" cy="24384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ysClr val="window" lastClr="FFFFFF"/>
          </a:solidFill>
          <a:ln w="9525">
            <a:noFill/>
            <a:round/>
          </a:ln>
        </p:spPr>
        <p:txBody>
          <a:bodyPr vert="horz" wrap="square" lIns="121920" tIns="60960" rIns="121920" bIns="60960" numCol="1" anchor="t" anchorCtr="0" compatLnSpc="1"/>
          <a:lstStyle/>
          <a:p>
            <a:endParaRPr lang="en-US" sz="2400"/>
          </a:p>
        </p:txBody>
      </p:sp>
      <p:sp>
        <p:nvSpPr>
          <p:cNvPr id="180" name="Oval 1366"/>
          <p:cNvSpPr>
            <a:spLocks noChangeArrowheads="1"/>
          </p:cNvSpPr>
          <p:nvPr>
            <p:custDataLst>
              <p:tags r:id="rId7"/>
            </p:custDataLst>
          </p:nvPr>
        </p:nvSpPr>
        <p:spPr bwMode="auto">
          <a:xfrm>
            <a:off x="973455" y="2749550"/>
            <a:ext cx="593725" cy="594360"/>
          </a:xfrm>
          <a:prstGeom prst="ellipse">
            <a:avLst/>
          </a:prstGeom>
          <a:solidFill>
            <a:srgbClr val="3498DB"/>
          </a:solidFill>
          <a:ln w="19050">
            <a:noFill/>
          </a:ln>
        </p:spPr>
        <p:txBody>
          <a:bodyPr vert="horz" wrap="square" lIns="91440" tIns="45720" rIns="91440" bIns="45720" numCol="1" anchor="t" anchorCtr="0" compatLnSpc="1"/>
          <a:lstStyle/>
          <a:p>
            <a:endParaRPr lang="en-US"/>
          </a:p>
        </p:txBody>
      </p:sp>
      <p:sp>
        <p:nvSpPr>
          <p:cNvPr id="96" name="Freeform 104"/>
          <p:cNvSpPr>
            <a:spLocks noEditPoints="1"/>
          </p:cNvSpPr>
          <p:nvPr>
            <p:custDataLst>
              <p:tags r:id="rId8"/>
            </p:custDataLst>
          </p:nvPr>
        </p:nvSpPr>
        <p:spPr bwMode="auto">
          <a:xfrm>
            <a:off x="1145540" y="2912745"/>
            <a:ext cx="250190" cy="243840"/>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ysClr val="window" lastClr="FFFFFF"/>
          </a:solidFill>
          <a:ln w="9525">
            <a:noFill/>
            <a:round/>
          </a:ln>
        </p:spPr>
        <p:txBody>
          <a:bodyPr vert="horz" wrap="square" lIns="121920" tIns="60960" rIns="121920" bIns="60960" numCol="1" anchor="t" anchorCtr="0" compatLnSpc="1"/>
          <a:lstStyle/>
          <a:p>
            <a:endParaRPr lang="en-US" sz="2400"/>
          </a:p>
        </p:txBody>
      </p:sp>
      <p:sp>
        <p:nvSpPr>
          <p:cNvPr id="181" name="Oval 1366"/>
          <p:cNvSpPr>
            <a:spLocks noChangeArrowheads="1"/>
          </p:cNvSpPr>
          <p:nvPr>
            <p:custDataLst>
              <p:tags r:id="rId9"/>
            </p:custDataLst>
          </p:nvPr>
        </p:nvSpPr>
        <p:spPr bwMode="auto">
          <a:xfrm>
            <a:off x="973455" y="3759200"/>
            <a:ext cx="593725" cy="594360"/>
          </a:xfrm>
          <a:prstGeom prst="ellipse">
            <a:avLst/>
          </a:prstGeom>
          <a:solidFill>
            <a:srgbClr val="1AA3AA"/>
          </a:solidFill>
          <a:ln w="19050">
            <a:noFill/>
          </a:ln>
        </p:spPr>
        <p:txBody>
          <a:bodyPr vert="horz" wrap="square" lIns="91440" tIns="45720" rIns="91440" bIns="45720" numCol="1" anchor="t" anchorCtr="0" compatLnSpc="1"/>
          <a:lstStyle/>
          <a:p>
            <a:endParaRPr lang="en-US"/>
          </a:p>
        </p:txBody>
      </p:sp>
      <p:sp>
        <p:nvSpPr>
          <p:cNvPr id="182" name="任意多边形: 形状 181"/>
          <p:cNvSpPr/>
          <p:nvPr>
            <p:custDataLst>
              <p:tags r:id="rId10"/>
            </p:custDataLst>
          </p:nvPr>
        </p:nvSpPr>
        <p:spPr bwMode="auto">
          <a:xfrm>
            <a:off x="1094105" y="3939540"/>
            <a:ext cx="353695" cy="233045"/>
          </a:xfrm>
          <a:custGeom>
            <a:avLst/>
            <a:gdLst>
              <a:gd name="connsiteX0" fmla="*/ 11193 w 353456"/>
              <a:gd name="connsiteY0" fmla="*/ 137847 h 233280"/>
              <a:gd name="connsiteX1" fmla="*/ 12960 w 353456"/>
              <a:gd name="connsiteY1" fmla="*/ 137847 h 233280"/>
              <a:gd name="connsiteX2" fmla="*/ 15906 w 353456"/>
              <a:gd name="connsiteY2" fmla="*/ 137847 h 233280"/>
              <a:gd name="connsiteX3" fmla="*/ 18851 w 353456"/>
              <a:gd name="connsiteY3" fmla="*/ 138449 h 233280"/>
              <a:gd name="connsiteX4" fmla="*/ 21208 w 353456"/>
              <a:gd name="connsiteY4" fmla="*/ 139652 h 233280"/>
              <a:gd name="connsiteX5" fmla="*/ 23564 w 353456"/>
              <a:gd name="connsiteY5" fmla="*/ 142058 h 233280"/>
              <a:gd name="connsiteX6" fmla="*/ 24743 w 353456"/>
              <a:gd name="connsiteY6" fmla="*/ 143863 h 233280"/>
              <a:gd name="connsiteX7" fmla="*/ 26510 w 353456"/>
              <a:gd name="connsiteY7" fmla="*/ 146871 h 233280"/>
              <a:gd name="connsiteX8" fmla="*/ 27099 w 353456"/>
              <a:gd name="connsiteY8" fmla="*/ 148676 h 233280"/>
              <a:gd name="connsiteX9" fmla="*/ 27099 w 353456"/>
              <a:gd name="connsiteY9" fmla="*/ 151684 h 233280"/>
              <a:gd name="connsiteX10" fmla="*/ 27099 w 353456"/>
              <a:gd name="connsiteY10" fmla="*/ 154692 h 233280"/>
              <a:gd name="connsiteX11" fmla="*/ 26510 w 353456"/>
              <a:gd name="connsiteY11" fmla="*/ 157099 h 233280"/>
              <a:gd name="connsiteX12" fmla="*/ 24743 w 353456"/>
              <a:gd name="connsiteY12" fmla="*/ 159505 h 233280"/>
              <a:gd name="connsiteX13" fmla="*/ 23564 w 353456"/>
              <a:gd name="connsiteY13" fmla="*/ 161310 h 233280"/>
              <a:gd name="connsiteX14" fmla="*/ 21208 w 353456"/>
              <a:gd name="connsiteY14" fmla="*/ 163717 h 233280"/>
              <a:gd name="connsiteX15" fmla="*/ 18851 w 353456"/>
              <a:gd name="connsiteY15" fmla="*/ 164318 h 233280"/>
              <a:gd name="connsiteX16" fmla="*/ 15906 w 353456"/>
              <a:gd name="connsiteY16" fmla="*/ 164920 h 233280"/>
              <a:gd name="connsiteX17" fmla="*/ 12960 w 353456"/>
              <a:gd name="connsiteY17" fmla="*/ 166123 h 233280"/>
              <a:gd name="connsiteX18" fmla="*/ 11193 w 353456"/>
              <a:gd name="connsiteY18" fmla="*/ 164920 h 233280"/>
              <a:gd name="connsiteX19" fmla="*/ 8247 w 353456"/>
              <a:gd name="connsiteY19" fmla="*/ 164318 h 233280"/>
              <a:gd name="connsiteX20" fmla="*/ 5891 w 353456"/>
              <a:gd name="connsiteY20" fmla="*/ 163717 h 233280"/>
              <a:gd name="connsiteX21" fmla="*/ 3535 w 353456"/>
              <a:gd name="connsiteY21" fmla="*/ 161310 h 233280"/>
              <a:gd name="connsiteX22" fmla="*/ 2356 w 353456"/>
              <a:gd name="connsiteY22" fmla="*/ 159505 h 233280"/>
              <a:gd name="connsiteX23" fmla="*/ 589 w 353456"/>
              <a:gd name="connsiteY23" fmla="*/ 157099 h 233280"/>
              <a:gd name="connsiteX24" fmla="*/ 0 w 353456"/>
              <a:gd name="connsiteY24" fmla="*/ 154692 h 233280"/>
              <a:gd name="connsiteX25" fmla="*/ 0 w 353456"/>
              <a:gd name="connsiteY25" fmla="*/ 151684 h 233280"/>
              <a:gd name="connsiteX26" fmla="*/ 0 w 353456"/>
              <a:gd name="connsiteY26" fmla="*/ 148676 h 233280"/>
              <a:gd name="connsiteX27" fmla="*/ 589 w 353456"/>
              <a:gd name="connsiteY27" fmla="*/ 146871 h 233280"/>
              <a:gd name="connsiteX28" fmla="*/ 2356 w 353456"/>
              <a:gd name="connsiteY28" fmla="*/ 143863 h 233280"/>
              <a:gd name="connsiteX29" fmla="*/ 3535 w 353456"/>
              <a:gd name="connsiteY29" fmla="*/ 142058 h 233280"/>
              <a:gd name="connsiteX30" fmla="*/ 5891 w 353456"/>
              <a:gd name="connsiteY30" fmla="*/ 139652 h 233280"/>
              <a:gd name="connsiteX31" fmla="*/ 8247 w 353456"/>
              <a:gd name="connsiteY31" fmla="*/ 138449 h 233280"/>
              <a:gd name="connsiteX32" fmla="*/ 279230 w 353456"/>
              <a:gd name="connsiteY32" fmla="*/ 70691 h 233280"/>
              <a:gd name="connsiteX33" fmla="*/ 331070 w 353456"/>
              <a:gd name="connsiteY33" fmla="*/ 70691 h 233280"/>
              <a:gd name="connsiteX34" fmla="*/ 331070 w 353456"/>
              <a:gd name="connsiteY34" fmla="*/ 226211 h 233280"/>
              <a:gd name="connsiteX35" fmla="*/ 331070 w 353456"/>
              <a:gd name="connsiteY35" fmla="*/ 233280 h 233280"/>
              <a:gd name="connsiteX36" fmla="*/ 43593 w 353456"/>
              <a:gd name="connsiteY36" fmla="*/ 233280 h 233280"/>
              <a:gd name="connsiteX37" fmla="*/ 43593 w 353456"/>
              <a:gd name="connsiteY37" fmla="*/ 226211 h 233280"/>
              <a:gd name="connsiteX38" fmla="*/ 43593 w 353456"/>
              <a:gd name="connsiteY38" fmla="*/ 159054 h 233280"/>
              <a:gd name="connsiteX39" fmla="*/ 94255 w 353456"/>
              <a:gd name="connsiteY39" fmla="*/ 159054 h 233280"/>
              <a:gd name="connsiteX40" fmla="*/ 94255 w 353456"/>
              <a:gd name="connsiteY40" fmla="*/ 226211 h 233280"/>
              <a:gd name="connsiteX41" fmla="*/ 102502 w 353456"/>
              <a:gd name="connsiteY41" fmla="*/ 226211 h 233280"/>
              <a:gd name="connsiteX42" fmla="*/ 102502 w 353456"/>
              <a:gd name="connsiteY42" fmla="*/ 131956 h 233280"/>
              <a:gd name="connsiteX43" fmla="*/ 154342 w 353456"/>
              <a:gd name="connsiteY43" fmla="*/ 131956 h 233280"/>
              <a:gd name="connsiteX44" fmla="*/ 154342 w 353456"/>
              <a:gd name="connsiteY44" fmla="*/ 226211 h 233280"/>
              <a:gd name="connsiteX45" fmla="*/ 161412 w 353456"/>
              <a:gd name="connsiteY45" fmla="*/ 226211 h 233280"/>
              <a:gd name="connsiteX46" fmla="*/ 161412 w 353456"/>
              <a:gd name="connsiteY46" fmla="*/ 162589 h 233280"/>
              <a:gd name="connsiteX47" fmla="*/ 213252 w 353456"/>
              <a:gd name="connsiteY47" fmla="*/ 162589 h 233280"/>
              <a:gd name="connsiteX48" fmla="*/ 213252 w 353456"/>
              <a:gd name="connsiteY48" fmla="*/ 226211 h 233280"/>
              <a:gd name="connsiteX49" fmla="*/ 220321 w 353456"/>
              <a:gd name="connsiteY49" fmla="*/ 226211 h 233280"/>
              <a:gd name="connsiteX50" fmla="*/ 220321 w 353456"/>
              <a:gd name="connsiteY50" fmla="*/ 129600 h 233280"/>
              <a:gd name="connsiteX51" fmla="*/ 272161 w 353456"/>
              <a:gd name="connsiteY51" fmla="*/ 129600 h 233280"/>
              <a:gd name="connsiteX52" fmla="*/ 272161 w 353456"/>
              <a:gd name="connsiteY52" fmla="*/ 226211 h 233280"/>
              <a:gd name="connsiteX53" fmla="*/ 279230 w 353456"/>
              <a:gd name="connsiteY53" fmla="*/ 226211 h 233280"/>
              <a:gd name="connsiteX54" fmla="*/ 321066 w 353456"/>
              <a:gd name="connsiteY54" fmla="*/ 17672 h 233280"/>
              <a:gd name="connsiteX55" fmla="*/ 324005 w 353456"/>
              <a:gd name="connsiteY55" fmla="*/ 21758 h 233280"/>
              <a:gd name="connsiteX56" fmla="*/ 326357 w 353456"/>
              <a:gd name="connsiteY56" fmla="*/ 24676 h 233280"/>
              <a:gd name="connsiteX57" fmla="*/ 187015 w 353456"/>
              <a:gd name="connsiteY57" fmla="*/ 128564 h 233280"/>
              <a:gd name="connsiteX58" fmla="*/ 183488 w 353456"/>
              <a:gd name="connsiteY58" fmla="*/ 130314 h 233280"/>
              <a:gd name="connsiteX59" fmla="*/ 180548 w 353456"/>
              <a:gd name="connsiteY59" fmla="*/ 127396 h 233280"/>
              <a:gd name="connsiteX60" fmla="*/ 131749 w 353456"/>
              <a:gd name="connsiteY60" fmla="*/ 69616 h 233280"/>
              <a:gd name="connsiteX61" fmla="*/ 31212 w 353456"/>
              <a:gd name="connsiteY61" fmla="*/ 143738 h 233280"/>
              <a:gd name="connsiteX62" fmla="*/ 28860 w 353456"/>
              <a:gd name="connsiteY62" fmla="*/ 139653 h 233280"/>
              <a:gd name="connsiteX63" fmla="*/ 25920 w 353456"/>
              <a:gd name="connsiteY63" fmla="*/ 136734 h 233280"/>
              <a:gd name="connsiteX64" fmla="*/ 129397 w 353456"/>
              <a:gd name="connsiteY64" fmla="*/ 60278 h 233280"/>
              <a:gd name="connsiteX65" fmla="*/ 132925 w 353456"/>
              <a:gd name="connsiteY65" fmla="*/ 58527 h 233280"/>
              <a:gd name="connsiteX66" fmla="*/ 135277 w 353456"/>
              <a:gd name="connsiteY66" fmla="*/ 61445 h 233280"/>
              <a:gd name="connsiteX67" fmla="*/ 184664 w 353456"/>
              <a:gd name="connsiteY67" fmla="*/ 119225 h 233280"/>
              <a:gd name="connsiteX68" fmla="*/ 353456 w 353456"/>
              <a:gd name="connsiteY68" fmla="*/ 0 h 233280"/>
              <a:gd name="connsiteX69" fmla="*/ 342263 w 353456"/>
              <a:gd name="connsiteY69" fmla="*/ 35345 h 233280"/>
              <a:gd name="connsiteX70" fmla="*/ 329892 w 353456"/>
              <a:gd name="connsiteY70" fmla="*/ 17373 h 233280"/>
              <a:gd name="connsiteX71" fmla="*/ 316932 w 353456"/>
              <a:gd name="connsiteY71" fmla="*/ 599 h 23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53456" h="233280">
                <a:moveTo>
                  <a:pt x="11193" y="137847"/>
                </a:moveTo>
                <a:lnTo>
                  <a:pt x="12960" y="137847"/>
                </a:lnTo>
                <a:lnTo>
                  <a:pt x="15906" y="137847"/>
                </a:lnTo>
                <a:lnTo>
                  <a:pt x="18851" y="138449"/>
                </a:lnTo>
                <a:lnTo>
                  <a:pt x="21208" y="139652"/>
                </a:lnTo>
                <a:lnTo>
                  <a:pt x="23564" y="142058"/>
                </a:lnTo>
                <a:lnTo>
                  <a:pt x="24743" y="143863"/>
                </a:lnTo>
                <a:lnTo>
                  <a:pt x="26510" y="146871"/>
                </a:lnTo>
                <a:lnTo>
                  <a:pt x="27099" y="148676"/>
                </a:lnTo>
                <a:lnTo>
                  <a:pt x="27099" y="151684"/>
                </a:lnTo>
                <a:lnTo>
                  <a:pt x="27099" y="154692"/>
                </a:lnTo>
                <a:lnTo>
                  <a:pt x="26510" y="157099"/>
                </a:lnTo>
                <a:lnTo>
                  <a:pt x="24743" y="159505"/>
                </a:lnTo>
                <a:lnTo>
                  <a:pt x="23564" y="161310"/>
                </a:lnTo>
                <a:lnTo>
                  <a:pt x="21208" y="163717"/>
                </a:lnTo>
                <a:lnTo>
                  <a:pt x="18851" y="164318"/>
                </a:lnTo>
                <a:lnTo>
                  <a:pt x="15906" y="164920"/>
                </a:lnTo>
                <a:lnTo>
                  <a:pt x="12960" y="166123"/>
                </a:lnTo>
                <a:lnTo>
                  <a:pt x="11193" y="164920"/>
                </a:lnTo>
                <a:lnTo>
                  <a:pt x="8247" y="164318"/>
                </a:lnTo>
                <a:lnTo>
                  <a:pt x="5891" y="163717"/>
                </a:lnTo>
                <a:lnTo>
                  <a:pt x="3535" y="161310"/>
                </a:lnTo>
                <a:lnTo>
                  <a:pt x="2356" y="159505"/>
                </a:lnTo>
                <a:lnTo>
                  <a:pt x="589" y="157099"/>
                </a:lnTo>
                <a:lnTo>
                  <a:pt x="0" y="154692"/>
                </a:lnTo>
                <a:lnTo>
                  <a:pt x="0" y="151684"/>
                </a:lnTo>
                <a:lnTo>
                  <a:pt x="0" y="148676"/>
                </a:lnTo>
                <a:lnTo>
                  <a:pt x="589" y="146871"/>
                </a:lnTo>
                <a:lnTo>
                  <a:pt x="2356" y="143863"/>
                </a:lnTo>
                <a:lnTo>
                  <a:pt x="3535" y="142058"/>
                </a:lnTo>
                <a:lnTo>
                  <a:pt x="5891" y="139652"/>
                </a:lnTo>
                <a:lnTo>
                  <a:pt x="8247" y="138449"/>
                </a:lnTo>
                <a:close/>
                <a:moveTo>
                  <a:pt x="279230" y="70691"/>
                </a:moveTo>
                <a:lnTo>
                  <a:pt x="331070" y="70691"/>
                </a:lnTo>
                <a:lnTo>
                  <a:pt x="331070" y="226211"/>
                </a:lnTo>
                <a:lnTo>
                  <a:pt x="331070" y="233280"/>
                </a:lnTo>
                <a:lnTo>
                  <a:pt x="43593" y="233280"/>
                </a:lnTo>
                <a:lnTo>
                  <a:pt x="43593" y="226211"/>
                </a:lnTo>
                <a:lnTo>
                  <a:pt x="43593" y="159054"/>
                </a:lnTo>
                <a:lnTo>
                  <a:pt x="94255" y="159054"/>
                </a:lnTo>
                <a:lnTo>
                  <a:pt x="94255" y="226211"/>
                </a:lnTo>
                <a:lnTo>
                  <a:pt x="102502" y="226211"/>
                </a:lnTo>
                <a:lnTo>
                  <a:pt x="102502" y="131956"/>
                </a:lnTo>
                <a:lnTo>
                  <a:pt x="154342" y="131956"/>
                </a:lnTo>
                <a:lnTo>
                  <a:pt x="154342" y="226211"/>
                </a:lnTo>
                <a:lnTo>
                  <a:pt x="161412" y="226211"/>
                </a:lnTo>
                <a:lnTo>
                  <a:pt x="161412" y="162589"/>
                </a:lnTo>
                <a:lnTo>
                  <a:pt x="213252" y="162589"/>
                </a:lnTo>
                <a:lnTo>
                  <a:pt x="213252" y="226211"/>
                </a:lnTo>
                <a:lnTo>
                  <a:pt x="220321" y="226211"/>
                </a:lnTo>
                <a:lnTo>
                  <a:pt x="220321" y="129600"/>
                </a:lnTo>
                <a:lnTo>
                  <a:pt x="272161" y="129600"/>
                </a:lnTo>
                <a:lnTo>
                  <a:pt x="272161" y="226211"/>
                </a:lnTo>
                <a:lnTo>
                  <a:pt x="279230" y="226211"/>
                </a:lnTo>
                <a:close/>
                <a:moveTo>
                  <a:pt x="321066" y="17672"/>
                </a:moveTo>
                <a:lnTo>
                  <a:pt x="324005" y="21758"/>
                </a:lnTo>
                <a:lnTo>
                  <a:pt x="326357" y="24676"/>
                </a:lnTo>
                <a:lnTo>
                  <a:pt x="187015" y="128564"/>
                </a:lnTo>
                <a:lnTo>
                  <a:pt x="183488" y="130314"/>
                </a:lnTo>
                <a:lnTo>
                  <a:pt x="180548" y="127396"/>
                </a:lnTo>
                <a:lnTo>
                  <a:pt x="131749" y="69616"/>
                </a:lnTo>
                <a:lnTo>
                  <a:pt x="31212" y="143738"/>
                </a:lnTo>
                <a:lnTo>
                  <a:pt x="28860" y="139653"/>
                </a:lnTo>
                <a:lnTo>
                  <a:pt x="25920" y="136734"/>
                </a:lnTo>
                <a:lnTo>
                  <a:pt x="129397" y="60278"/>
                </a:lnTo>
                <a:lnTo>
                  <a:pt x="132925" y="58527"/>
                </a:lnTo>
                <a:lnTo>
                  <a:pt x="135277" y="61445"/>
                </a:lnTo>
                <a:lnTo>
                  <a:pt x="184664" y="119225"/>
                </a:lnTo>
                <a:close/>
                <a:moveTo>
                  <a:pt x="353456" y="0"/>
                </a:moveTo>
                <a:lnTo>
                  <a:pt x="342263" y="35345"/>
                </a:lnTo>
                <a:lnTo>
                  <a:pt x="329892" y="17373"/>
                </a:lnTo>
                <a:lnTo>
                  <a:pt x="316932" y="599"/>
                </a:lnTo>
                <a:close/>
              </a:path>
            </a:pathLst>
          </a:custGeom>
          <a:solidFill>
            <a:sysClr val="window" lastClr="FFFFFF"/>
          </a:solidFill>
          <a:ln w="9525">
            <a:noFill/>
            <a:round/>
          </a:ln>
        </p:spPr>
        <p:txBody>
          <a:bodyPr vert="horz" wrap="square" lIns="121920" tIns="60960" rIns="121920" bIns="60960" numCol="1" anchor="t" anchorCtr="0" compatLnSpc="1">
            <a:noAutofit/>
          </a:bodyPr>
          <a:lstStyle/>
          <a:p>
            <a:endParaRPr lang="en-US" sz="2400"/>
          </a:p>
        </p:txBody>
      </p:sp>
      <p:sp>
        <p:nvSpPr>
          <p:cNvPr id="194" name="Oval 1366"/>
          <p:cNvSpPr>
            <a:spLocks noChangeArrowheads="1"/>
          </p:cNvSpPr>
          <p:nvPr>
            <p:custDataLst>
              <p:tags r:id="rId11"/>
            </p:custDataLst>
          </p:nvPr>
        </p:nvSpPr>
        <p:spPr bwMode="auto">
          <a:xfrm>
            <a:off x="973455" y="4796790"/>
            <a:ext cx="593725" cy="594360"/>
          </a:xfrm>
          <a:prstGeom prst="ellipse">
            <a:avLst/>
          </a:prstGeom>
          <a:solidFill>
            <a:srgbClr val="69A35B"/>
          </a:solidFill>
          <a:ln w="19050">
            <a:noFill/>
          </a:ln>
        </p:spPr>
        <p:txBody>
          <a:bodyPr vert="horz" wrap="square" lIns="91440" tIns="45720" rIns="91440" bIns="45720" numCol="1" anchor="t" anchorCtr="0" compatLnSpc="1"/>
          <a:lstStyle/>
          <a:p>
            <a:endParaRPr lang="en-US"/>
          </a:p>
        </p:txBody>
      </p:sp>
      <p:sp>
        <p:nvSpPr>
          <p:cNvPr id="195" name="任意多边形: 形状 194"/>
          <p:cNvSpPr/>
          <p:nvPr>
            <p:custDataLst>
              <p:tags r:id="rId12"/>
            </p:custDataLst>
          </p:nvPr>
        </p:nvSpPr>
        <p:spPr bwMode="auto">
          <a:xfrm>
            <a:off x="1094105" y="4786630"/>
            <a:ext cx="353695" cy="233045"/>
          </a:xfrm>
          <a:custGeom>
            <a:avLst/>
            <a:gdLst>
              <a:gd name="connsiteX0" fmla="*/ 11193 w 353456"/>
              <a:gd name="connsiteY0" fmla="*/ 137847 h 233280"/>
              <a:gd name="connsiteX1" fmla="*/ 12960 w 353456"/>
              <a:gd name="connsiteY1" fmla="*/ 137847 h 233280"/>
              <a:gd name="connsiteX2" fmla="*/ 15906 w 353456"/>
              <a:gd name="connsiteY2" fmla="*/ 137847 h 233280"/>
              <a:gd name="connsiteX3" fmla="*/ 18851 w 353456"/>
              <a:gd name="connsiteY3" fmla="*/ 138449 h 233280"/>
              <a:gd name="connsiteX4" fmla="*/ 21208 w 353456"/>
              <a:gd name="connsiteY4" fmla="*/ 139652 h 233280"/>
              <a:gd name="connsiteX5" fmla="*/ 23564 w 353456"/>
              <a:gd name="connsiteY5" fmla="*/ 142058 h 233280"/>
              <a:gd name="connsiteX6" fmla="*/ 24743 w 353456"/>
              <a:gd name="connsiteY6" fmla="*/ 143863 h 233280"/>
              <a:gd name="connsiteX7" fmla="*/ 26510 w 353456"/>
              <a:gd name="connsiteY7" fmla="*/ 146871 h 233280"/>
              <a:gd name="connsiteX8" fmla="*/ 27099 w 353456"/>
              <a:gd name="connsiteY8" fmla="*/ 148676 h 233280"/>
              <a:gd name="connsiteX9" fmla="*/ 27099 w 353456"/>
              <a:gd name="connsiteY9" fmla="*/ 151684 h 233280"/>
              <a:gd name="connsiteX10" fmla="*/ 27099 w 353456"/>
              <a:gd name="connsiteY10" fmla="*/ 154692 h 233280"/>
              <a:gd name="connsiteX11" fmla="*/ 26510 w 353456"/>
              <a:gd name="connsiteY11" fmla="*/ 157099 h 233280"/>
              <a:gd name="connsiteX12" fmla="*/ 24743 w 353456"/>
              <a:gd name="connsiteY12" fmla="*/ 159505 h 233280"/>
              <a:gd name="connsiteX13" fmla="*/ 23564 w 353456"/>
              <a:gd name="connsiteY13" fmla="*/ 161310 h 233280"/>
              <a:gd name="connsiteX14" fmla="*/ 21208 w 353456"/>
              <a:gd name="connsiteY14" fmla="*/ 163717 h 233280"/>
              <a:gd name="connsiteX15" fmla="*/ 18851 w 353456"/>
              <a:gd name="connsiteY15" fmla="*/ 164318 h 233280"/>
              <a:gd name="connsiteX16" fmla="*/ 15906 w 353456"/>
              <a:gd name="connsiteY16" fmla="*/ 164920 h 233280"/>
              <a:gd name="connsiteX17" fmla="*/ 12960 w 353456"/>
              <a:gd name="connsiteY17" fmla="*/ 166123 h 233280"/>
              <a:gd name="connsiteX18" fmla="*/ 11193 w 353456"/>
              <a:gd name="connsiteY18" fmla="*/ 164920 h 233280"/>
              <a:gd name="connsiteX19" fmla="*/ 8247 w 353456"/>
              <a:gd name="connsiteY19" fmla="*/ 164318 h 233280"/>
              <a:gd name="connsiteX20" fmla="*/ 5891 w 353456"/>
              <a:gd name="connsiteY20" fmla="*/ 163717 h 233280"/>
              <a:gd name="connsiteX21" fmla="*/ 3535 w 353456"/>
              <a:gd name="connsiteY21" fmla="*/ 161310 h 233280"/>
              <a:gd name="connsiteX22" fmla="*/ 2356 w 353456"/>
              <a:gd name="connsiteY22" fmla="*/ 159505 h 233280"/>
              <a:gd name="connsiteX23" fmla="*/ 589 w 353456"/>
              <a:gd name="connsiteY23" fmla="*/ 157099 h 233280"/>
              <a:gd name="connsiteX24" fmla="*/ 0 w 353456"/>
              <a:gd name="connsiteY24" fmla="*/ 154692 h 233280"/>
              <a:gd name="connsiteX25" fmla="*/ 0 w 353456"/>
              <a:gd name="connsiteY25" fmla="*/ 151684 h 233280"/>
              <a:gd name="connsiteX26" fmla="*/ 0 w 353456"/>
              <a:gd name="connsiteY26" fmla="*/ 148676 h 233280"/>
              <a:gd name="connsiteX27" fmla="*/ 589 w 353456"/>
              <a:gd name="connsiteY27" fmla="*/ 146871 h 233280"/>
              <a:gd name="connsiteX28" fmla="*/ 2356 w 353456"/>
              <a:gd name="connsiteY28" fmla="*/ 143863 h 233280"/>
              <a:gd name="connsiteX29" fmla="*/ 3535 w 353456"/>
              <a:gd name="connsiteY29" fmla="*/ 142058 h 233280"/>
              <a:gd name="connsiteX30" fmla="*/ 5891 w 353456"/>
              <a:gd name="connsiteY30" fmla="*/ 139652 h 233280"/>
              <a:gd name="connsiteX31" fmla="*/ 8247 w 353456"/>
              <a:gd name="connsiteY31" fmla="*/ 138449 h 233280"/>
              <a:gd name="connsiteX32" fmla="*/ 279230 w 353456"/>
              <a:gd name="connsiteY32" fmla="*/ 70691 h 233280"/>
              <a:gd name="connsiteX33" fmla="*/ 331070 w 353456"/>
              <a:gd name="connsiteY33" fmla="*/ 70691 h 233280"/>
              <a:gd name="connsiteX34" fmla="*/ 331070 w 353456"/>
              <a:gd name="connsiteY34" fmla="*/ 226211 h 233280"/>
              <a:gd name="connsiteX35" fmla="*/ 331070 w 353456"/>
              <a:gd name="connsiteY35" fmla="*/ 233280 h 233280"/>
              <a:gd name="connsiteX36" fmla="*/ 43593 w 353456"/>
              <a:gd name="connsiteY36" fmla="*/ 233280 h 233280"/>
              <a:gd name="connsiteX37" fmla="*/ 43593 w 353456"/>
              <a:gd name="connsiteY37" fmla="*/ 226211 h 233280"/>
              <a:gd name="connsiteX38" fmla="*/ 43593 w 353456"/>
              <a:gd name="connsiteY38" fmla="*/ 159054 h 233280"/>
              <a:gd name="connsiteX39" fmla="*/ 94255 w 353456"/>
              <a:gd name="connsiteY39" fmla="*/ 159054 h 233280"/>
              <a:gd name="connsiteX40" fmla="*/ 94255 w 353456"/>
              <a:gd name="connsiteY40" fmla="*/ 226211 h 233280"/>
              <a:gd name="connsiteX41" fmla="*/ 102502 w 353456"/>
              <a:gd name="connsiteY41" fmla="*/ 226211 h 233280"/>
              <a:gd name="connsiteX42" fmla="*/ 102502 w 353456"/>
              <a:gd name="connsiteY42" fmla="*/ 131956 h 233280"/>
              <a:gd name="connsiteX43" fmla="*/ 154342 w 353456"/>
              <a:gd name="connsiteY43" fmla="*/ 131956 h 233280"/>
              <a:gd name="connsiteX44" fmla="*/ 154342 w 353456"/>
              <a:gd name="connsiteY44" fmla="*/ 226211 h 233280"/>
              <a:gd name="connsiteX45" fmla="*/ 161412 w 353456"/>
              <a:gd name="connsiteY45" fmla="*/ 226211 h 233280"/>
              <a:gd name="connsiteX46" fmla="*/ 161412 w 353456"/>
              <a:gd name="connsiteY46" fmla="*/ 162589 h 233280"/>
              <a:gd name="connsiteX47" fmla="*/ 213252 w 353456"/>
              <a:gd name="connsiteY47" fmla="*/ 162589 h 233280"/>
              <a:gd name="connsiteX48" fmla="*/ 213252 w 353456"/>
              <a:gd name="connsiteY48" fmla="*/ 226211 h 233280"/>
              <a:gd name="connsiteX49" fmla="*/ 220321 w 353456"/>
              <a:gd name="connsiteY49" fmla="*/ 226211 h 233280"/>
              <a:gd name="connsiteX50" fmla="*/ 220321 w 353456"/>
              <a:gd name="connsiteY50" fmla="*/ 129600 h 233280"/>
              <a:gd name="connsiteX51" fmla="*/ 272161 w 353456"/>
              <a:gd name="connsiteY51" fmla="*/ 129600 h 233280"/>
              <a:gd name="connsiteX52" fmla="*/ 272161 w 353456"/>
              <a:gd name="connsiteY52" fmla="*/ 226211 h 233280"/>
              <a:gd name="connsiteX53" fmla="*/ 279230 w 353456"/>
              <a:gd name="connsiteY53" fmla="*/ 226211 h 233280"/>
              <a:gd name="connsiteX54" fmla="*/ 321066 w 353456"/>
              <a:gd name="connsiteY54" fmla="*/ 17672 h 233280"/>
              <a:gd name="connsiteX55" fmla="*/ 324005 w 353456"/>
              <a:gd name="connsiteY55" fmla="*/ 21758 h 233280"/>
              <a:gd name="connsiteX56" fmla="*/ 326357 w 353456"/>
              <a:gd name="connsiteY56" fmla="*/ 24676 h 233280"/>
              <a:gd name="connsiteX57" fmla="*/ 187015 w 353456"/>
              <a:gd name="connsiteY57" fmla="*/ 128564 h 233280"/>
              <a:gd name="connsiteX58" fmla="*/ 183488 w 353456"/>
              <a:gd name="connsiteY58" fmla="*/ 130314 h 233280"/>
              <a:gd name="connsiteX59" fmla="*/ 180548 w 353456"/>
              <a:gd name="connsiteY59" fmla="*/ 127396 h 233280"/>
              <a:gd name="connsiteX60" fmla="*/ 131749 w 353456"/>
              <a:gd name="connsiteY60" fmla="*/ 69616 h 233280"/>
              <a:gd name="connsiteX61" fmla="*/ 31212 w 353456"/>
              <a:gd name="connsiteY61" fmla="*/ 143738 h 233280"/>
              <a:gd name="connsiteX62" fmla="*/ 28860 w 353456"/>
              <a:gd name="connsiteY62" fmla="*/ 139653 h 233280"/>
              <a:gd name="connsiteX63" fmla="*/ 25920 w 353456"/>
              <a:gd name="connsiteY63" fmla="*/ 136734 h 233280"/>
              <a:gd name="connsiteX64" fmla="*/ 129397 w 353456"/>
              <a:gd name="connsiteY64" fmla="*/ 60278 h 233280"/>
              <a:gd name="connsiteX65" fmla="*/ 132925 w 353456"/>
              <a:gd name="connsiteY65" fmla="*/ 58527 h 233280"/>
              <a:gd name="connsiteX66" fmla="*/ 135277 w 353456"/>
              <a:gd name="connsiteY66" fmla="*/ 61445 h 233280"/>
              <a:gd name="connsiteX67" fmla="*/ 184664 w 353456"/>
              <a:gd name="connsiteY67" fmla="*/ 119225 h 233280"/>
              <a:gd name="connsiteX68" fmla="*/ 353456 w 353456"/>
              <a:gd name="connsiteY68" fmla="*/ 0 h 233280"/>
              <a:gd name="connsiteX69" fmla="*/ 342263 w 353456"/>
              <a:gd name="connsiteY69" fmla="*/ 35345 h 233280"/>
              <a:gd name="connsiteX70" fmla="*/ 329892 w 353456"/>
              <a:gd name="connsiteY70" fmla="*/ 17373 h 233280"/>
              <a:gd name="connsiteX71" fmla="*/ 316932 w 353456"/>
              <a:gd name="connsiteY71" fmla="*/ 599 h 23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53456" h="233280">
                <a:moveTo>
                  <a:pt x="11193" y="137847"/>
                </a:moveTo>
                <a:lnTo>
                  <a:pt x="12960" y="137847"/>
                </a:lnTo>
                <a:lnTo>
                  <a:pt x="15906" y="137847"/>
                </a:lnTo>
                <a:lnTo>
                  <a:pt x="18851" y="138449"/>
                </a:lnTo>
                <a:lnTo>
                  <a:pt x="21208" y="139652"/>
                </a:lnTo>
                <a:lnTo>
                  <a:pt x="23564" y="142058"/>
                </a:lnTo>
                <a:lnTo>
                  <a:pt x="24743" y="143863"/>
                </a:lnTo>
                <a:lnTo>
                  <a:pt x="26510" y="146871"/>
                </a:lnTo>
                <a:lnTo>
                  <a:pt x="27099" y="148676"/>
                </a:lnTo>
                <a:lnTo>
                  <a:pt x="27099" y="151684"/>
                </a:lnTo>
                <a:lnTo>
                  <a:pt x="27099" y="154692"/>
                </a:lnTo>
                <a:lnTo>
                  <a:pt x="26510" y="157099"/>
                </a:lnTo>
                <a:lnTo>
                  <a:pt x="24743" y="159505"/>
                </a:lnTo>
                <a:lnTo>
                  <a:pt x="23564" y="161310"/>
                </a:lnTo>
                <a:lnTo>
                  <a:pt x="21208" y="163717"/>
                </a:lnTo>
                <a:lnTo>
                  <a:pt x="18851" y="164318"/>
                </a:lnTo>
                <a:lnTo>
                  <a:pt x="15906" y="164920"/>
                </a:lnTo>
                <a:lnTo>
                  <a:pt x="12960" y="166123"/>
                </a:lnTo>
                <a:lnTo>
                  <a:pt x="11193" y="164920"/>
                </a:lnTo>
                <a:lnTo>
                  <a:pt x="8247" y="164318"/>
                </a:lnTo>
                <a:lnTo>
                  <a:pt x="5891" y="163717"/>
                </a:lnTo>
                <a:lnTo>
                  <a:pt x="3535" y="161310"/>
                </a:lnTo>
                <a:lnTo>
                  <a:pt x="2356" y="159505"/>
                </a:lnTo>
                <a:lnTo>
                  <a:pt x="589" y="157099"/>
                </a:lnTo>
                <a:lnTo>
                  <a:pt x="0" y="154692"/>
                </a:lnTo>
                <a:lnTo>
                  <a:pt x="0" y="151684"/>
                </a:lnTo>
                <a:lnTo>
                  <a:pt x="0" y="148676"/>
                </a:lnTo>
                <a:lnTo>
                  <a:pt x="589" y="146871"/>
                </a:lnTo>
                <a:lnTo>
                  <a:pt x="2356" y="143863"/>
                </a:lnTo>
                <a:lnTo>
                  <a:pt x="3535" y="142058"/>
                </a:lnTo>
                <a:lnTo>
                  <a:pt x="5891" y="139652"/>
                </a:lnTo>
                <a:lnTo>
                  <a:pt x="8247" y="138449"/>
                </a:lnTo>
                <a:close/>
                <a:moveTo>
                  <a:pt x="279230" y="70691"/>
                </a:moveTo>
                <a:lnTo>
                  <a:pt x="331070" y="70691"/>
                </a:lnTo>
                <a:lnTo>
                  <a:pt x="331070" y="226211"/>
                </a:lnTo>
                <a:lnTo>
                  <a:pt x="331070" y="233280"/>
                </a:lnTo>
                <a:lnTo>
                  <a:pt x="43593" y="233280"/>
                </a:lnTo>
                <a:lnTo>
                  <a:pt x="43593" y="226211"/>
                </a:lnTo>
                <a:lnTo>
                  <a:pt x="43593" y="159054"/>
                </a:lnTo>
                <a:lnTo>
                  <a:pt x="94255" y="159054"/>
                </a:lnTo>
                <a:lnTo>
                  <a:pt x="94255" y="226211"/>
                </a:lnTo>
                <a:lnTo>
                  <a:pt x="102502" y="226211"/>
                </a:lnTo>
                <a:lnTo>
                  <a:pt x="102502" y="131956"/>
                </a:lnTo>
                <a:lnTo>
                  <a:pt x="154342" y="131956"/>
                </a:lnTo>
                <a:lnTo>
                  <a:pt x="154342" y="226211"/>
                </a:lnTo>
                <a:lnTo>
                  <a:pt x="161412" y="226211"/>
                </a:lnTo>
                <a:lnTo>
                  <a:pt x="161412" y="162589"/>
                </a:lnTo>
                <a:lnTo>
                  <a:pt x="213252" y="162589"/>
                </a:lnTo>
                <a:lnTo>
                  <a:pt x="213252" y="226211"/>
                </a:lnTo>
                <a:lnTo>
                  <a:pt x="220321" y="226211"/>
                </a:lnTo>
                <a:lnTo>
                  <a:pt x="220321" y="129600"/>
                </a:lnTo>
                <a:lnTo>
                  <a:pt x="272161" y="129600"/>
                </a:lnTo>
                <a:lnTo>
                  <a:pt x="272161" y="226211"/>
                </a:lnTo>
                <a:lnTo>
                  <a:pt x="279230" y="226211"/>
                </a:lnTo>
                <a:close/>
                <a:moveTo>
                  <a:pt x="321066" y="17672"/>
                </a:moveTo>
                <a:lnTo>
                  <a:pt x="324005" y="21758"/>
                </a:lnTo>
                <a:lnTo>
                  <a:pt x="326357" y="24676"/>
                </a:lnTo>
                <a:lnTo>
                  <a:pt x="187015" y="128564"/>
                </a:lnTo>
                <a:lnTo>
                  <a:pt x="183488" y="130314"/>
                </a:lnTo>
                <a:lnTo>
                  <a:pt x="180548" y="127396"/>
                </a:lnTo>
                <a:lnTo>
                  <a:pt x="131749" y="69616"/>
                </a:lnTo>
                <a:lnTo>
                  <a:pt x="31212" y="143738"/>
                </a:lnTo>
                <a:lnTo>
                  <a:pt x="28860" y="139653"/>
                </a:lnTo>
                <a:lnTo>
                  <a:pt x="25920" y="136734"/>
                </a:lnTo>
                <a:lnTo>
                  <a:pt x="129397" y="60278"/>
                </a:lnTo>
                <a:lnTo>
                  <a:pt x="132925" y="58527"/>
                </a:lnTo>
                <a:lnTo>
                  <a:pt x="135277" y="61445"/>
                </a:lnTo>
                <a:lnTo>
                  <a:pt x="184664" y="119225"/>
                </a:lnTo>
                <a:close/>
                <a:moveTo>
                  <a:pt x="353456" y="0"/>
                </a:moveTo>
                <a:lnTo>
                  <a:pt x="342263" y="35345"/>
                </a:lnTo>
                <a:lnTo>
                  <a:pt x="329892" y="17373"/>
                </a:lnTo>
                <a:lnTo>
                  <a:pt x="316932" y="599"/>
                </a:lnTo>
                <a:close/>
              </a:path>
            </a:pathLst>
          </a:custGeom>
          <a:solidFill>
            <a:srgbClr val="69A35B"/>
          </a:solidFill>
          <a:ln w="9525">
            <a:noFill/>
            <a:round/>
          </a:ln>
        </p:spPr>
        <p:txBody>
          <a:bodyPr vert="horz" wrap="square" lIns="121920" tIns="60960" rIns="121920" bIns="60960" numCol="1" anchor="t" anchorCtr="0" compatLnSpc="1">
            <a:noAutofit/>
          </a:bodyPr>
          <a:lstStyle/>
          <a:p>
            <a:endParaRPr lang="en-US" sz="2400"/>
          </a:p>
        </p:txBody>
      </p:sp>
      <p:cxnSp>
        <p:nvCxnSpPr>
          <p:cNvPr id="207" name="Straight Connector 185"/>
          <p:cNvCxnSpPr>
            <a:endCxn id="194" idx="0"/>
          </p:cNvCxnSpPr>
          <p:nvPr>
            <p:custDataLst>
              <p:tags r:id="rId13"/>
            </p:custDataLst>
          </p:nvPr>
        </p:nvCxnSpPr>
        <p:spPr>
          <a:xfrm>
            <a:off x="1270635" y="4356100"/>
            <a:ext cx="0" cy="440690"/>
          </a:xfrm>
          <a:prstGeom prst="line">
            <a:avLst/>
          </a:prstGeom>
          <a:ln>
            <a:solidFill>
              <a:srgbClr val="4D576B"/>
            </a:solidFill>
          </a:ln>
        </p:spPr>
        <p:style>
          <a:lnRef idx="1">
            <a:srgbClr val="1F74AD"/>
          </a:lnRef>
          <a:fillRef idx="0">
            <a:srgbClr val="1F74AD"/>
          </a:fillRef>
          <a:effectRef idx="0">
            <a:srgbClr val="1F74AD"/>
          </a:effectRef>
          <a:fontRef idx="minor">
            <a:srgbClr val="000000"/>
          </a:fontRef>
        </p:style>
      </p:cxnSp>
      <p:sp>
        <p:nvSpPr>
          <p:cNvPr id="187" name="yen-money-wallet_21217"/>
          <p:cNvSpPr>
            <a:spLocks noChangeAspect="1"/>
          </p:cNvSpPr>
          <p:nvPr>
            <p:custDataLst>
              <p:tags r:id="rId14"/>
            </p:custDataLst>
          </p:nvPr>
        </p:nvSpPr>
        <p:spPr bwMode="auto">
          <a:xfrm>
            <a:off x="1128320" y="4966436"/>
            <a:ext cx="284423" cy="255177"/>
          </a:xfrm>
          <a:custGeom>
            <a:avLst/>
            <a:gdLst>
              <a:gd name="T0" fmla="*/ 572 w 926"/>
              <a:gd name="T1" fmla="*/ 411 h 832"/>
              <a:gd name="T2" fmla="*/ 524 w 926"/>
              <a:gd name="T3" fmla="*/ 493 h 832"/>
              <a:gd name="T4" fmla="*/ 556 w 926"/>
              <a:gd name="T5" fmla="*/ 493 h 832"/>
              <a:gd name="T6" fmla="*/ 556 w 926"/>
              <a:gd name="T7" fmla="*/ 518 h 832"/>
              <a:gd name="T8" fmla="*/ 509 w 926"/>
              <a:gd name="T9" fmla="*/ 518 h 832"/>
              <a:gd name="T10" fmla="*/ 485 w 926"/>
              <a:gd name="T11" fmla="*/ 559 h 832"/>
              <a:gd name="T12" fmla="*/ 550 w 926"/>
              <a:gd name="T13" fmla="*/ 559 h 832"/>
              <a:gd name="T14" fmla="*/ 550 w 926"/>
              <a:gd name="T15" fmla="*/ 584 h 832"/>
              <a:gd name="T16" fmla="*/ 480 w 926"/>
              <a:gd name="T17" fmla="*/ 584 h 832"/>
              <a:gd name="T18" fmla="*/ 480 w 926"/>
              <a:gd name="T19" fmla="*/ 671 h 832"/>
              <a:gd name="T20" fmla="*/ 445 w 926"/>
              <a:gd name="T21" fmla="*/ 671 h 832"/>
              <a:gd name="T22" fmla="*/ 445 w 926"/>
              <a:gd name="T23" fmla="*/ 584 h 832"/>
              <a:gd name="T24" fmla="*/ 378 w 926"/>
              <a:gd name="T25" fmla="*/ 584 h 832"/>
              <a:gd name="T26" fmla="*/ 378 w 926"/>
              <a:gd name="T27" fmla="*/ 559 h 832"/>
              <a:gd name="T28" fmla="*/ 441 w 926"/>
              <a:gd name="T29" fmla="*/ 559 h 832"/>
              <a:gd name="T30" fmla="*/ 417 w 926"/>
              <a:gd name="T31" fmla="*/ 518 h 832"/>
              <a:gd name="T32" fmla="*/ 369 w 926"/>
              <a:gd name="T33" fmla="*/ 518 h 832"/>
              <a:gd name="T34" fmla="*/ 369 w 926"/>
              <a:gd name="T35" fmla="*/ 493 h 832"/>
              <a:gd name="T36" fmla="*/ 402 w 926"/>
              <a:gd name="T37" fmla="*/ 493 h 832"/>
              <a:gd name="T38" fmla="*/ 354 w 926"/>
              <a:gd name="T39" fmla="*/ 410 h 832"/>
              <a:gd name="T40" fmla="*/ 395 w 926"/>
              <a:gd name="T41" fmla="*/ 410 h 832"/>
              <a:gd name="T42" fmla="*/ 463 w 926"/>
              <a:gd name="T43" fmla="*/ 536 h 832"/>
              <a:gd name="T44" fmla="*/ 531 w 926"/>
              <a:gd name="T45" fmla="*/ 410 h 832"/>
              <a:gd name="T46" fmla="*/ 572 w 926"/>
              <a:gd name="T47" fmla="*/ 410 h 832"/>
              <a:gd name="T48" fmla="*/ 572 w 926"/>
              <a:gd name="T49" fmla="*/ 411 h 832"/>
              <a:gd name="T50" fmla="*/ 572 w 926"/>
              <a:gd name="T51" fmla="*/ 411 h 832"/>
              <a:gd name="T52" fmla="*/ 0 w 926"/>
              <a:gd name="T53" fmla="*/ 257 h 832"/>
              <a:gd name="T54" fmla="*/ 696 w 926"/>
              <a:gd name="T55" fmla="*/ 0 h 832"/>
              <a:gd name="T56" fmla="*/ 696 w 926"/>
              <a:gd name="T57" fmla="*/ 147 h 832"/>
              <a:gd name="T58" fmla="*/ 819 w 926"/>
              <a:gd name="T59" fmla="*/ 128 h 832"/>
              <a:gd name="T60" fmla="*/ 819 w 926"/>
              <a:gd name="T61" fmla="*/ 269 h 832"/>
              <a:gd name="T62" fmla="*/ 926 w 926"/>
              <a:gd name="T63" fmla="*/ 269 h 832"/>
              <a:gd name="T64" fmla="*/ 926 w 926"/>
              <a:gd name="T65" fmla="*/ 832 h 832"/>
              <a:gd name="T66" fmla="*/ 0 w 926"/>
              <a:gd name="T67" fmla="*/ 832 h 832"/>
              <a:gd name="T68" fmla="*/ 0 w 926"/>
              <a:gd name="T69" fmla="*/ 269 h 832"/>
              <a:gd name="T70" fmla="*/ 0 w 926"/>
              <a:gd name="T71" fmla="*/ 269 h 832"/>
              <a:gd name="T72" fmla="*/ 0 w 926"/>
              <a:gd name="T73" fmla="*/ 257 h 832"/>
              <a:gd name="T74" fmla="*/ 654 w 926"/>
              <a:gd name="T75" fmla="*/ 541 h 832"/>
              <a:gd name="T76" fmla="*/ 463 w 926"/>
              <a:gd name="T77" fmla="*/ 350 h 832"/>
              <a:gd name="T78" fmla="*/ 273 w 926"/>
              <a:gd name="T79" fmla="*/ 541 h 832"/>
              <a:gd name="T80" fmla="*/ 463 w 926"/>
              <a:gd name="T81" fmla="*/ 732 h 832"/>
              <a:gd name="T82" fmla="*/ 654 w 926"/>
              <a:gd name="T83" fmla="*/ 541 h 832"/>
              <a:gd name="T84" fmla="*/ 166 w 926"/>
              <a:gd name="T85" fmla="*/ 229 h 832"/>
              <a:gd name="T86" fmla="*/ 665 w 926"/>
              <a:gd name="T87" fmla="*/ 152 h 832"/>
              <a:gd name="T88" fmla="*/ 665 w 926"/>
              <a:gd name="T89" fmla="*/ 45 h 832"/>
              <a:gd name="T90" fmla="*/ 166 w 926"/>
              <a:gd name="T91" fmla="*/ 229 h 832"/>
              <a:gd name="T92" fmla="*/ 109 w 926"/>
              <a:gd name="T93" fmla="*/ 269 h 832"/>
              <a:gd name="T94" fmla="*/ 788 w 926"/>
              <a:gd name="T95" fmla="*/ 269 h 832"/>
              <a:gd name="T96" fmla="*/ 788 w 926"/>
              <a:gd name="T97" fmla="*/ 164 h 832"/>
              <a:gd name="T98" fmla="*/ 109 w 926"/>
              <a:gd name="T99" fmla="*/ 269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6" h="832">
                <a:moveTo>
                  <a:pt x="572" y="411"/>
                </a:moveTo>
                <a:lnTo>
                  <a:pt x="524" y="493"/>
                </a:lnTo>
                <a:lnTo>
                  <a:pt x="556" y="493"/>
                </a:lnTo>
                <a:lnTo>
                  <a:pt x="556" y="518"/>
                </a:lnTo>
                <a:lnTo>
                  <a:pt x="509" y="518"/>
                </a:lnTo>
                <a:lnTo>
                  <a:pt x="485" y="559"/>
                </a:lnTo>
                <a:lnTo>
                  <a:pt x="550" y="559"/>
                </a:lnTo>
                <a:lnTo>
                  <a:pt x="550" y="584"/>
                </a:lnTo>
                <a:lnTo>
                  <a:pt x="480" y="584"/>
                </a:lnTo>
                <a:lnTo>
                  <a:pt x="480" y="671"/>
                </a:lnTo>
                <a:lnTo>
                  <a:pt x="445" y="671"/>
                </a:lnTo>
                <a:lnTo>
                  <a:pt x="445" y="584"/>
                </a:lnTo>
                <a:lnTo>
                  <a:pt x="378" y="584"/>
                </a:lnTo>
                <a:lnTo>
                  <a:pt x="378" y="559"/>
                </a:lnTo>
                <a:lnTo>
                  <a:pt x="441" y="559"/>
                </a:lnTo>
                <a:lnTo>
                  <a:pt x="417" y="518"/>
                </a:lnTo>
                <a:lnTo>
                  <a:pt x="369" y="518"/>
                </a:lnTo>
                <a:lnTo>
                  <a:pt x="369" y="493"/>
                </a:lnTo>
                <a:lnTo>
                  <a:pt x="402" y="493"/>
                </a:lnTo>
                <a:lnTo>
                  <a:pt x="354" y="410"/>
                </a:lnTo>
                <a:lnTo>
                  <a:pt x="395" y="410"/>
                </a:lnTo>
                <a:lnTo>
                  <a:pt x="463" y="536"/>
                </a:lnTo>
                <a:lnTo>
                  <a:pt x="531" y="410"/>
                </a:lnTo>
                <a:lnTo>
                  <a:pt x="572" y="410"/>
                </a:lnTo>
                <a:lnTo>
                  <a:pt x="572" y="411"/>
                </a:lnTo>
                <a:lnTo>
                  <a:pt x="572" y="411"/>
                </a:lnTo>
                <a:close/>
                <a:moveTo>
                  <a:pt x="0" y="257"/>
                </a:moveTo>
                <a:lnTo>
                  <a:pt x="696" y="0"/>
                </a:lnTo>
                <a:lnTo>
                  <a:pt x="696" y="147"/>
                </a:lnTo>
                <a:lnTo>
                  <a:pt x="819" y="128"/>
                </a:lnTo>
                <a:lnTo>
                  <a:pt x="819" y="269"/>
                </a:lnTo>
                <a:lnTo>
                  <a:pt x="926" y="269"/>
                </a:lnTo>
                <a:lnTo>
                  <a:pt x="926" y="832"/>
                </a:lnTo>
                <a:lnTo>
                  <a:pt x="0" y="832"/>
                </a:lnTo>
                <a:lnTo>
                  <a:pt x="0" y="269"/>
                </a:lnTo>
                <a:lnTo>
                  <a:pt x="0" y="269"/>
                </a:lnTo>
                <a:lnTo>
                  <a:pt x="0" y="257"/>
                </a:lnTo>
                <a:close/>
                <a:moveTo>
                  <a:pt x="654" y="541"/>
                </a:moveTo>
                <a:cubicBezTo>
                  <a:pt x="654" y="436"/>
                  <a:pt x="568" y="350"/>
                  <a:pt x="463" y="350"/>
                </a:cubicBezTo>
                <a:cubicBezTo>
                  <a:pt x="358" y="350"/>
                  <a:pt x="273" y="436"/>
                  <a:pt x="273" y="541"/>
                </a:cubicBezTo>
                <a:cubicBezTo>
                  <a:pt x="273" y="646"/>
                  <a:pt x="358" y="732"/>
                  <a:pt x="463" y="732"/>
                </a:cubicBezTo>
                <a:cubicBezTo>
                  <a:pt x="568" y="732"/>
                  <a:pt x="654" y="646"/>
                  <a:pt x="654" y="541"/>
                </a:cubicBezTo>
                <a:close/>
                <a:moveTo>
                  <a:pt x="166" y="229"/>
                </a:moveTo>
                <a:lnTo>
                  <a:pt x="665" y="152"/>
                </a:lnTo>
                <a:lnTo>
                  <a:pt x="665" y="45"/>
                </a:lnTo>
                <a:lnTo>
                  <a:pt x="166" y="229"/>
                </a:lnTo>
                <a:close/>
                <a:moveTo>
                  <a:pt x="109" y="269"/>
                </a:moveTo>
                <a:lnTo>
                  <a:pt x="788" y="269"/>
                </a:lnTo>
                <a:lnTo>
                  <a:pt x="788" y="164"/>
                </a:lnTo>
                <a:lnTo>
                  <a:pt x="109" y="269"/>
                </a:lnTo>
                <a:close/>
              </a:path>
            </a:pathLst>
          </a:custGeom>
          <a:solidFill>
            <a:sysClr val="window" lastClr="FFFFFF"/>
          </a:solidFill>
          <a:ln>
            <a:noFill/>
          </a:ln>
        </p:spPr>
      </p:sp>
      <p:sp>
        <p:nvSpPr>
          <p:cNvPr id="20" name="Freeform 18"/>
          <p:cNvSpPr/>
          <p:nvPr>
            <p:custDataLst>
              <p:tags r:id="rId15"/>
            </p:custDataLst>
          </p:nvPr>
        </p:nvSpPr>
        <p:spPr bwMode="auto">
          <a:xfrm>
            <a:off x="6155055" y="4742815"/>
            <a:ext cx="3702050" cy="658495"/>
          </a:xfrm>
          <a:custGeom>
            <a:avLst/>
            <a:gdLst>
              <a:gd name="T0" fmla="*/ 5459 w 5459"/>
              <a:gd name="T1" fmla="*/ 971 h 971"/>
              <a:gd name="T2" fmla="*/ 4988 w 5459"/>
              <a:gd name="T3" fmla="*/ 0 h 971"/>
              <a:gd name="T4" fmla="*/ 471 w 5459"/>
              <a:gd name="T5" fmla="*/ 0 h 971"/>
              <a:gd name="T6" fmla="*/ 0 w 5459"/>
              <a:gd name="T7" fmla="*/ 971 h 971"/>
              <a:gd name="T8" fmla="*/ 5459 w 5459"/>
              <a:gd name="T9" fmla="*/ 971 h 971"/>
            </a:gdLst>
            <a:ahLst/>
            <a:cxnLst>
              <a:cxn ang="0">
                <a:pos x="T0" y="T1"/>
              </a:cxn>
              <a:cxn ang="0">
                <a:pos x="T2" y="T3"/>
              </a:cxn>
              <a:cxn ang="0">
                <a:pos x="T4" y="T5"/>
              </a:cxn>
              <a:cxn ang="0">
                <a:pos x="T6" y="T7"/>
              </a:cxn>
              <a:cxn ang="0">
                <a:pos x="T8" y="T9"/>
              </a:cxn>
            </a:cxnLst>
            <a:rect l="0" t="0" r="r" b="b"/>
            <a:pathLst>
              <a:path w="5459" h="971">
                <a:moveTo>
                  <a:pt x="5459" y="971"/>
                </a:moveTo>
                <a:lnTo>
                  <a:pt x="4988" y="0"/>
                </a:lnTo>
                <a:lnTo>
                  <a:pt x="471" y="0"/>
                </a:lnTo>
                <a:lnTo>
                  <a:pt x="0" y="971"/>
                </a:lnTo>
                <a:lnTo>
                  <a:pt x="5459" y="971"/>
                </a:lnTo>
                <a:close/>
              </a:path>
            </a:pathLst>
          </a:custGeom>
          <a:solidFill>
            <a:srgbClr val="3498DB"/>
          </a:solidFill>
          <a:ln w="9525">
            <a:noFill/>
            <a:round/>
          </a:ln>
        </p:spPr>
        <p:txBody>
          <a:bodyPr vert="horz" wrap="square" lIns="91440" tIns="45720" rIns="91440" bIns="45720" numCol="1" anchor="t" anchorCtr="0" compatLnSpc="1"/>
          <a:lstStyle/>
          <a:p>
            <a:endParaRPr lang="en-US" dirty="0"/>
          </a:p>
        </p:txBody>
      </p:sp>
      <p:sp>
        <p:nvSpPr>
          <p:cNvPr id="37" name="Freeform 35"/>
          <p:cNvSpPr/>
          <p:nvPr>
            <p:custDataLst>
              <p:tags r:id="rId16"/>
            </p:custDataLst>
          </p:nvPr>
        </p:nvSpPr>
        <p:spPr bwMode="auto">
          <a:xfrm>
            <a:off x="8826500" y="4742815"/>
            <a:ext cx="356235" cy="240030"/>
          </a:xfrm>
          <a:custGeom>
            <a:avLst/>
            <a:gdLst>
              <a:gd name="T0" fmla="*/ 595 w 595"/>
              <a:gd name="T1" fmla="*/ 0 h 401"/>
              <a:gd name="T2" fmla="*/ 0 w 595"/>
              <a:gd name="T3" fmla="*/ 0 h 401"/>
              <a:gd name="T4" fmla="*/ 0 w 595"/>
              <a:gd name="T5" fmla="*/ 104 h 401"/>
              <a:gd name="T6" fmla="*/ 297 w 595"/>
              <a:gd name="T7" fmla="*/ 401 h 401"/>
              <a:gd name="T8" fmla="*/ 595 w 595"/>
              <a:gd name="T9" fmla="*/ 104 h 401"/>
              <a:gd name="T10" fmla="*/ 595 w 595"/>
              <a:gd name="T11" fmla="*/ 0 h 401"/>
            </a:gdLst>
            <a:ahLst/>
            <a:cxnLst>
              <a:cxn ang="0">
                <a:pos x="T0" y="T1"/>
              </a:cxn>
              <a:cxn ang="0">
                <a:pos x="T2" y="T3"/>
              </a:cxn>
              <a:cxn ang="0">
                <a:pos x="T4" y="T5"/>
              </a:cxn>
              <a:cxn ang="0">
                <a:pos x="T6" y="T7"/>
              </a:cxn>
              <a:cxn ang="0">
                <a:pos x="T8" y="T9"/>
              </a:cxn>
              <a:cxn ang="0">
                <a:pos x="T10" y="T11"/>
              </a:cxn>
            </a:cxnLst>
            <a:rect l="0" t="0" r="r" b="b"/>
            <a:pathLst>
              <a:path w="595" h="401">
                <a:moveTo>
                  <a:pt x="595" y="0"/>
                </a:moveTo>
                <a:cubicBezTo>
                  <a:pt x="0" y="0"/>
                  <a:pt x="0" y="0"/>
                  <a:pt x="0" y="0"/>
                </a:cubicBezTo>
                <a:cubicBezTo>
                  <a:pt x="0" y="104"/>
                  <a:pt x="0" y="104"/>
                  <a:pt x="0" y="104"/>
                </a:cubicBezTo>
                <a:cubicBezTo>
                  <a:pt x="0" y="268"/>
                  <a:pt x="133" y="401"/>
                  <a:pt x="297" y="401"/>
                </a:cubicBezTo>
                <a:cubicBezTo>
                  <a:pt x="462" y="401"/>
                  <a:pt x="595" y="268"/>
                  <a:pt x="595" y="104"/>
                </a:cubicBezTo>
                <a:cubicBezTo>
                  <a:pt x="595" y="0"/>
                  <a:pt x="595" y="0"/>
                  <a:pt x="595" y="0"/>
                </a:cubicBezTo>
              </a:path>
            </a:pathLst>
          </a:custGeom>
          <a:solidFill>
            <a:sysClr val="window" lastClr="FFFFFF">
              <a:lumMod val="75000"/>
              <a:alpha val="30000"/>
            </a:sysClr>
          </a:solidFill>
          <a:ln>
            <a:noFill/>
          </a:ln>
        </p:spPr>
        <p:txBody>
          <a:bodyPr vert="horz" wrap="square" lIns="91440" tIns="45720" rIns="91440" bIns="45720" numCol="1" anchor="t" anchorCtr="0" compatLnSpc="1"/>
          <a:lstStyle/>
          <a:p>
            <a:endParaRPr lang="en-US"/>
          </a:p>
        </p:txBody>
      </p:sp>
      <p:sp>
        <p:nvSpPr>
          <p:cNvPr id="77" name="TextBox 76"/>
          <p:cNvSpPr txBox="1"/>
          <p:nvPr>
            <p:custDataLst>
              <p:tags r:id="rId17"/>
            </p:custDataLst>
          </p:nvPr>
        </p:nvSpPr>
        <p:spPr>
          <a:xfrm>
            <a:off x="6435725" y="4864735"/>
            <a:ext cx="381000" cy="337185"/>
          </a:xfrm>
          <a:prstGeom prst="rect">
            <a:avLst/>
          </a:prstGeom>
          <a:noFill/>
        </p:spPr>
        <p:txBody>
          <a:bodyPr wrap="square" rtlCol="0">
            <a:spAutoFit/>
          </a:bodyPr>
          <a:lstStyle/>
          <a:p>
            <a:pPr algn="ctr"/>
            <a:r>
              <a:rPr lang="en-US" sz="800">
                <a:solidFill>
                  <a:sysClr val="window" lastClr="FFFFFF"/>
                </a:solidFill>
              </a:rPr>
              <a:t>STEP</a:t>
            </a:r>
          </a:p>
        </p:txBody>
      </p:sp>
      <p:sp>
        <p:nvSpPr>
          <p:cNvPr id="78" name="TextBox 77"/>
          <p:cNvSpPr txBox="1"/>
          <p:nvPr>
            <p:custDataLst>
              <p:tags r:id="rId18"/>
            </p:custDataLst>
          </p:nvPr>
        </p:nvSpPr>
        <p:spPr>
          <a:xfrm>
            <a:off x="6421755" y="4953635"/>
            <a:ext cx="401320" cy="645160"/>
          </a:xfrm>
          <a:prstGeom prst="rect">
            <a:avLst/>
          </a:prstGeom>
          <a:noFill/>
        </p:spPr>
        <p:txBody>
          <a:bodyPr wrap="square" rtlCol="0">
            <a:spAutoFit/>
          </a:bodyPr>
          <a:lstStyle/>
          <a:p>
            <a:pPr algn="ctr"/>
            <a:r>
              <a:rPr lang="en-US" b="1" dirty="0">
                <a:solidFill>
                  <a:sysClr val="window" lastClr="FFFFFF"/>
                </a:solidFill>
                <a:latin typeface="Arial" panose="020B0604020202020204" pitchFamily="34" charset="0"/>
              </a:rPr>
              <a:t>0</a:t>
            </a:r>
            <a:r>
              <a:rPr lang="en-US" altLang="zh-CN" b="1" dirty="0">
                <a:solidFill>
                  <a:sysClr val="window" lastClr="FFFFFF"/>
                </a:solidFill>
                <a:latin typeface="Arial" panose="020B0604020202020204" pitchFamily="34" charset="0"/>
              </a:rPr>
              <a:t>2</a:t>
            </a:r>
            <a:endParaRPr lang="en-US" b="1" dirty="0">
              <a:solidFill>
                <a:sysClr val="window" lastClr="FFFFFF"/>
              </a:solidFill>
              <a:latin typeface="Arial" panose="020B0604020202020204" pitchFamily="34" charset="0"/>
            </a:endParaRPr>
          </a:p>
        </p:txBody>
      </p:sp>
      <p:sp>
        <p:nvSpPr>
          <p:cNvPr id="10" name="Freeform 8"/>
          <p:cNvSpPr/>
          <p:nvPr>
            <p:custDataLst>
              <p:tags r:id="rId19"/>
            </p:custDataLst>
          </p:nvPr>
        </p:nvSpPr>
        <p:spPr bwMode="auto">
          <a:xfrm>
            <a:off x="7128510" y="3241675"/>
            <a:ext cx="1693545" cy="602615"/>
          </a:xfrm>
          <a:custGeom>
            <a:avLst/>
            <a:gdLst>
              <a:gd name="T0" fmla="*/ 2065 w 2497"/>
              <a:gd name="T1" fmla="*/ 0 h 889"/>
              <a:gd name="T2" fmla="*/ 432 w 2497"/>
              <a:gd name="T3" fmla="*/ 0 h 889"/>
              <a:gd name="T4" fmla="*/ 0 w 2497"/>
              <a:gd name="T5" fmla="*/ 889 h 889"/>
              <a:gd name="T6" fmla="*/ 2497 w 2497"/>
              <a:gd name="T7" fmla="*/ 889 h 889"/>
              <a:gd name="T8" fmla="*/ 2065 w 2497"/>
              <a:gd name="T9" fmla="*/ 0 h 889"/>
            </a:gdLst>
            <a:ahLst/>
            <a:cxnLst>
              <a:cxn ang="0">
                <a:pos x="T0" y="T1"/>
              </a:cxn>
              <a:cxn ang="0">
                <a:pos x="T2" y="T3"/>
              </a:cxn>
              <a:cxn ang="0">
                <a:pos x="T4" y="T5"/>
              </a:cxn>
              <a:cxn ang="0">
                <a:pos x="T6" y="T7"/>
              </a:cxn>
              <a:cxn ang="0">
                <a:pos x="T8" y="T9"/>
              </a:cxn>
            </a:cxnLst>
            <a:rect l="0" t="0" r="r" b="b"/>
            <a:pathLst>
              <a:path w="2497" h="889">
                <a:moveTo>
                  <a:pt x="2065" y="0"/>
                </a:moveTo>
                <a:lnTo>
                  <a:pt x="432" y="0"/>
                </a:lnTo>
                <a:lnTo>
                  <a:pt x="0" y="889"/>
                </a:lnTo>
                <a:lnTo>
                  <a:pt x="2497" y="889"/>
                </a:lnTo>
                <a:lnTo>
                  <a:pt x="2065" y="0"/>
                </a:lnTo>
                <a:close/>
              </a:path>
            </a:pathLst>
          </a:custGeom>
          <a:solidFill>
            <a:srgbClr val="69A35B"/>
          </a:solidFill>
          <a:ln w="9525">
            <a:noFill/>
            <a:round/>
          </a:ln>
        </p:spPr>
        <p:txBody>
          <a:bodyPr vert="horz" wrap="square" lIns="91440" tIns="45720" rIns="91440" bIns="45720" numCol="1" anchor="t" anchorCtr="0" compatLnSpc="1"/>
          <a:lstStyle/>
          <a:p>
            <a:endParaRPr lang="en-US"/>
          </a:p>
        </p:txBody>
      </p:sp>
      <p:sp>
        <p:nvSpPr>
          <p:cNvPr id="12" name="Freeform 10"/>
          <p:cNvSpPr/>
          <p:nvPr>
            <p:custDataLst>
              <p:tags r:id="rId20"/>
            </p:custDataLst>
          </p:nvPr>
        </p:nvSpPr>
        <p:spPr bwMode="auto">
          <a:xfrm>
            <a:off x="6639560" y="3961130"/>
            <a:ext cx="2671445" cy="602615"/>
          </a:xfrm>
          <a:custGeom>
            <a:avLst/>
            <a:gdLst>
              <a:gd name="T0" fmla="*/ 3507 w 3939"/>
              <a:gd name="T1" fmla="*/ 0 h 889"/>
              <a:gd name="T2" fmla="*/ 432 w 3939"/>
              <a:gd name="T3" fmla="*/ 0 h 889"/>
              <a:gd name="T4" fmla="*/ 0 w 3939"/>
              <a:gd name="T5" fmla="*/ 889 h 889"/>
              <a:gd name="T6" fmla="*/ 3939 w 3939"/>
              <a:gd name="T7" fmla="*/ 889 h 889"/>
              <a:gd name="T8" fmla="*/ 3507 w 3939"/>
              <a:gd name="T9" fmla="*/ 0 h 889"/>
            </a:gdLst>
            <a:ahLst/>
            <a:cxnLst>
              <a:cxn ang="0">
                <a:pos x="T0" y="T1"/>
              </a:cxn>
              <a:cxn ang="0">
                <a:pos x="T2" y="T3"/>
              </a:cxn>
              <a:cxn ang="0">
                <a:pos x="T4" y="T5"/>
              </a:cxn>
              <a:cxn ang="0">
                <a:pos x="T6" y="T7"/>
              </a:cxn>
              <a:cxn ang="0">
                <a:pos x="T8" y="T9"/>
              </a:cxn>
            </a:cxnLst>
            <a:rect l="0" t="0" r="r" b="b"/>
            <a:pathLst>
              <a:path w="3939" h="889">
                <a:moveTo>
                  <a:pt x="3507" y="0"/>
                </a:moveTo>
                <a:lnTo>
                  <a:pt x="432" y="0"/>
                </a:lnTo>
                <a:lnTo>
                  <a:pt x="0" y="889"/>
                </a:lnTo>
                <a:lnTo>
                  <a:pt x="3939" y="889"/>
                </a:lnTo>
                <a:lnTo>
                  <a:pt x="3507" y="0"/>
                </a:lnTo>
                <a:close/>
              </a:path>
            </a:pathLst>
          </a:custGeom>
          <a:solidFill>
            <a:srgbClr val="1AA3AA"/>
          </a:solidFill>
          <a:ln w="9525">
            <a:noFill/>
            <a:round/>
          </a:ln>
        </p:spPr>
        <p:txBody>
          <a:bodyPr vert="horz" wrap="square" lIns="91440" tIns="45720" rIns="91440" bIns="45720" numCol="1" anchor="t" anchorCtr="0" compatLnSpc="1"/>
          <a:lstStyle/>
          <a:p>
            <a:endParaRPr lang="en-US"/>
          </a:p>
        </p:txBody>
      </p:sp>
      <p:sp>
        <p:nvSpPr>
          <p:cNvPr id="14" name="Freeform 12"/>
          <p:cNvSpPr/>
          <p:nvPr>
            <p:custDataLst>
              <p:tags r:id="rId21"/>
            </p:custDataLst>
          </p:nvPr>
        </p:nvSpPr>
        <p:spPr bwMode="auto">
          <a:xfrm>
            <a:off x="7612380" y="2387600"/>
            <a:ext cx="716915" cy="738505"/>
          </a:xfrm>
          <a:custGeom>
            <a:avLst/>
            <a:gdLst>
              <a:gd name="T0" fmla="*/ 529 w 1057"/>
              <a:gd name="T1" fmla="*/ 0 h 1089"/>
              <a:gd name="T2" fmla="*/ 0 w 1057"/>
              <a:gd name="T3" fmla="*/ 1089 h 1089"/>
              <a:gd name="T4" fmla="*/ 1057 w 1057"/>
              <a:gd name="T5" fmla="*/ 1089 h 1089"/>
              <a:gd name="T6" fmla="*/ 529 w 1057"/>
              <a:gd name="T7" fmla="*/ 0 h 1089"/>
            </a:gdLst>
            <a:ahLst/>
            <a:cxnLst>
              <a:cxn ang="0">
                <a:pos x="T0" y="T1"/>
              </a:cxn>
              <a:cxn ang="0">
                <a:pos x="T2" y="T3"/>
              </a:cxn>
              <a:cxn ang="0">
                <a:pos x="T4" y="T5"/>
              </a:cxn>
              <a:cxn ang="0">
                <a:pos x="T6" y="T7"/>
              </a:cxn>
            </a:cxnLst>
            <a:rect l="0" t="0" r="r" b="b"/>
            <a:pathLst>
              <a:path w="1057" h="1089">
                <a:moveTo>
                  <a:pt x="529" y="0"/>
                </a:moveTo>
                <a:lnTo>
                  <a:pt x="0" y="1089"/>
                </a:lnTo>
                <a:lnTo>
                  <a:pt x="1057" y="1089"/>
                </a:lnTo>
                <a:lnTo>
                  <a:pt x="529" y="0"/>
                </a:lnTo>
                <a:close/>
              </a:path>
            </a:pathLst>
          </a:custGeom>
          <a:solidFill>
            <a:srgbClr val="9BBB59"/>
          </a:solidFill>
          <a:ln w="9525">
            <a:noFill/>
            <a:round/>
          </a:ln>
        </p:spPr>
        <p:txBody>
          <a:bodyPr vert="horz" wrap="square" lIns="91440" tIns="45720" rIns="91440" bIns="45720" numCol="1" anchor="t" anchorCtr="0" compatLnSpc="1"/>
          <a:lstStyle/>
          <a:p>
            <a:endParaRPr lang="en-US"/>
          </a:p>
        </p:txBody>
      </p:sp>
      <p:sp>
        <p:nvSpPr>
          <p:cNvPr id="16" name="Freeform 14"/>
          <p:cNvSpPr/>
          <p:nvPr>
            <p:custDataLst>
              <p:tags r:id="rId22"/>
            </p:custDataLst>
          </p:nvPr>
        </p:nvSpPr>
        <p:spPr bwMode="auto">
          <a:xfrm>
            <a:off x="8359775" y="3961130"/>
            <a:ext cx="356235" cy="239395"/>
          </a:xfrm>
          <a:custGeom>
            <a:avLst/>
            <a:gdLst>
              <a:gd name="T0" fmla="*/ 595 w 595"/>
              <a:gd name="T1" fmla="*/ 0 h 400"/>
              <a:gd name="T2" fmla="*/ 0 w 595"/>
              <a:gd name="T3" fmla="*/ 0 h 400"/>
              <a:gd name="T4" fmla="*/ 0 w 595"/>
              <a:gd name="T5" fmla="*/ 103 h 400"/>
              <a:gd name="T6" fmla="*/ 297 w 595"/>
              <a:gd name="T7" fmla="*/ 400 h 400"/>
              <a:gd name="T8" fmla="*/ 595 w 595"/>
              <a:gd name="T9" fmla="*/ 103 h 400"/>
              <a:gd name="T10" fmla="*/ 595 w 595"/>
              <a:gd name="T11" fmla="*/ 0 h 400"/>
            </a:gdLst>
            <a:ahLst/>
            <a:cxnLst>
              <a:cxn ang="0">
                <a:pos x="T0" y="T1"/>
              </a:cxn>
              <a:cxn ang="0">
                <a:pos x="T2" y="T3"/>
              </a:cxn>
              <a:cxn ang="0">
                <a:pos x="T4" y="T5"/>
              </a:cxn>
              <a:cxn ang="0">
                <a:pos x="T6" y="T7"/>
              </a:cxn>
              <a:cxn ang="0">
                <a:pos x="T8" y="T9"/>
              </a:cxn>
              <a:cxn ang="0">
                <a:pos x="T10" y="T11"/>
              </a:cxn>
            </a:cxnLst>
            <a:rect l="0" t="0" r="r" b="b"/>
            <a:pathLst>
              <a:path w="595" h="400">
                <a:moveTo>
                  <a:pt x="595" y="0"/>
                </a:moveTo>
                <a:cubicBezTo>
                  <a:pt x="0" y="0"/>
                  <a:pt x="0" y="0"/>
                  <a:pt x="0" y="0"/>
                </a:cubicBezTo>
                <a:cubicBezTo>
                  <a:pt x="0" y="103"/>
                  <a:pt x="0" y="103"/>
                  <a:pt x="0" y="103"/>
                </a:cubicBezTo>
                <a:cubicBezTo>
                  <a:pt x="0" y="267"/>
                  <a:pt x="133" y="400"/>
                  <a:pt x="297" y="400"/>
                </a:cubicBezTo>
                <a:cubicBezTo>
                  <a:pt x="462" y="400"/>
                  <a:pt x="595" y="267"/>
                  <a:pt x="595" y="103"/>
                </a:cubicBezTo>
                <a:cubicBezTo>
                  <a:pt x="595" y="0"/>
                  <a:pt x="595" y="0"/>
                  <a:pt x="595" y="0"/>
                </a:cubicBezTo>
              </a:path>
            </a:pathLst>
          </a:custGeom>
          <a:solidFill>
            <a:sysClr val="window" lastClr="FFFFFF">
              <a:lumMod val="75000"/>
              <a:alpha val="30000"/>
            </a:sysClr>
          </a:solidFill>
          <a:ln>
            <a:noFill/>
          </a:ln>
        </p:spPr>
        <p:txBody>
          <a:bodyPr vert="horz" wrap="square" lIns="91440" tIns="45720" rIns="91440" bIns="45720" numCol="1" anchor="t" anchorCtr="0" compatLnSpc="1"/>
          <a:lstStyle/>
          <a:p>
            <a:endParaRPr lang="en-US"/>
          </a:p>
        </p:txBody>
      </p:sp>
      <p:sp>
        <p:nvSpPr>
          <p:cNvPr id="17" name="Freeform 15"/>
          <p:cNvSpPr>
            <a:spLocks noEditPoints="1"/>
          </p:cNvSpPr>
          <p:nvPr>
            <p:custDataLst>
              <p:tags r:id="rId23"/>
            </p:custDataLst>
          </p:nvPr>
        </p:nvSpPr>
        <p:spPr bwMode="auto">
          <a:xfrm>
            <a:off x="8434070" y="3726815"/>
            <a:ext cx="207010" cy="327025"/>
          </a:xfrm>
          <a:custGeom>
            <a:avLst/>
            <a:gdLst>
              <a:gd name="T0" fmla="*/ 311 w 345"/>
              <a:gd name="T1" fmla="*/ 0 h 1070"/>
              <a:gd name="T2" fmla="*/ 276 w 345"/>
              <a:gd name="T3" fmla="*/ 35 h 1070"/>
              <a:gd name="T4" fmla="*/ 276 w 345"/>
              <a:gd name="T5" fmla="*/ 134 h 1070"/>
              <a:gd name="T6" fmla="*/ 69 w 345"/>
              <a:gd name="T7" fmla="*/ 134 h 1070"/>
              <a:gd name="T8" fmla="*/ 69 w 345"/>
              <a:gd name="T9" fmla="*/ 35 h 1070"/>
              <a:gd name="T10" fmla="*/ 34 w 345"/>
              <a:gd name="T11" fmla="*/ 0 h 1070"/>
              <a:gd name="T12" fmla="*/ 0 w 345"/>
              <a:gd name="T13" fmla="*/ 35 h 1070"/>
              <a:gd name="T14" fmla="*/ 0 w 345"/>
              <a:gd name="T15" fmla="*/ 1035 h 1070"/>
              <a:gd name="T16" fmla="*/ 34 w 345"/>
              <a:gd name="T17" fmla="*/ 1070 h 1070"/>
              <a:gd name="T18" fmla="*/ 69 w 345"/>
              <a:gd name="T19" fmla="*/ 1035 h 1070"/>
              <a:gd name="T20" fmla="*/ 69 w 345"/>
              <a:gd name="T21" fmla="*/ 922 h 1070"/>
              <a:gd name="T22" fmla="*/ 276 w 345"/>
              <a:gd name="T23" fmla="*/ 922 h 1070"/>
              <a:gd name="T24" fmla="*/ 276 w 345"/>
              <a:gd name="T25" fmla="*/ 1035 h 1070"/>
              <a:gd name="T26" fmla="*/ 311 w 345"/>
              <a:gd name="T27" fmla="*/ 1070 h 1070"/>
              <a:gd name="T28" fmla="*/ 345 w 345"/>
              <a:gd name="T29" fmla="*/ 1035 h 1070"/>
              <a:gd name="T30" fmla="*/ 345 w 345"/>
              <a:gd name="T31" fmla="*/ 35 h 1070"/>
              <a:gd name="T32" fmla="*/ 311 w 345"/>
              <a:gd name="T33" fmla="*/ 0 h 1070"/>
              <a:gd name="T34" fmla="*/ 276 w 345"/>
              <a:gd name="T35" fmla="*/ 494 h 1070"/>
              <a:gd name="T36" fmla="*/ 69 w 345"/>
              <a:gd name="T37" fmla="*/ 494 h 1070"/>
              <a:gd name="T38" fmla="*/ 69 w 345"/>
              <a:gd name="T39" fmla="*/ 383 h 1070"/>
              <a:gd name="T40" fmla="*/ 276 w 345"/>
              <a:gd name="T41" fmla="*/ 383 h 1070"/>
              <a:gd name="T42" fmla="*/ 276 w 345"/>
              <a:gd name="T43" fmla="*/ 494 h 1070"/>
              <a:gd name="T44" fmla="*/ 69 w 345"/>
              <a:gd name="T45" fmla="*/ 563 h 1070"/>
              <a:gd name="T46" fmla="*/ 276 w 345"/>
              <a:gd name="T47" fmla="*/ 563 h 1070"/>
              <a:gd name="T48" fmla="*/ 276 w 345"/>
              <a:gd name="T49" fmla="*/ 674 h 1070"/>
              <a:gd name="T50" fmla="*/ 69 w 345"/>
              <a:gd name="T51" fmla="*/ 674 h 1070"/>
              <a:gd name="T52" fmla="*/ 69 w 345"/>
              <a:gd name="T53" fmla="*/ 563 h 1070"/>
              <a:gd name="T54" fmla="*/ 276 w 345"/>
              <a:gd name="T55" fmla="*/ 203 h 1070"/>
              <a:gd name="T56" fmla="*/ 276 w 345"/>
              <a:gd name="T57" fmla="*/ 314 h 1070"/>
              <a:gd name="T58" fmla="*/ 69 w 345"/>
              <a:gd name="T59" fmla="*/ 314 h 1070"/>
              <a:gd name="T60" fmla="*/ 69 w 345"/>
              <a:gd name="T61" fmla="*/ 203 h 1070"/>
              <a:gd name="T62" fmla="*/ 276 w 345"/>
              <a:gd name="T63" fmla="*/ 203 h 1070"/>
              <a:gd name="T64" fmla="*/ 69 w 345"/>
              <a:gd name="T65" fmla="*/ 853 h 1070"/>
              <a:gd name="T66" fmla="*/ 69 w 345"/>
              <a:gd name="T67" fmla="*/ 743 h 1070"/>
              <a:gd name="T68" fmla="*/ 276 w 345"/>
              <a:gd name="T69" fmla="*/ 743 h 1070"/>
              <a:gd name="T70" fmla="*/ 276 w 345"/>
              <a:gd name="T71" fmla="*/ 853 h 1070"/>
              <a:gd name="T72" fmla="*/ 69 w 345"/>
              <a:gd name="T73" fmla="*/ 85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1070">
                <a:moveTo>
                  <a:pt x="311" y="0"/>
                </a:moveTo>
                <a:cubicBezTo>
                  <a:pt x="292" y="0"/>
                  <a:pt x="276" y="16"/>
                  <a:pt x="276" y="35"/>
                </a:cubicBezTo>
                <a:cubicBezTo>
                  <a:pt x="276" y="134"/>
                  <a:pt x="276" y="134"/>
                  <a:pt x="276" y="134"/>
                </a:cubicBezTo>
                <a:cubicBezTo>
                  <a:pt x="69" y="134"/>
                  <a:pt x="69" y="134"/>
                  <a:pt x="69" y="134"/>
                </a:cubicBezTo>
                <a:cubicBezTo>
                  <a:pt x="69" y="35"/>
                  <a:pt x="69" y="35"/>
                  <a:pt x="69" y="35"/>
                </a:cubicBezTo>
                <a:cubicBezTo>
                  <a:pt x="69" y="16"/>
                  <a:pt x="53" y="0"/>
                  <a:pt x="34" y="0"/>
                </a:cubicBezTo>
                <a:cubicBezTo>
                  <a:pt x="15" y="0"/>
                  <a:pt x="0" y="16"/>
                  <a:pt x="0" y="35"/>
                </a:cubicBezTo>
                <a:cubicBezTo>
                  <a:pt x="0" y="1035"/>
                  <a:pt x="0" y="1035"/>
                  <a:pt x="0" y="1035"/>
                </a:cubicBezTo>
                <a:cubicBezTo>
                  <a:pt x="0" y="1055"/>
                  <a:pt x="15" y="1070"/>
                  <a:pt x="34" y="1070"/>
                </a:cubicBezTo>
                <a:cubicBezTo>
                  <a:pt x="53" y="1070"/>
                  <a:pt x="69" y="1055"/>
                  <a:pt x="69" y="1035"/>
                </a:cubicBezTo>
                <a:cubicBezTo>
                  <a:pt x="69" y="922"/>
                  <a:pt x="69" y="922"/>
                  <a:pt x="69" y="922"/>
                </a:cubicBezTo>
                <a:cubicBezTo>
                  <a:pt x="276" y="922"/>
                  <a:pt x="276" y="922"/>
                  <a:pt x="276" y="922"/>
                </a:cubicBezTo>
                <a:cubicBezTo>
                  <a:pt x="276" y="1035"/>
                  <a:pt x="276" y="1035"/>
                  <a:pt x="276" y="1035"/>
                </a:cubicBezTo>
                <a:cubicBezTo>
                  <a:pt x="276" y="1055"/>
                  <a:pt x="292" y="1070"/>
                  <a:pt x="311" y="1070"/>
                </a:cubicBezTo>
                <a:cubicBezTo>
                  <a:pt x="330" y="1070"/>
                  <a:pt x="345" y="1055"/>
                  <a:pt x="345" y="1035"/>
                </a:cubicBezTo>
                <a:cubicBezTo>
                  <a:pt x="345" y="35"/>
                  <a:pt x="345" y="35"/>
                  <a:pt x="345" y="35"/>
                </a:cubicBezTo>
                <a:cubicBezTo>
                  <a:pt x="345" y="16"/>
                  <a:pt x="330" y="0"/>
                  <a:pt x="311" y="0"/>
                </a:cubicBezTo>
                <a:close/>
                <a:moveTo>
                  <a:pt x="276" y="494"/>
                </a:moveTo>
                <a:cubicBezTo>
                  <a:pt x="69" y="494"/>
                  <a:pt x="69" y="494"/>
                  <a:pt x="69" y="494"/>
                </a:cubicBezTo>
                <a:cubicBezTo>
                  <a:pt x="69" y="383"/>
                  <a:pt x="69" y="383"/>
                  <a:pt x="69" y="383"/>
                </a:cubicBezTo>
                <a:cubicBezTo>
                  <a:pt x="276" y="383"/>
                  <a:pt x="276" y="383"/>
                  <a:pt x="276" y="383"/>
                </a:cubicBezTo>
                <a:lnTo>
                  <a:pt x="276" y="494"/>
                </a:lnTo>
                <a:close/>
                <a:moveTo>
                  <a:pt x="69" y="563"/>
                </a:moveTo>
                <a:cubicBezTo>
                  <a:pt x="276" y="563"/>
                  <a:pt x="276" y="563"/>
                  <a:pt x="276" y="563"/>
                </a:cubicBezTo>
                <a:cubicBezTo>
                  <a:pt x="276" y="674"/>
                  <a:pt x="276" y="674"/>
                  <a:pt x="276" y="674"/>
                </a:cubicBezTo>
                <a:cubicBezTo>
                  <a:pt x="69" y="674"/>
                  <a:pt x="69" y="674"/>
                  <a:pt x="69" y="674"/>
                </a:cubicBezTo>
                <a:lnTo>
                  <a:pt x="69" y="563"/>
                </a:lnTo>
                <a:close/>
                <a:moveTo>
                  <a:pt x="276" y="203"/>
                </a:moveTo>
                <a:cubicBezTo>
                  <a:pt x="276" y="314"/>
                  <a:pt x="276" y="314"/>
                  <a:pt x="276" y="314"/>
                </a:cubicBezTo>
                <a:cubicBezTo>
                  <a:pt x="69" y="314"/>
                  <a:pt x="69" y="314"/>
                  <a:pt x="69" y="314"/>
                </a:cubicBezTo>
                <a:cubicBezTo>
                  <a:pt x="69" y="203"/>
                  <a:pt x="69" y="203"/>
                  <a:pt x="69" y="203"/>
                </a:cubicBezTo>
                <a:lnTo>
                  <a:pt x="276" y="203"/>
                </a:lnTo>
                <a:close/>
                <a:moveTo>
                  <a:pt x="69" y="853"/>
                </a:moveTo>
                <a:cubicBezTo>
                  <a:pt x="69" y="743"/>
                  <a:pt x="69" y="743"/>
                  <a:pt x="69" y="743"/>
                </a:cubicBezTo>
                <a:cubicBezTo>
                  <a:pt x="276" y="743"/>
                  <a:pt x="276" y="743"/>
                  <a:pt x="276" y="743"/>
                </a:cubicBezTo>
                <a:cubicBezTo>
                  <a:pt x="276" y="853"/>
                  <a:pt x="276" y="853"/>
                  <a:pt x="276" y="853"/>
                </a:cubicBezTo>
                <a:lnTo>
                  <a:pt x="69" y="853"/>
                </a:lnTo>
                <a:close/>
              </a:path>
            </a:pathLst>
          </a:custGeom>
          <a:solidFill>
            <a:srgbClr val="4D57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6"/>
          <p:cNvSpPr/>
          <p:nvPr>
            <p:custDataLst>
              <p:tags r:id="rId24"/>
            </p:custDataLst>
          </p:nvPr>
        </p:nvSpPr>
        <p:spPr bwMode="auto">
          <a:xfrm>
            <a:off x="7797165" y="3241675"/>
            <a:ext cx="356235" cy="240030"/>
          </a:xfrm>
          <a:custGeom>
            <a:avLst/>
            <a:gdLst>
              <a:gd name="T0" fmla="*/ 594 w 594"/>
              <a:gd name="T1" fmla="*/ 0 h 401"/>
              <a:gd name="T2" fmla="*/ 0 w 594"/>
              <a:gd name="T3" fmla="*/ 0 h 401"/>
              <a:gd name="T4" fmla="*/ 0 w 594"/>
              <a:gd name="T5" fmla="*/ 104 h 401"/>
              <a:gd name="T6" fmla="*/ 297 w 594"/>
              <a:gd name="T7" fmla="*/ 401 h 401"/>
              <a:gd name="T8" fmla="*/ 594 w 594"/>
              <a:gd name="T9" fmla="*/ 104 h 401"/>
              <a:gd name="T10" fmla="*/ 594 w 594"/>
              <a:gd name="T11" fmla="*/ 0 h 401"/>
            </a:gdLst>
            <a:ahLst/>
            <a:cxnLst>
              <a:cxn ang="0">
                <a:pos x="T0" y="T1"/>
              </a:cxn>
              <a:cxn ang="0">
                <a:pos x="T2" y="T3"/>
              </a:cxn>
              <a:cxn ang="0">
                <a:pos x="T4" y="T5"/>
              </a:cxn>
              <a:cxn ang="0">
                <a:pos x="T6" y="T7"/>
              </a:cxn>
              <a:cxn ang="0">
                <a:pos x="T8" y="T9"/>
              </a:cxn>
              <a:cxn ang="0">
                <a:pos x="T10" y="T11"/>
              </a:cxn>
            </a:cxnLst>
            <a:rect l="0" t="0" r="r" b="b"/>
            <a:pathLst>
              <a:path w="594" h="401">
                <a:moveTo>
                  <a:pt x="594" y="0"/>
                </a:moveTo>
                <a:cubicBezTo>
                  <a:pt x="0" y="0"/>
                  <a:pt x="0" y="0"/>
                  <a:pt x="0" y="0"/>
                </a:cubicBezTo>
                <a:cubicBezTo>
                  <a:pt x="0" y="104"/>
                  <a:pt x="0" y="104"/>
                  <a:pt x="0" y="104"/>
                </a:cubicBezTo>
                <a:cubicBezTo>
                  <a:pt x="0" y="268"/>
                  <a:pt x="133" y="401"/>
                  <a:pt x="297" y="401"/>
                </a:cubicBezTo>
                <a:cubicBezTo>
                  <a:pt x="461" y="401"/>
                  <a:pt x="594" y="268"/>
                  <a:pt x="594" y="104"/>
                </a:cubicBezTo>
                <a:cubicBezTo>
                  <a:pt x="594" y="0"/>
                  <a:pt x="594" y="0"/>
                  <a:pt x="594" y="0"/>
                </a:cubicBezTo>
              </a:path>
            </a:pathLst>
          </a:custGeom>
          <a:solidFill>
            <a:sysClr val="window" lastClr="FFFFFF">
              <a:lumMod val="75000"/>
              <a:alpha val="30000"/>
            </a:sysClr>
          </a:solidFill>
          <a:ln>
            <a:noFill/>
          </a:ln>
        </p:spPr>
        <p:txBody>
          <a:bodyPr vert="horz" wrap="square" lIns="91440" tIns="45720" rIns="91440" bIns="45720" numCol="1" anchor="t" anchorCtr="0" compatLnSpc="1"/>
          <a:lstStyle/>
          <a:p>
            <a:endParaRPr lang="en-US"/>
          </a:p>
        </p:txBody>
      </p:sp>
      <p:sp>
        <p:nvSpPr>
          <p:cNvPr id="6" name="Freeform 17"/>
          <p:cNvSpPr>
            <a:spLocks noEditPoints="1"/>
          </p:cNvSpPr>
          <p:nvPr>
            <p:custDataLst>
              <p:tags r:id="rId25"/>
            </p:custDataLst>
          </p:nvPr>
        </p:nvSpPr>
        <p:spPr bwMode="auto">
          <a:xfrm>
            <a:off x="7872095" y="3009265"/>
            <a:ext cx="207010" cy="327025"/>
          </a:xfrm>
          <a:custGeom>
            <a:avLst/>
            <a:gdLst>
              <a:gd name="T0" fmla="*/ 311 w 346"/>
              <a:gd name="T1" fmla="*/ 0 h 1069"/>
              <a:gd name="T2" fmla="*/ 277 w 346"/>
              <a:gd name="T3" fmla="*/ 34 h 1069"/>
              <a:gd name="T4" fmla="*/ 277 w 346"/>
              <a:gd name="T5" fmla="*/ 134 h 1069"/>
              <a:gd name="T6" fmla="*/ 69 w 346"/>
              <a:gd name="T7" fmla="*/ 134 h 1069"/>
              <a:gd name="T8" fmla="*/ 69 w 346"/>
              <a:gd name="T9" fmla="*/ 34 h 1069"/>
              <a:gd name="T10" fmla="*/ 35 w 346"/>
              <a:gd name="T11" fmla="*/ 0 h 1069"/>
              <a:gd name="T12" fmla="*/ 0 w 346"/>
              <a:gd name="T13" fmla="*/ 34 h 1069"/>
              <a:gd name="T14" fmla="*/ 0 w 346"/>
              <a:gd name="T15" fmla="*/ 1035 h 1069"/>
              <a:gd name="T16" fmla="*/ 35 w 346"/>
              <a:gd name="T17" fmla="*/ 1069 h 1069"/>
              <a:gd name="T18" fmla="*/ 69 w 346"/>
              <a:gd name="T19" fmla="*/ 1035 h 1069"/>
              <a:gd name="T20" fmla="*/ 69 w 346"/>
              <a:gd name="T21" fmla="*/ 922 h 1069"/>
              <a:gd name="T22" fmla="*/ 277 w 346"/>
              <a:gd name="T23" fmla="*/ 922 h 1069"/>
              <a:gd name="T24" fmla="*/ 277 w 346"/>
              <a:gd name="T25" fmla="*/ 1035 h 1069"/>
              <a:gd name="T26" fmla="*/ 311 w 346"/>
              <a:gd name="T27" fmla="*/ 1069 h 1069"/>
              <a:gd name="T28" fmla="*/ 346 w 346"/>
              <a:gd name="T29" fmla="*/ 1035 h 1069"/>
              <a:gd name="T30" fmla="*/ 346 w 346"/>
              <a:gd name="T31" fmla="*/ 34 h 1069"/>
              <a:gd name="T32" fmla="*/ 311 w 346"/>
              <a:gd name="T33" fmla="*/ 0 h 1069"/>
              <a:gd name="T34" fmla="*/ 277 w 346"/>
              <a:gd name="T35" fmla="*/ 493 h 1069"/>
              <a:gd name="T36" fmla="*/ 69 w 346"/>
              <a:gd name="T37" fmla="*/ 493 h 1069"/>
              <a:gd name="T38" fmla="*/ 69 w 346"/>
              <a:gd name="T39" fmla="*/ 383 h 1069"/>
              <a:gd name="T40" fmla="*/ 277 w 346"/>
              <a:gd name="T41" fmla="*/ 383 h 1069"/>
              <a:gd name="T42" fmla="*/ 277 w 346"/>
              <a:gd name="T43" fmla="*/ 493 h 1069"/>
              <a:gd name="T44" fmla="*/ 69 w 346"/>
              <a:gd name="T45" fmla="*/ 562 h 1069"/>
              <a:gd name="T46" fmla="*/ 277 w 346"/>
              <a:gd name="T47" fmla="*/ 562 h 1069"/>
              <a:gd name="T48" fmla="*/ 277 w 346"/>
              <a:gd name="T49" fmla="*/ 673 h 1069"/>
              <a:gd name="T50" fmla="*/ 69 w 346"/>
              <a:gd name="T51" fmla="*/ 673 h 1069"/>
              <a:gd name="T52" fmla="*/ 69 w 346"/>
              <a:gd name="T53" fmla="*/ 562 h 1069"/>
              <a:gd name="T54" fmla="*/ 277 w 346"/>
              <a:gd name="T55" fmla="*/ 203 h 1069"/>
              <a:gd name="T56" fmla="*/ 277 w 346"/>
              <a:gd name="T57" fmla="*/ 313 h 1069"/>
              <a:gd name="T58" fmla="*/ 69 w 346"/>
              <a:gd name="T59" fmla="*/ 313 h 1069"/>
              <a:gd name="T60" fmla="*/ 69 w 346"/>
              <a:gd name="T61" fmla="*/ 203 h 1069"/>
              <a:gd name="T62" fmla="*/ 277 w 346"/>
              <a:gd name="T63" fmla="*/ 203 h 1069"/>
              <a:gd name="T64" fmla="*/ 69 w 346"/>
              <a:gd name="T65" fmla="*/ 853 h 1069"/>
              <a:gd name="T66" fmla="*/ 69 w 346"/>
              <a:gd name="T67" fmla="*/ 742 h 1069"/>
              <a:gd name="T68" fmla="*/ 277 w 346"/>
              <a:gd name="T69" fmla="*/ 742 h 1069"/>
              <a:gd name="T70" fmla="*/ 277 w 346"/>
              <a:gd name="T71" fmla="*/ 853 h 1069"/>
              <a:gd name="T72" fmla="*/ 69 w 346"/>
              <a:gd name="T73" fmla="*/ 8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6" h="1069">
                <a:moveTo>
                  <a:pt x="311" y="0"/>
                </a:moveTo>
                <a:cubicBezTo>
                  <a:pt x="292" y="0"/>
                  <a:pt x="277" y="15"/>
                  <a:pt x="277" y="34"/>
                </a:cubicBezTo>
                <a:cubicBezTo>
                  <a:pt x="277" y="134"/>
                  <a:pt x="277" y="134"/>
                  <a:pt x="277" y="134"/>
                </a:cubicBezTo>
                <a:cubicBezTo>
                  <a:pt x="69" y="134"/>
                  <a:pt x="69" y="134"/>
                  <a:pt x="69" y="134"/>
                </a:cubicBezTo>
                <a:cubicBezTo>
                  <a:pt x="69" y="34"/>
                  <a:pt x="69" y="34"/>
                  <a:pt x="69" y="34"/>
                </a:cubicBezTo>
                <a:cubicBezTo>
                  <a:pt x="69" y="15"/>
                  <a:pt x="54" y="0"/>
                  <a:pt x="35" y="0"/>
                </a:cubicBezTo>
                <a:cubicBezTo>
                  <a:pt x="16" y="0"/>
                  <a:pt x="0" y="15"/>
                  <a:pt x="0" y="34"/>
                </a:cubicBezTo>
                <a:cubicBezTo>
                  <a:pt x="0" y="1035"/>
                  <a:pt x="0" y="1035"/>
                  <a:pt x="0" y="1035"/>
                </a:cubicBezTo>
                <a:cubicBezTo>
                  <a:pt x="0" y="1054"/>
                  <a:pt x="16" y="1069"/>
                  <a:pt x="35" y="1069"/>
                </a:cubicBezTo>
                <a:cubicBezTo>
                  <a:pt x="54" y="1069"/>
                  <a:pt x="69" y="1054"/>
                  <a:pt x="69" y="1035"/>
                </a:cubicBezTo>
                <a:cubicBezTo>
                  <a:pt x="69" y="922"/>
                  <a:pt x="69" y="922"/>
                  <a:pt x="69" y="922"/>
                </a:cubicBezTo>
                <a:cubicBezTo>
                  <a:pt x="277" y="922"/>
                  <a:pt x="277" y="922"/>
                  <a:pt x="277" y="922"/>
                </a:cubicBezTo>
                <a:cubicBezTo>
                  <a:pt x="277" y="1035"/>
                  <a:pt x="277" y="1035"/>
                  <a:pt x="277" y="1035"/>
                </a:cubicBezTo>
                <a:cubicBezTo>
                  <a:pt x="277" y="1054"/>
                  <a:pt x="292" y="1069"/>
                  <a:pt x="311" y="1069"/>
                </a:cubicBezTo>
                <a:cubicBezTo>
                  <a:pt x="330" y="1069"/>
                  <a:pt x="346" y="1054"/>
                  <a:pt x="346" y="1035"/>
                </a:cubicBezTo>
                <a:cubicBezTo>
                  <a:pt x="346" y="34"/>
                  <a:pt x="346" y="34"/>
                  <a:pt x="346" y="34"/>
                </a:cubicBezTo>
                <a:cubicBezTo>
                  <a:pt x="346" y="15"/>
                  <a:pt x="330" y="0"/>
                  <a:pt x="311" y="0"/>
                </a:cubicBezTo>
                <a:close/>
                <a:moveTo>
                  <a:pt x="277" y="493"/>
                </a:moveTo>
                <a:cubicBezTo>
                  <a:pt x="69" y="493"/>
                  <a:pt x="69" y="493"/>
                  <a:pt x="69" y="493"/>
                </a:cubicBezTo>
                <a:cubicBezTo>
                  <a:pt x="69" y="383"/>
                  <a:pt x="69" y="383"/>
                  <a:pt x="69" y="383"/>
                </a:cubicBezTo>
                <a:cubicBezTo>
                  <a:pt x="277" y="383"/>
                  <a:pt x="277" y="383"/>
                  <a:pt x="277" y="383"/>
                </a:cubicBezTo>
                <a:lnTo>
                  <a:pt x="277" y="493"/>
                </a:lnTo>
                <a:close/>
                <a:moveTo>
                  <a:pt x="69" y="562"/>
                </a:moveTo>
                <a:cubicBezTo>
                  <a:pt x="277" y="562"/>
                  <a:pt x="277" y="562"/>
                  <a:pt x="277" y="562"/>
                </a:cubicBezTo>
                <a:cubicBezTo>
                  <a:pt x="277" y="673"/>
                  <a:pt x="277" y="673"/>
                  <a:pt x="277" y="673"/>
                </a:cubicBezTo>
                <a:cubicBezTo>
                  <a:pt x="69" y="673"/>
                  <a:pt x="69" y="673"/>
                  <a:pt x="69" y="673"/>
                </a:cubicBezTo>
                <a:lnTo>
                  <a:pt x="69" y="562"/>
                </a:lnTo>
                <a:close/>
                <a:moveTo>
                  <a:pt x="277" y="203"/>
                </a:moveTo>
                <a:cubicBezTo>
                  <a:pt x="277" y="313"/>
                  <a:pt x="277" y="313"/>
                  <a:pt x="277" y="313"/>
                </a:cubicBezTo>
                <a:cubicBezTo>
                  <a:pt x="69" y="313"/>
                  <a:pt x="69" y="313"/>
                  <a:pt x="69" y="313"/>
                </a:cubicBezTo>
                <a:cubicBezTo>
                  <a:pt x="69" y="203"/>
                  <a:pt x="69" y="203"/>
                  <a:pt x="69" y="203"/>
                </a:cubicBezTo>
                <a:lnTo>
                  <a:pt x="277" y="203"/>
                </a:lnTo>
                <a:close/>
                <a:moveTo>
                  <a:pt x="69" y="853"/>
                </a:moveTo>
                <a:cubicBezTo>
                  <a:pt x="69" y="742"/>
                  <a:pt x="69" y="742"/>
                  <a:pt x="69" y="742"/>
                </a:cubicBezTo>
                <a:cubicBezTo>
                  <a:pt x="277" y="742"/>
                  <a:pt x="277" y="742"/>
                  <a:pt x="277" y="742"/>
                </a:cubicBezTo>
                <a:cubicBezTo>
                  <a:pt x="277" y="853"/>
                  <a:pt x="277" y="853"/>
                  <a:pt x="277" y="853"/>
                </a:cubicBezTo>
                <a:lnTo>
                  <a:pt x="69" y="853"/>
                </a:lnTo>
                <a:close/>
              </a:path>
            </a:pathLst>
          </a:custGeom>
          <a:solidFill>
            <a:srgbClr val="4D57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6"/>
          <p:cNvSpPr/>
          <p:nvPr>
            <p:custDataLst>
              <p:tags r:id="rId26"/>
            </p:custDataLst>
          </p:nvPr>
        </p:nvSpPr>
        <p:spPr bwMode="auto">
          <a:xfrm>
            <a:off x="7957185" y="2281555"/>
            <a:ext cx="325755" cy="509270"/>
          </a:xfrm>
          <a:custGeom>
            <a:avLst/>
            <a:gdLst>
              <a:gd name="T0" fmla="*/ 543 w 543"/>
              <a:gd name="T1" fmla="*/ 156 h 851"/>
              <a:gd name="T2" fmla="*/ 49 w 543"/>
              <a:gd name="T3" fmla="*/ 30 h 851"/>
              <a:gd name="T4" fmla="*/ 49 w 543"/>
              <a:gd name="T5" fmla="*/ 24 h 851"/>
              <a:gd name="T6" fmla="*/ 25 w 543"/>
              <a:gd name="T7" fmla="*/ 0 h 851"/>
              <a:gd name="T8" fmla="*/ 0 w 543"/>
              <a:gd name="T9" fmla="*/ 24 h 851"/>
              <a:gd name="T10" fmla="*/ 0 w 543"/>
              <a:gd name="T11" fmla="*/ 826 h 851"/>
              <a:gd name="T12" fmla="*/ 25 w 543"/>
              <a:gd name="T13" fmla="*/ 851 h 851"/>
              <a:gd name="T14" fmla="*/ 49 w 543"/>
              <a:gd name="T15" fmla="*/ 826 h 851"/>
              <a:gd name="T16" fmla="*/ 49 w 543"/>
              <a:gd name="T17" fmla="*/ 282 h 851"/>
              <a:gd name="T18" fmla="*/ 543 w 543"/>
              <a:gd name="T19" fmla="*/ 15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851">
                <a:moveTo>
                  <a:pt x="543" y="156"/>
                </a:moveTo>
                <a:cubicBezTo>
                  <a:pt x="49" y="30"/>
                  <a:pt x="49" y="30"/>
                  <a:pt x="49" y="30"/>
                </a:cubicBezTo>
                <a:cubicBezTo>
                  <a:pt x="49" y="24"/>
                  <a:pt x="49" y="24"/>
                  <a:pt x="49" y="24"/>
                </a:cubicBezTo>
                <a:cubicBezTo>
                  <a:pt x="49" y="11"/>
                  <a:pt x="38" y="0"/>
                  <a:pt x="25" y="0"/>
                </a:cubicBezTo>
                <a:cubicBezTo>
                  <a:pt x="11" y="0"/>
                  <a:pt x="0" y="11"/>
                  <a:pt x="0" y="24"/>
                </a:cubicBezTo>
                <a:cubicBezTo>
                  <a:pt x="0" y="826"/>
                  <a:pt x="0" y="826"/>
                  <a:pt x="0" y="826"/>
                </a:cubicBezTo>
                <a:cubicBezTo>
                  <a:pt x="0" y="840"/>
                  <a:pt x="11" y="851"/>
                  <a:pt x="25" y="851"/>
                </a:cubicBezTo>
                <a:cubicBezTo>
                  <a:pt x="38" y="851"/>
                  <a:pt x="49" y="840"/>
                  <a:pt x="49" y="826"/>
                </a:cubicBezTo>
                <a:cubicBezTo>
                  <a:pt x="49" y="282"/>
                  <a:pt x="49" y="282"/>
                  <a:pt x="49" y="282"/>
                </a:cubicBezTo>
                <a:lnTo>
                  <a:pt x="543" y="156"/>
                </a:lnTo>
                <a:close/>
              </a:path>
            </a:pathLst>
          </a:custGeom>
          <a:solidFill>
            <a:srgbClr val="9BBB59"/>
          </a:solidFill>
          <a:ln>
            <a:noFill/>
          </a:ln>
        </p:spPr>
        <p:txBody>
          <a:bodyPr vert="horz" wrap="square" lIns="91440" tIns="45720" rIns="91440" bIns="45720" numCol="1" anchor="t" anchorCtr="0" compatLnSpc="1"/>
          <a:lstStyle/>
          <a:p>
            <a:endParaRPr lang="en-US"/>
          </a:p>
        </p:txBody>
      </p:sp>
      <p:sp>
        <p:nvSpPr>
          <p:cNvPr id="29" name="Freeform 27"/>
          <p:cNvSpPr/>
          <p:nvPr>
            <p:custDataLst>
              <p:tags r:id="rId27"/>
            </p:custDataLst>
          </p:nvPr>
        </p:nvSpPr>
        <p:spPr bwMode="auto">
          <a:xfrm>
            <a:off x="7809230" y="2830195"/>
            <a:ext cx="40005" cy="107950"/>
          </a:xfrm>
          <a:custGeom>
            <a:avLst/>
            <a:gdLst>
              <a:gd name="T0" fmla="*/ 34 w 67"/>
              <a:gd name="T1" fmla="*/ 0 h 180"/>
              <a:gd name="T2" fmla="*/ 10 w 67"/>
              <a:gd name="T3" fmla="*/ 12 h 180"/>
              <a:gd name="T4" fmla="*/ 2 w 67"/>
              <a:gd name="T5" fmla="*/ 38 h 180"/>
              <a:gd name="T6" fmla="*/ 12 w 67"/>
              <a:gd name="T7" fmla="*/ 74 h 180"/>
              <a:gd name="T8" fmla="*/ 33 w 67"/>
              <a:gd name="T9" fmla="*/ 106 h 180"/>
              <a:gd name="T10" fmla="*/ 44 w 67"/>
              <a:gd name="T11" fmla="*/ 142 h 180"/>
              <a:gd name="T12" fmla="*/ 32 w 67"/>
              <a:gd name="T13" fmla="*/ 162 h 180"/>
              <a:gd name="T14" fmla="*/ 21 w 67"/>
              <a:gd name="T15" fmla="*/ 142 h 180"/>
              <a:gd name="T16" fmla="*/ 21 w 67"/>
              <a:gd name="T17" fmla="*/ 114 h 180"/>
              <a:gd name="T18" fmla="*/ 0 w 67"/>
              <a:gd name="T19" fmla="*/ 114 h 180"/>
              <a:gd name="T20" fmla="*/ 0 w 67"/>
              <a:gd name="T21" fmla="*/ 142 h 180"/>
              <a:gd name="T22" fmla="*/ 34 w 67"/>
              <a:gd name="T23" fmla="*/ 180 h 180"/>
              <a:gd name="T24" fmla="*/ 59 w 67"/>
              <a:gd name="T25" fmla="*/ 168 h 180"/>
              <a:gd name="T26" fmla="*/ 67 w 67"/>
              <a:gd name="T27" fmla="*/ 140 h 180"/>
              <a:gd name="T28" fmla="*/ 56 w 67"/>
              <a:gd name="T29" fmla="*/ 102 h 180"/>
              <a:gd name="T30" fmla="*/ 35 w 67"/>
              <a:gd name="T31" fmla="*/ 70 h 180"/>
              <a:gd name="T32" fmla="*/ 24 w 67"/>
              <a:gd name="T33" fmla="*/ 35 h 180"/>
              <a:gd name="T34" fmla="*/ 26 w 67"/>
              <a:gd name="T35" fmla="*/ 23 h 180"/>
              <a:gd name="T36" fmla="*/ 36 w 67"/>
              <a:gd name="T37" fmla="*/ 19 h 180"/>
              <a:gd name="T38" fmla="*/ 45 w 67"/>
              <a:gd name="T39" fmla="*/ 31 h 180"/>
              <a:gd name="T40" fmla="*/ 45 w 67"/>
              <a:gd name="T41" fmla="*/ 61 h 180"/>
              <a:gd name="T42" fmla="*/ 66 w 67"/>
              <a:gd name="T43" fmla="*/ 61 h 180"/>
              <a:gd name="T44" fmla="*/ 66 w 67"/>
              <a:gd name="T45" fmla="*/ 33 h 180"/>
              <a:gd name="T46" fmla="*/ 58 w 67"/>
              <a:gd name="T47" fmla="*/ 8 h 180"/>
              <a:gd name="T48" fmla="*/ 34 w 67"/>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80">
                <a:moveTo>
                  <a:pt x="34" y="0"/>
                </a:moveTo>
                <a:cubicBezTo>
                  <a:pt x="24" y="0"/>
                  <a:pt x="16" y="4"/>
                  <a:pt x="10" y="12"/>
                </a:cubicBezTo>
                <a:cubicBezTo>
                  <a:pt x="5" y="19"/>
                  <a:pt x="2" y="28"/>
                  <a:pt x="2" y="38"/>
                </a:cubicBezTo>
                <a:cubicBezTo>
                  <a:pt x="2" y="50"/>
                  <a:pt x="5" y="62"/>
                  <a:pt x="12" y="74"/>
                </a:cubicBezTo>
                <a:cubicBezTo>
                  <a:pt x="33" y="106"/>
                  <a:pt x="33" y="106"/>
                  <a:pt x="33" y="106"/>
                </a:cubicBezTo>
                <a:cubicBezTo>
                  <a:pt x="40" y="119"/>
                  <a:pt x="44" y="131"/>
                  <a:pt x="44" y="142"/>
                </a:cubicBezTo>
                <a:cubicBezTo>
                  <a:pt x="44" y="155"/>
                  <a:pt x="40" y="162"/>
                  <a:pt x="32" y="162"/>
                </a:cubicBezTo>
                <a:cubicBezTo>
                  <a:pt x="25" y="162"/>
                  <a:pt x="21" y="155"/>
                  <a:pt x="21" y="142"/>
                </a:cubicBezTo>
                <a:cubicBezTo>
                  <a:pt x="21" y="114"/>
                  <a:pt x="21" y="114"/>
                  <a:pt x="21" y="114"/>
                </a:cubicBezTo>
                <a:cubicBezTo>
                  <a:pt x="0" y="114"/>
                  <a:pt x="0" y="114"/>
                  <a:pt x="0" y="114"/>
                </a:cubicBezTo>
                <a:cubicBezTo>
                  <a:pt x="0" y="142"/>
                  <a:pt x="0" y="142"/>
                  <a:pt x="0" y="142"/>
                </a:cubicBezTo>
                <a:cubicBezTo>
                  <a:pt x="0" y="167"/>
                  <a:pt x="11" y="180"/>
                  <a:pt x="34" y="180"/>
                </a:cubicBezTo>
                <a:cubicBezTo>
                  <a:pt x="45" y="180"/>
                  <a:pt x="53" y="176"/>
                  <a:pt x="59" y="168"/>
                </a:cubicBezTo>
                <a:cubicBezTo>
                  <a:pt x="64" y="160"/>
                  <a:pt x="67" y="151"/>
                  <a:pt x="67" y="140"/>
                </a:cubicBezTo>
                <a:cubicBezTo>
                  <a:pt x="67" y="128"/>
                  <a:pt x="63" y="115"/>
                  <a:pt x="56" y="102"/>
                </a:cubicBezTo>
                <a:cubicBezTo>
                  <a:pt x="35" y="70"/>
                  <a:pt x="35" y="70"/>
                  <a:pt x="35" y="70"/>
                </a:cubicBezTo>
                <a:cubicBezTo>
                  <a:pt x="28" y="58"/>
                  <a:pt x="24" y="46"/>
                  <a:pt x="24" y="35"/>
                </a:cubicBezTo>
                <a:cubicBezTo>
                  <a:pt x="24" y="30"/>
                  <a:pt x="25" y="26"/>
                  <a:pt x="26" y="23"/>
                </a:cubicBezTo>
                <a:cubicBezTo>
                  <a:pt x="28" y="20"/>
                  <a:pt x="32" y="19"/>
                  <a:pt x="36" y="19"/>
                </a:cubicBezTo>
                <a:cubicBezTo>
                  <a:pt x="42" y="19"/>
                  <a:pt x="45" y="23"/>
                  <a:pt x="45" y="31"/>
                </a:cubicBezTo>
                <a:cubicBezTo>
                  <a:pt x="45" y="61"/>
                  <a:pt x="45" y="61"/>
                  <a:pt x="45" y="61"/>
                </a:cubicBezTo>
                <a:cubicBezTo>
                  <a:pt x="66" y="61"/>
                  <a:pt x="66" y="61"/>
                  <a:pt x="66" y="61"/>
                </a:cubicBezTo>
                <a:cubicBezTo>
                  <a:pt x="66" y="33"/>
                  <a:pt x="66" y="33"/>
                  <a:pt x="66" y="33"/>
                </a:cubicBezTo>
                <a:cubicBezTo>
                  <a:pt x="66" y="21"/>
                  <a:pt x="63" y="13"/>
                  <a:pt x="58" y="8"/>
                </a:cubicBezTo>
                <a:cubicBezTo>
                  <a:pt x="54" y="3"/>
                  <a:pt x="45" y="0"/>
                  <a:pt x="34"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0" name="Freeform 28"/>
          <p:cNvSpPr/>
          <p:nvPr>
            <p:custDataLst>
              <p:tags r:id="rId28"/>
            </p:custDataLst>
          </p:nvPr>
        </p:nvSpPr>
        <p:spPr bwMode="auto">
          <a:xfrm>
            <a:off x="7856855" y="2832735"/>
            <a:ext cx="43180" cy="105410"/>
          </a:xfrm>
          <a:custGeom>
            <a:avLst/>
            <a:gdLst>
              <a:gd name="T0" fmla="*/ 73 w 73"/>
              <a:gd name="T1" fmla="*/ 0 h 175"/>
              <a:gd name="T2" fmla="*/ 50 w 73"/>
              <a:gd name="T3" fmla="*/ 0 h 175"/>
              <a:gd name="T4" fmla="*/ 50 w 73"/>
              <a:gd name="T5" fmla="*/ 133 h 175"/>
              <a:gd name="T6" fmla="*/ 35 w 73"/>
              <a:gd name="T7" fmla="*/ 156 h 175"/>
              <a:gd name="T8" fmla="*/ 26 w 73"/>
              <a:gd name="T9" fmla="*/ 151 h 175"/>
              <a:gd name="T10" fmla="*/ 22 w 73"/>
              <a:gd name="T11" fmla="*/ 140 h 175"/>
              <a:gd name="T12" fmla="*/ 22 w 73"/>
              <a:gd name="T13" fmla="*/ 0 h 175"/>
              <a:gd name="T14" fmla="*/ 0 w 73"/>
              <a:gd name="T15" fmla="*/ 0 h 175"/>
              <a:gd name="T16" fmla="*/ 0 w 73"/>
              <a:gd name="T17" fmla="*/ 135 h 175"/>
              <a:gd name="T18" fmla="*/ 36 w 73"/>
              <a:gd name="T19" fmla="*/ 175 h 175"/>
              <a:gd name="T20" fmla="*/ 63 w 73"/>
              <a:gd name="T21" fmla="*/ 164 h 175"/>
              <a:gd name="T22" fmla="*/ 73 w 73"/>
              <a:gd name="T23" fmla="*/ 135 h 175"/>
              <a:gd name="T24" fmla="*/ 73 w 73"/>
              <a:gd name="T2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75">
                <a:moveTo>
                  <a:pt x="73" y="0"/>
                </a:moveTo>
                <a:cubicBezTo>
                  <a:pt x="50" y="0"/>
                  <a:pt x="50" y="0"/>
                  <a:pt x="50" y="0"/>
                </a:cubicBezTo>
                <a:cubicBezTo>
                  <a:pt x="50" y="133"/>
                  <a:pt x="50" y="133"/>
                  <a:pt x="50" y="133"/>
                </a:cubicBezTo>
                <a:cubicBezTo>
                  <a:pt x="50" y="148"/>
                  <a:pt x="45" y="156"/>
                  <a:pt x="35" y="156"/>
                </a:cubicBezTo>
                <a:cubicBezTo>
                  <a:pt x="31" y="156"/>
                  <a:pt x="28" y="155"/>
                  <a:pt x="26" y="151"/>
                </a:cubicBezTo>
                <a:cubicBezTo>
                  <a:pt x="23" y="148"/>
                  <a:pt x="22" y="144"/>
                  <a:pt x="22" y="140"/>
                </a:cubicBezTo>
                <a:cubicBezTo>
                  <a:pt x="22" y="0"/>
                  <a:pt x="22" y="0"/>
                  <a:pt x="22" y="0"/>
                </a:cubicBezTo>
                <a:cubicBezTo>
                  <a:pt x="0" y="0"/>
                  <a:pt x="0" y="0"/>
                  <a:pt x="0" y="0"/>
                </a:cubicBezTo>
                <a:cubicBezTo>
                  <a:pt x="0" y="135"/>
                  <a:pt x="0" y="135"/>
                  <a:pt x="0" y="135"/>
                </a:cubicBezTo>
                <a:cubicBezTo>
                  <a:pt x="0" y="162"/>
                  <a:pt x="12" y="175"/>
                  <a:pt x="36" y="175"/>
                </a:cubicBezTo>
                <a:cubicBezTo>
                  <a:pt x="47" y="175"/>
                  <a:pt x="57" y="171"/>
                  <a:pt x="63" y="164"/>
                </a:cubicBezTo>
                <a:cubicBezTo>
                  <a:pt x="69" y="157"/>
                  <a:pt x="73" y="147"/>
                  <a:pt x="73" y="135"/>
                </a:cubicBezTo>
                <a:cubicBezTo>
                  <a:pt x="73" y="0"/>
                  <a:pt x="73" y="0"/>
                  <a:pt x="73"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1" name="Freeform 29"/>
          <p:cNvSpPr/>
          <p:nvPr>
            <p:custDataLst>
              <p:tags r:id="rId29"/>
            </p:custDataLst>
          </p:nvPr>
        </p:nvSpPr>
        <p:spPr bwMode="auto">
          <a:xfrm>
            <a:off x="7910195" y="2831465"/>
            <a:ext cx="44450" cy="106680"/>
          </a:xfrm>
          <a:custGeom>
            <a:avLst/>
            <a:gdLst>
              <a:gd name="T0" fmla="*/ 39 w 74"/>
              <a:gd name="T1" fmla="*/ 0 h 177"/>
              <a:gd name="T2" fmla="*/ 10 w 74"/>
              <a:gd name="T3" fmla="*/ 12 h 177"/>
              <a:gd name="T4" fmla="*/ 0 w 74"/>
              <a:gd name="T5" fmla="*/ 40 h 177"/>
              <a:gd name="T6" fmla="*/ 0 w 74"/>
              <a:gd name="T7" fmla="*/ 134 h 177"/>
              <a:gd name="T8" fmla="*/ 37 w 74"/>
              <a:gd name="T9" fmla="*/ 177 h 177"/>
              <a:gd name="T10" fmla="*/ 65 w 74"/>
              <a:gd name="T11" fmla="*/ 165 h 177"/>
              <a:gd name="T12" fmla="*/ 74 w 74"/>
              <a:gd name="T13" fmla="*/ 136 h 177"/>
              <a:gd name="T14" fmla="*/ 74 w 74"/>
              <a:gd name="T15" fmla="*/ 103 h 177"/>
              <a:gd name="T16" fmla="*/ 52 w 74"/>
              <a:gd name="T17" fmla="*/ 103 h 177"/>
              <a:gd name="T18" fmla="*/ 52 w 74"/>
              <a:gd name="T19" fmla="*/ 135 h 177"/>
              <a:gd name="T20" fmla="*/ 39 w 74"/>
              <a:gd name="T21" fmla="*/ 157 h 177"/>
              <a:gd name="T22" fmla="*/ 28 w 74"/>
              <a:gd name="T23" fmla="*/ 153 h 177"/>
              <a:gd name="T24" fmla="*/ 23 w 74"/>
              <a:gd name="T25" fmla="*/ 143 h 177"/>
              <a:gd name="T26" fmla="*/ 23 w 74"/>
              <a:gd name="T27" fmla="*/ 43 h 177"/>
              <a:gd name="T28" fmla="*/ 26 w 74"/>
              <a:gd name="T29" fmla="*/ 27 h 177"/>
              <a:gd name="T30" fmla="*/ 39 w 74"/>
              <a:gd name="T31" fmla="*/ 20 h 177"/>
              <a:gd name="T32" fmla="*/ 52 w 74"/>
              <a:gd name="T33" fmla="*/ 39 h 177"/>
              <a:gd name="T34" fmla="*/ 52 w 74"/>
              <a:gd name="T35" fmla="*/ 65 h 177"/>
              <a:gd name="T36" fmla="*/ 74 w 74"/>
              <a:gd name="T37" fmla="*/ 65 h 177"/>
              <a:gd name="T38" fmla="*/ 74 w 74"/>
              <a:gd name="T39" fmla="*/ 44 h 177"/>
              <a:gd name="T40" fmla="*/ 67 w 74"/>
              <a:gd name="T41" fmla="*/ 12 h 177"/>
              <a:gd name="T42" fmla="*/ 39 w 74"/>
              <a:gd name="T4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77">
                <a:moveTo>
                  <a:pt x="39" y="0"/>
                </a:moveTo>
                <a:cubicBezTo>
                  <a:pt x="27" y="0"/>
                  <a:pt x="17" y="4"/>
                  <a:pt x="10" y="12"/>
                </a:cubicBezTo>
                <a:cubicBezTo>
                  <a:pt x="4" y="19"/>
                  <a:pt x="0" y="29"/>
                  <a:pt x="0" y="40"/>
                </a:cubicBezTo>
                <a:cubicBezTo>
                  <a:pt x="0" y="134"/>
                  <a:pt x="0" y="134"/>
                  <a:pt x="0" y="134"/>
                </a:cubicBezTo>
                <a:cubicBezTo>
                  <a:pt x="0" y="162"/>
                  <a:pt x="13" y="177"/>
                  <a:pt x="37" y="177"/>
                </a:cubicBezTo>
                <a:cubicBezTo>
                  <a:pt x="49" y="177"/>
                  <a:pt x="58" y="173"/>
                  <a:pt x="65" y="165"/>
                </a:cubicBezTo>
                <a:cubicBezTo>
                  <a:pt x="71" y="158"/>
                  <a:pt x="74" y="148"/>
                  <a:pt x="74" y="136"/>
                </a:cubicBezTo>
                <a:cubicBezTo>
                  <a:pt x="74" y="103"/>
                  <a:pt x="74" y="103"/>
                  <a:pt x="74" y="103"/>
                </a:cubicBezTo>
                <a:cubicBezTo>
                  <a:pt x="52" y="103"/>
                  <a:pt x="52" y="103"/>
                  <a:pt x="52" y="103"/>
                </a:cubicBezTo>
                <a:cubicBezTo>
                  <a:pt x="52" y="135"/>
                  <a:pt x="52" y="135"/>
                  <a:pt x="52" y="135"/>
                </a:cubicBezTo>
                <a:cubicBezTo>
                  <a:pt x="52" y="150"/>
                  <a:pt x="48" y="157"/>
                  <a:pt x="39" y="157"/>
                </a:cubicBezTo>
                <a:cubicBezTo>
                  <a:pt x="35" y="157"/>
                  <a:pt x="31" y="156"/>
                  <a:pt x="28" y="153"/>
                </a:cubicBezTo>
                <a:cubicBezTo>
                  <a:pt x="25" y="150"/>
                  <a:pt x="23" y="147"/>
                  <a:pt x="23" y="143"/>
                </a:cubicBezTo>
                <a:cubicBezTo>
                  <a:pt x="23" y="43"/>
                  <a:pt x="23" y="43"/>
                  <a:pt x="23" y="43"/>
                </a:cubicBezTo>
                <a:cubicBezTo>
                  <a:pt x="23" y="36"/>
                  <a:pt x="24" y="31"/>
                  <a:pt x="26" y="27"/>
                </a:cubicBezTo>
                <a:cubicBezTo>
                  <a:pt x="28" y="22"/>
                  <a:pt x="33" y="20"/>
                  <a:pt x="39" y="20"/>
                </a:cubicBezTo>
                <a:cubicBezTo>
                  <a:pt x="48" y="20"/>
                  <a:pt x="52" y="26"/>
                  <a:pt x="52" y="39"/>
                </a:cubicBezTo>
                <a:cubicBezTo>
                  <a:pt x="52" y="65"/>
                  <a:pt x="52" y="65"/>
                  <a:pt x="52" y="65"/>
                </a:cubicBezTo>
                <a:cubicBezTo>
                  <a:pt x="74" y="65"/>
                  <a:pt x="74" y="65"/>
                  <a:pt x="74" y="65"/>
                </a:cubicBezTo>
                <a:cubicBezTo>
                  <a:pt x="74" y="44"/>
                  <a:pt x="74" y="44"/>
                  <a:pt x="74" y="44"/>
                </a:cubicBezTo>
                <a:cubicBezTo>
                  <a:pt x="74" y="30"/>
                  <a:pt x="72" y="19"/>
                  <a:pt x="67" y="12"/>
                </a:cubicBezTo>
                <a:cubicBezTo>
                  <a:pt x="61" y="4"/>
                  <a:pt x="52" y="0"/>
                  <a:pt x="39"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2" name="Freeform 30"/>
          <p:cNvSpPr/>
          <p:nvPr>
            <p:custDataLst>
              <p:tags r:id="rId30"/>
            </p:custDataLst>
          </p:nvPr>
        </p:nvSpPr>
        <p:spPr bwMode="auto">
          <a:xfrm>
            <a:off x="7963535" y="2831465"/>
            <a:ext cx="43815" cy="106680"/>
          </a:xfrm>
          <a:custGeom>
            <a:avLst/>
            <a:gdLst>
              <a:gd name="T0" fmla="*/ 39 w 74"/>
              <a:gd name="T1" fmla="*/ 0 h 177"/>
              <a:gd name="T2" fmla="*/ 10 w 74"/>
              <a:gd name="T3" fmla="*/ 12 h 177"/>
              <a:gd name="T4" fmla="*/ 0 w 74"/>
              <a:gd name="T5" fmla="*/ 40 h 177"/>
              <a:gd name="T6" fmla="*/ 0 w 74"/>
              <a:gd name="T7" fmla="*/ 134 h 177"/>
              <a:gd name="T8" fmla="*/ 37 w 74"/>
              <a:gd name="T9" fmla="*/ 177 h 177"/>
              <a:gd name="T10" fmla="*/ 65 w 74"/>
              <a:gd name="T11" fmla="*/ 165 h 177"/>
              <a:gd name="T12" fmla="*/ 74 w 74"/>
              <a:gd name="T13" fmla="*/ 136 h 177"/>
              <a:gd name="T14" fmla="*/ 74 w 74"/>
              <a:gd name="T15" fmla="*/ 103 h 177"/>
              <a:gd name="T16" fmla="*/ 52 w 74"/>
              <a:gd name="T17" fmla="*/ 103 h 177"/>
              <a:gd name="T18" fmla="*/ 52 w 74"/>
              <a:gd name="T19" fmla="*/ 135 h 177"/>
              <a:gd name="T20" fmla="*/ 38 w 74"/>
              <a:gd name="T21" fmla="*/ 157 h 177"/>
              <a:gd name="T22" fmla="*/ 28 w 74"/>
              <a:gd name="T23" fmla="*/ 153 h 177"/>
              <a:gd name="T24" fmla="*/ 23 w 74"/>
              <a:gd name="T25" fmla="*/ 143 h 177"/>
              <a:gd name="T26" fmla="*/ 23 w 74"/>
              <a:gd name="T27" fmla="*/ 43 h 177"/>
              <a:gd name="T28" fmla="*/ 26 w 74"/>
              <a:gd name="T29" fmla="*/ 27 h 177"/>
              <a:gd name="T30" fmla="*/ 39 w 74"/>
              <a:gd name="T31" fmla="*/ 20 h 177"/>
              <a:gd name="T32" fmla="*/ 52 w 74"/>
              <a:gd name="T33" fmla="*/ 39 h 177"/>
              <a:gd name="T34" fmla="*/ 52 w 74"/>
              <a:gd name="T35" fmla="*/ 65 h 177"/>
              <a:gd name="T36" fmla="*/ 74 w 74"/>
              <a:gd name="T37" fmla="*/ 65 h 177"/>
              <a:gd name="T38" fmla="*/ 74 w 74"/>
              <a:gd name="T39" fmla="*/ 44 h 177"/>
              <a:gd name="T40" fmla="*/ 67 w 74"/>
              <a:gd name="T41" fmla="*/ 12 h 177"/>
              <a:gd name="T42" fmla="*/ 39 w 74"/>
              <a:gd name="T4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77">
                <a:moveTo>
                  <a:pt x="39" y="0"/>
                </a:moveTo>
                <a:cubicBezTo>
                  <a:pt x="27" y="0"/>
                  <a:pt x="17" y="4"/>
                  <a:pt x="10" y="12"/>
                </a:cubicBezTo>
                <a:cubicBezTo>
                  <a:pt x="3" y="19"/>
                  <a:pt x="0" y="29"/>
                  <a:pt x="0" y="40"/>
                </a:cubicBezTo>
                <a:cubicBezTo>
                  <a:pt x="0" y="134"/>
                  <a:pt x="0" y="134"/>
                  <a:pt x="0" y="134"/>
                </a:cubicBezTo>
                <a:cubicBezTo>
                  <a:pt x="0" y="162"/>
                  <a:pt x="12" y="177"/>
                  <a:pt x="37" y="177"/>
                </a:cubicBezTo>
                <a:cubicBezTo>
                  <a:pt x="49" y="177"/>
                  <a:pt x="58" y="173"/>
                  <a:pt x="65" y="165"/>
                </a:cubicBezTo>
                <a:cubicBezTo>
                  <a:pt x="71" y="158"/>
                  <a:pt x="74" y="148"/>
                  <a:pt x="74" y="136"/>
                </a:cubicBezTo>
                <a:cubicBezTo>
                  <a:pt x="74" y="103"/>
                  <a:pt x="74" y="103"/>
                  <a:pt x="74" y="103"/>
                </a:cubicBezTo>
                <a:cubicBezTo>
                  <a:pt x="52" y="103"/>
                  <a:pt x="52" y="103"/>
                  <a:pt x="52" y="103"/>
                </a:cubicBezTo>
                <a:cubicBezTo>
                  <a:pt x="52" y="135"/>
                  <a:pt x="52" y="135"/>
                  <a:pt x="52" y="135"/>
                </a:cubicBezTo>
                <a:cubicBezTo>
                  <a:pt x="52" y="150"/>
                  <a:pt x="48" y="157"/>
                  <a:pt x="38" y="157"/>
                </a:cubicBezTo>
                <a:cubicBezTo>
                  <a:pt x="34" y="157"/>
                  <a:pt x="31" y="156"/>
                  <a:pt x="28" y="153"/>
                </a:cubicBezTo>
                <a:cubicBezTo>
                  <a:pt x="25" y="150"/>
                  <a:pt x="23" y="147"/>
                  <a:pt x="23" y="143"/>
                </a:cubicBezTo>
                <a:cubicBezTo>
                  <a:pt x="23" y="43"/>
                  <a:pt x="23" y="43"/>
                  <a:pt x="23" y="43"/>
                </a:cubicBezTo>
                <a:cubicBezTo>
                  <a:pt x="23" y="36"/>
                  <a:pt x="24" y="31"/>
                  <a:pt x="26" y="27"/>
                </a:cubicBezTo>
                <a:cubicBezTo>
                  <a:pt x="28" y="22"/>
                  <a:pt x="33" y="20"/>
                  <a:pt x="39" y="20"/>
                </a:cubicBezTo>
                <a:cubicBezTo>
                  <a:pt x="48" y="20"/>
                  <a:pt x="52" y="26"/>
                  <a:pt x="52" y="39"/>
                </a:cubicBezTo>
                <a:cubicBezTo>
                  <a:pt x="52" y="65"/>
                  <a:pt x="52" y="65"/>
                  <a:pt x="52" y="65"/>
                </a:cubicBezTo>
                <a:cubicBezTo>
                  <a:pt x="74" y="65"/>
                  <a:pt x="74" y="65"/>
                  <a:pt x="74" y="65"/>
                </a:cubicBezTo>
                <a:cubicBezTo>
                  <a:pt x="74" y="44"/>
                  <a:pt x="74" y="44"/>
                  <a:pt x="74" y="44"/>
                </a:cubicBezTo>
                <a:cubicBezTo>
                  <a:pt x="74" y="30"/>
                  <a:pt x="72" y="19"/>
                  <a:pt x="67" y="12"/>
                </a:cubicBezTo>
                <a:cubicBezTo>
                  <a:pt x="61" y="4"/>
                  <a:pt x="52" y="0"/>
                  <a:pt x="39"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3" name="Freeform 31"/>
          <p:cNvSpPr/>
          <p:nvPr>
            <p:custDataLst>
              <p:tags r:id="rId31"/>
            </p:custDataLst>
          </p:nvPr>
        </p:nvSpPr>
        <p:spPr bwMode="auto">
          <a:xfrm>
            <a:off x="8016875" y="2832735"/>
            <a:ext cx="35560" cy="102870"/>
          </a:xfrm>
          <a:custGeom>
            <a:avLst/>
            <a:gdLst>
              <a:gd name="T0" fmla="*/ 52 w 52"/>
              <a:gd name="T1" fmla="*/ 0 h 152"/>
              <a:gd name="T2" fmla="*/ 0 w 52"/>
              <a:gd name="T3" fmla="*/ 0 h 152"/>
              <a:gd name="T4" fmla="*/ 0 w 52"/>
              <a:gd name="T5" fmla="*/ 152 h 152"/>
              <a:gd name="T6" fmla="*/ 51 w 52"/>
              <a:gd name="T7" fmla="*/ 152 h 152"/>
              <a:gd name="T8" fmla="*/ 51 w 52"/>
              <a:gd name="T9" fmla="*/ 133 h 152"/>
              <a:gd name="T10" fmla="*/ 22 w 52"/>
              <a:gd name="T11" fmla="*/ 133 h 152"/>
              <a:gd name="T12" fmla="*/ 22 w 52"/>
              <a:gd name="T13" fmla="*/ 82 h 152"/>
              <a:gd name="T14" fmla="*/ 48 w 52"/>
              <a:gd name="T15" fmla="*/ 82 h 152"/>
              <a:gd name="T16" fmla="*/ 48 w 52"/>
              <a:gd name="T17" fmla="*/ 64 h 152"/>
              <a:gd name="T18" fmla="*/ 22 w 52"/>
              <a:gd name="T19" fmla="*/ 64 h 152"/>
              <a:gd name="T20" fmla="*/ 22 w 52"/>
              <a:gd name="T21" fmla="*/ 19 h 152"/>
              <a:gd name="T22" fmla="*/ 52 w 52"/>
              <a:gd name="T23" fmla="*/ 19 h 152"/>
              <a:gd name="T24" fmla="*/ 52 w 5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52">
                <a:moveTo>
                  <a:pt x="52" y="0"/>
                </a:moveTo>
                <a:lnTo>
                  <a:pt x="0" y="0"/>
                </a:lnTo>
                <a:lnTo>
                  <a:pt x="0" y="152"/>
                </a:lnTo>
                <a:lnTo>
                  <a:pt x="51" y="152"/>
                </a:lnTo>
                <a:lnTo>
                  <a:pt x="51" y="133"/>
                </a:lnTo>
                <a:lnTo>
                  <a:pt x="22" y="133"/>
                </a:lnTo>
                <a:lnTo>
                  <a:pt x="22" y="82"/>
                </a:lnTo>
                <a:lnTo>
                  <a:pt x="48" y="82"/>
                </a:lnTo>
                <a:lnTo>
                  <a:pt x="48" y="64"/>
                </a:lnTo>
                <a:lnTo>
                  <a:pt x="22" y="64"/>
                </a:lnTo>
                <a:lnTo>
                  <a:pt x="22" y="19"/>
                </a:lnTo>
                <a:lnTo>
                  <a:pt x="52" y="19"/>
                </a:lnTo>
                <a:lnTo>
                  <a:pt x="52" y="0"/>
                </a:lnTo>
                <a:close/>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4" name="Freeform 32"/>
          <p:cNvSpPr/>
          <p:nvPr>
            <p:custDataLst>
              <p:tags r:id="rId32"/>
            </p:custDataLst>
          </p:nvPr>
        </p:nvSpPr>
        <p:spPr bwMode="auto">
          <a:xfrm>
            <a:off x="8016875" y="2832735"/>
            <a:ext cx="35560" cy="102870"/>
          </a:xfrm>
          <a:custGeom>
            <a:avLst/>
            <a:gdLst>
              <a:gd name="T0" fmla="*/ 52 w 52"/>
              <a:gd name="T1" fmla="*/ 0 h 152"/>
              <a:gd name="T2" fmla="*/ 0 w 52"/>
              <a:gd name="T3" fmla="*/ 0 h 152"/>
              <a:gd name="T4" fmla="*/ 0 w 52"/>
              <a:gd name="T5" fmla="*/ 152 h 152"/>
              <a:gd name="T6" fmla="*/ 51 w 52"/>
              <a:gd name="T7" fmla="*/ 152 h 152"/>
              <a:gd name="T8" fmla="*/ 51 w 52"/>
              <a:gd name="T9" fmla="*/ 133 h 152"/>
              <a:gd name="T10" fmla="*/ 22 w 52"/>
              <a:gd name="T11" fmla="*/ 133 h 152"/>
              <a:gd name="T12" fmla="*/ 22 w 52"/>
              <a:gd name="T13" fmla="*/ 82 h 152"/>
              <a:gd name="T14" fmla="*/ 48 w 52"/>
              <a:gd name="T15" fmla="*/ 82 h 152"/>
              <a:gd name="T16" fmla="*/ 48 w 52"/>
              <a:gd name="T17" fmla="*/ 64 h 152"/>
              <a:gd name="T18" fmla="*/ 22 w 52"/>
              <a:gd name="T19" fmla="*/ 64 h 152"/>
              <a:gd name="T20" fmla="*/ 22 w 52"/>
              <a:gd name="T21" fmla="*/ 19 h 152"/>
              <a:gd name="T22" fmla="*/ 52 w 52"/>
              <a:gd name="T23" fmla="*/ 19 h 152"/>
              <a:gd name="T24" fmla="*/ 52 w 5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52">
                <a:moveTo>
                  <a:pt x="52" y="0"/>
                </a:moveTo>
                <a:lnTo>
                  <a:pt x="0" y="0"/>
                </a:lnTo>
                <a:lnTo>
                  <a:pt x="0" y="152"/>
                </a:lnTo>
                <a:lnTo>
                  <a:pt x="51" y="152"/>
                </a:lnTo>
                <a:lnTo>
                  <a:pt x="51" y="133"/>
                </a:lnTo>
                <a:lnTo>
                  <a:pt x="22" y="133"/>
                </a:lnTo>
                <a:lnTo>
                  <a:pt x="22" y="82"/>
                </a:lnTo>
                <a:lnTo>
                  <a:pt x="48" y="82"/>
                </a:lnTo>
                <a:lnTo>
                  <a:pt x="48" y="64"/>
                </a:lnTo>
                <a:lnTo>
                  <a:pt x="22" y="64"/>
                </a:lnTo>
                <a:lnTo>
                  <a:pt x="22" y="19"/>
                </a:lnTo>
                <a:lnTo>
                  <a:pt x="52" y="19"/>
                </a:lnTo>
                <a:lnTo>
                  <a:pt x="52" y="0"/>
                </a:ln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5" name="Freeform 33"/>
          <p:cNvSpPr/>
          <p:nvPr>
            <p:custDataLst>
              <p:tags r:id="rId33"/>
            </p:custDataLst>
          </p:nvPr>
        </p:nvSpPr>
        <p:spPr bwMode="auto">
          <a:xfrm>
            <a:off x="8056880" y="2830195"/>
            <a:ext cx="40005" cy="107950"/>
          </a:xfrm>
          <a:custGeom>
            <a:avLst/>
            <a:gdLst>
              <a:gd name="T0" fmla="*/ 34 w 67"/>
              <a:gd name="T1" fmla="*/ 0 h 180"/>
              <a:gd name="T2" fmla="*/ 10 w 67"/>
              <a:gd name="T3" fmla="*/ 12 h 180"/>
              <a:gd name="T4" fmla="*/ 2 w 67"/>
              <a:gd name="T5" fmla="*/ 38 h 180"/>
              <a:gd name="T6" fmla="*/ 12 w 67"/>
              <a:gd name="T7" fmla="*/ 74 h 180"/>
              <a:gd name="T8" fmla="*/ 33 w 67"/>
              <a:gd name="T9" fmla="*/ 106 h 180"/>
              <a:gd name="T10" fmla="*/ 43 w 67"/>
              <a:gd name="T11" fmla="*/ 142 h 180"/>
              <a:gd name="T12" fmla="*/ 32 w 67"/>
              <a:gd name="T13" fmla="*/ 162 h 180"/>
              <a:gd name="T14" fmla="*/ 21 w 67"/>
              <a:gd name="T15" fmla="*/ 142 h 180"/>
              <a:gd name="T16" fmla="*/ 21 w 67"/>
              <a:gd name="T17" fmla="*/ 114 h 180"/>
              <a:gd name="T18" fmla="*/ 0 w 67"/>
              <a:gd name="T19" fmla="*/ 114 h 180"/>
              <a:gd name="T20" fmla="*/ 0 w 67"/>
              <a:gd name="T21" fmla="*/ 142 h 180"/>
              <a:gd name="T22" fmla="*/ 34 w 67"/>
              <a:gd name="T23" fmla="*/ 180 h 180"/>
              <a:gd name="T24" fmla="*/ 59 w 67"/>
              <a:gd name="T25" fmla="*/ 168 h 180"/>
              <a:gd name="T26" fmla="*/ 67 w 67"/>
              <a:gd name="T27" fmla="*/ 140 h 180"/>
              <a:gd name="T28" fmla="*/ 56 w 67"/>
              <a:gd name="T29" fmla="*/ 102 h 180"/>
              <a:gd name="T30" fmla="*/ 35 w 67"/>
              <a:gd name="T31" fmla="*/ 70 h 180"/>
              <a:gd name="T32" fmla="*/ 24 w 67"/>
              <a:gd name="T33" fmla="*/ 35 h 180"/>
              <a:gd name="T34" fmla="*/ 26 w 67"/>
              <a:gd name="T35" fmla="*/ 23 h 180"/>
              <a:gd name="T36" fmla="*/ 36 w 67"/>
              <a:gd name="T37" fmla="*/ 19 h 180"/>
              <a:gd name="T38" fmla="*/ 45 w 67"/>
              <a:gd name="T39" fmla="*/ 31 h 180"/>
              <a:gd name="T40" fmla="*/ 45 w 67"/>
              <a:gd name="T41" fmla="*/ 61 h 180"/>
              <a:gd name="T42" fmla="*/ 65 w 67"/>
              <a:gd name="T43" fmla="*/ 61 h 180"/>
              <a:gd name="T44" fmla="*/ 65 w 67"/>
              <a:gd name="T45" fmla="*/ 33 h 180"/>
              <a:gd name="T46" fmla="*/ 58 w 67"/>
              <a:gd name="T47" fmla="*/ 8 h 180"/>
              <a:gd name="T48" fmla="*/ 34 w 67"/>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80">
                <a:moveTo>
                  <a:pt x="34" y="0"/>
                </a:moveTo>
                <a:cubicBezTo>
                  <a:pt x="24" y="0"/>
                  <a:pt x="16" y="4"/>
                  <a:pt x="10" y="12"/>
                </a:cubicBezTo>
                <a:cubicBezTo>
                  <a:pt x="4" y="19"/>
                  <a:pt x="2" y="28"/>
                  <a:pt x="2" y="38"/>
                </a:cubicBezTo>
                <a:cubicBezTo>
                  <a:pt x="2" y="50"/>
                  <a:pt x="5" y="62"/>
                  <a:pt x="12" y="74"/>
                </a:cubicBezTo>
                <a:cubicBezTo>
                  <a:pt x="33" y="106"/>
                  <a:pt x="33" y="106"/>
                  <a:pt x="33" y="106"/>
                </a:cubicBezTo>
                <a:cubicBezTo>
                  <a:pt x="40" y="119"/>
                  <a:pt x="43" y="131"/>
                  <a:pt x="43" y="142"/>
                </a:cubicBezTo>
                <a:cubicBezTo>
                  <a:pt x="43" y="155"/>
                  <a:pt x="40" y="162"/>
                  <a:pt x="32" y="162"/>
                </a:cubicBezTo>
                <a:cubicBezTo>
                  <a:pt x="25" y="162"/>
                  <a:pt x="21" y="155"/>
                  <a:pt x="21" y="142"/>
                </a:cubicBezTo>
                <a:cubicBezTo>
                  <a:pt x="21" y="114"/>
                  <a:pt x="21" y="114"/>
                  <a:pt x="21" y="114"/>
                </a:cubicBezTo>
                <a:cubicBezTo>
                  <a:pt x="0" y="114"/>
                  <a:pt x="0" y="114"/>
                  <a:pt x="0" y="114"/>
                </a:cubicBezTo>
                <a:cubicBezTo>
                  <a:pt x="0" y="142"/>
                  <a:pt x="0" y="142"/>
                  <a:pt x="0" y="142"/>
                </a:cubicBezTo>
                <a:cubicBezTo>
                  <a:pt x="0" y="167"/>
                  <a:pt x="11" y="180"/>
                  <a:pt x="34" y="180"/>
                </a:cubicBezTo>
                <a:cubicBezTo>
                  <a:pt x="45" y="180"/>
                  <a:pt x="53" y="176"/>
                  <a:pt x="59" y="168"/>
                </a:cubicBezTo>
                <a:cubicBezTo>
                  <a:pt x="64" y="160"/>
                  <a:pt x="67" y="151"/>
                  <a:pt x="67" y="140"/>
                </a:cubicBezTo>
                <a:cubicBezTo>
                  <a:pt x="67" y="128"/>
                  <a:pt x="63" y="115"/>
                  <a:pt x="56" y="102"/>
                </a:cubicBezTo>
                <a:cubicBezTo>
                  <a:pt x="35" y="70"/>
                  <a:pt x="35" y="70"/>
                  <a:pt x="35" y="70"/>
                </a:cubicBezTo>
                <a:cubicBezTo>
                  <a:pt x="28" y="58"/>
                  <a:pt x="24" y="46"/>
                  <a:pt x="24" y="35"/>
                </a:cubicBezTo>
                <a:cubicBezTo>
                  <a:pt x="24" y="30"/>
                  <a:pt x="25" y="26"/>
                  <a:pt x="26" y="23"/>
                </a:cubicBezTo>
                <a:cubicBezTo>
                  <a:pt x="28" y="20"/>
                  <a:pt x="32" y="19"/>
                  <a:pt x="36" y="19"/>
                </a:cubicBezTo>
                <a:cubicBezTo>
                  <a:pt x="42" y="19"/>
                  <a:pt x="45" y="23"/>
                  <a:pt x="45" y="31"/>
                </a:cubicBezTo>
                <a:cubicBezTo>
                  <a:pt x="45" y="61"/>
                  <a:pt x="45" y="61"/>
                  <a:pt x="45" y="61"/>
                </a:cubicBezTo>
                <a:cubicBezTo>
                  <a:pt x="65" y="61"/>
                  <a:pt x="65" y="61"/>
                  <a:pt x="65" y="61"/>
                </a:cubicBezTo>
                <a:cubicBezTo>
                  <a:pt x="65" y="33"/>
                  <a:pt x="65" y="33"/>
                  <a:pt x="65" y="33"/>
                </a:cubicBezTo>
                <a:cubicBezTo>
                  <a:pt x="65" y="21"/>
                  <a:pt x="63" y="13"/>
                  <a:pt x="58" y="8"/>
                </a:cubicBezTo>
                <a:cubicBezTo>
                  <a:pt x="54" y="3"/>
                  <a:pt x="45" y="0"/>
                  <a:pt x="34"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6" name="Freeform 34"/>
          <p:cNvSpPr/>
          <p:nvPr>
            <p:custDataLst>
              <p:tags r:id="rId34"/>
            </p:custDataLst>
          </p:nvPr>
        </p:nvSpPr>
        <p:spPr bwMode="auto">
          <a:xfrm>
            <a:off x="8103870" y="2830195"/>
            <a:ext cx="40005" cy="107950"/>
          </a:xfrm>
          <a:custGeom>
            <a:avLst/>
            <a:gdLst>
              <a:gd name="T0" fmla="*/ 35 w 67"/>
              <a:gd name="T1" fmla="*/ 0 h 180"/>
              <a:gd name="T2" fmla="*/ 11 w 67"/>
              <a:gd name="T3" fmla="*/ 12 h 180"/>
              <a:gd name="T4" fmla="*/ 2 w 67"/>
              <a:gd name="T5" fmla="*/ 38 h 180"/>
              <a:gd name="T6" fmla="*/ 13 w 67"/>
              <a:gd name="T7" fmla="*/ 74 h 180"/>
              <a:gd name="T8" fmla="*/ 33 w 67"/>
              <a:gd name="T9" fmla="*/ 106 h 180"/>
              <a:gd name="T10" fmla="*/ 44 w 67"/>
              <a:gd name="T11" fmla="*/ 142 h 180"/>
              <a:gd name="T12" fmla="*/ 33 w 67"/>
              <a:gd name="T13" fmla="*/ 162 h 180"/>
              <a:gd name="T14" fmla="*/ 22 w 67"/>
              <a:gd name="T15" fmla="*/ 142 h 180"/>
              <a:gd name="T16" fmla="*/ 21 w 67"/>
              <a:gd name="T17" fmla="*/ 114 h 180"/>
              <a:gd name="T18" fmla="*/ 0 w 67"/>
              <a:gd name="T19" fmla="*/ 114 h 180"/>
              <a:gd name="T20" fmla="*/ 0 w 67"/>
              <a:gd name="T21" fmla="*/ 142 h 180"/>
              <a:gd name="T22" fmla="*/ 35 w 67"/>
              <a:gd name="T23" fmla="*/ 180 h 180"/>
              <a:gd name="T24" fmla="*/ 59 w 67"/>
              <a:gd name="T25" fmla="*/ 168 h 180"/>
              <a:gd name="T26" fmla="*/ 67 w 67"/>
              <a:gd name="T27" fmla="*/ 140 h 180"/>
              <a:gd name="T28" fmla="*/ 56 w 67"/>
              <a:gd name="T29" fmla="*/ 102 h 180"/>
              <a:gd name="T30" fmla="*/ 36 w 67"/>
              <a:gd name="T31" fmla="*/ 70 h 180"/>
              <a:gd name="T32" fmla="*/ 25 w 67"/>
              <a:gd name="T33" fmla="*/ 35 h 180"/>
              <a:gd name="T34" fmla="*/ 27 w 67"/>
              <a:gd name="T35" fmla="*/ 23 h 180"/>
              <a:gd name="T36" fmla="*/ 37 w 67"/>
              <a:gd name="T37" fmla="*/ 19 h 180"/>
              <a:gd name="T38" fmla="*/ 45 w 67"/>
              <a:gd name="T39" fmla="*/ 31 h 180"/>
              <a:gd name="T40" fmla="*/ 45 w 67"/>
              <a:gd name="T41" fmla="*/ 61 h 180"/>
              <a:gd name="T42" fmla="*/ 66 w 67"/>
              <a:gd name="T43" fmla="*/ 61 h 180"/>
              <a:gd name="T44" fmla="*/ 66 w 67"/>
              <a:gd name="T45" fmla="*/ 33 h 180"/>
              <a:gd name="T46" fmla="*/ 59 w 67"/>
              <a:gd name="T47" fmla="*/ 8 h 180"/>
              <a:gd name="T48" fmla="*/ 35 w 67"/>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80">
                <a:moveTo>
                  <a:pt x="35" y="0"/>
                </a:moveTo>
                <a:cubicBezTo>
                  <a:pt x="24" y="0"/>
                  <a:pt x="17" y="4"/>
                  <a:pt x="11" y="12"/>
                </a:cubicBezTo>
                <a:cubicBezTo>
                  <a:pt x="5" y="19"/>
                  <a:pt x="2" y="28"/>
                  <a:pt x="2" y="38"/>
                </a:cubicBezTo>
                <a:cubicBezTo>
                  <a:pt x="2" y="50"/>
                  <a:pt x="6" y="62"/>
                  <a:pt x="13" y="74"/>
                </a:cubicBezTo>
                <a:cubicBezTo>
                  <a:pt x="33" y="106"/>
                  <a:pt x="33" y="106"/>
                  <a:pt x="33" y="106"/>
                </a:cubicBezTo>
                <a:cubicBezTo>
                  <a:pt x="41" y="119"/>
                  <a:pt x="44" y="131"/>
                  <a:pt x="44" y="142"/>
                </a:cubicBezTo>
                <a:cubicBezTo>
                  <a:pt x="44" y="155"/>
                  <a:pt x="41" y="162"/>
                  <a:pt x="33" y="162"/>
                </a:cubicBezTo>
                <a:cubicBezTo>
                  <a:pt x="25" y="162"/>
                  <a:pt x="22" y="155"/>
                  <a:pt x="22" y="142"/>
                </a:cubicBezTo>
                <a:cubicBezTo>
                  <a:pt x="21" y="114"/>
                  <a:pt x="21" y="114"/>
                  <a:pt x="21" y="114"/>
                </a:cubicBezTo>
                <a:cubicBezTo>
                  <a:pt x="0" y="114"/>
                  <a:pt x="0" y="114"/>
                  <a:pt x="0" y="114"/>
                </a:cubicBezTo>
                <a:cubicBezTo>
                  <a:pt x="0" y="142"/>
                  <a:pt x="0" y="142"/>
                  <a:pt x="0" y="142"/>
                </a:cubicBezTo>
                <a:cubicBezTo>
                  <a:pt x="0" y="167"/>
                  <a:pt x="12" y="180"/>
                  <a:pt x="35" y="180"/>
                </a:cubicBezTo>
                <a:cubicBezTo>
                  <a:pt x="45" y="180"/>
                  <a:pt x="54" y="176"/>
                  <a:pt x="59" y="168"/>
                </a:cubicBezTo>
                <a:cubicBezTo>
                  <a:pt x="65" y="160"/>
                  <a:pt x="67" y="151"/>
                  <a:pt x="67" y="140"/>
                </a:cubicBezTo>
                <a:cubicBezTo>
                  <a:pt x="67" y="128"/>
                  <a:pt x="64" y="115"/>
                  <a:pt x="56" y="102"/>
                </a:cubicBezTo>
                <a:cubicBezTo>
                  <a:pt x="36" y="70"/>
                  <a:pt x="36" y="70"/>
                  <a:pt x="36" y="70"/>
                </a:cubicBezTo>
                <a:cubicBezTo>
                  <a:pt x="29" y="58"/>
                  <a:pt x="25" y="46"/>
                  <a:pt x="25" y="35"/>
                </a:cubicBezTo>
                <a:cubicBezTo>
                  <a:pt x="25" y="30"/>
                  <a:pt x="26" y="26"/>
                  <a:pt x="27" y="23"/>
                </a:cubicBezTo>
                <a:cubicBezTo>
                  <a:pt x="29" y="20"/>
                  <a:pt x="32" y="19"/>
                  <a:pt x="37" y="19"/>
                </a:cubicBezTo>
                <a:cubicBezTo>
                  <a:pt x="43" y="19"/>
                  <a:pt x="45" y="23"/>
                  <a:pt x="45" y="31"/>
                </a:cubicBezTo>
                <a:cubicBezTo>
                  <a:pt x="45" y="61"/>
                  <a:pt x="45" y="61"/>
                  <a:pt x="45" y="61"/>
                </a:cubicBezTo>
                <a:cubicBezTo>
                  <a:pt x="66" y="61"/>
                  <a:pt x="66" y="61"/>
                  <a:pt x="66" y="61"/>
                </a:cubicBezTo>
                <a:cubicBezTo>
                  <a:pt x="66" y="33"/>
                  <a:pt x="66" y="33"/>
                  <a:pt x="66" y="33"/>
                </a:cubicBezTo>
                <a:cubicBezTo>
                  <a:pt x="66" y="21"/>
                  <a:pt x="64" y="13"/>
                  <a:pt x="59" y="8"/>
                </a:cubicBezTo>
                <a:cubicBezTo>
                  <a:pt x="54" y="3"/>
                  <a:pt x="46" y="0"/>
                  <a:pt x="35" y="0"/>
                </a:cubicBezTo>
              </a:path>
            </a:pathLst>
          </a:custGeom>
          <a:solidFill>
            <a:sysClr val="window" lastClr="FFFFFF"/>
          </a:solidFill>
          <a:ln>
            <a:noFill/>
          </a:ln>
        </p:spPr>
        <p:txBody>
          <a:bodyPr vert="horz" wrap="square" lIns="91440" tIns="45720" rIns="91440" bIns="45720" numCol="1" anchor="t" anchorCtr="0" compatLnSpc="1"/>
          <a:lstStyle/>
          <a:p>
            <a:endParaRPr lang="en-US"/>
          </a:p>
        </p:txBody>
      </p:sp>
      <p:sp>
        <p:nvSpPr>
          <p:cNvPr id="38" name="Freeform 36"/>
          <p:cNvSpPr>
            <a:spLocks noEditPoints="1"/>
          </p:cNvSpPr>
          <p:nvPr>
            <p:custDataLst>
              <p:tags r:id="rId35"/>
            </p:custDataLst>
          </p:nvPr>
        </p:nvSpPr>
        <p:spPr bwMode="auto">
          <a:xfrm>
            <a:off x="8900160" y="4446270"/>
            <a:ext cx="207645" cy="327025"/>
          </a:xfrm>
          <a:custGeom>
            <a:avLst/>
            <a:gdLst>
              <a:gd name="T0" fmla="*/ 312 w 346"/>
              <a:gd name="T1" fmla="*/ 0 h 1069"/>
              <a:gd name="T2" fmla="*/ 277 w 346"/>
              <a:gd name="T3" fmla="*/ 35 h 1069"/>
              <a:gd name="T4" fmla="*/ 277 w 346"/>
              <a:gd name="T5" fmla="*/ 134 h 1069"/>
              <a:gd name="T6" fmla="*/ 70 w 346"/>
              <a:gd name="T7" fmla="*/ 134 h 1069"/>
              <a:gd name="T8" fmla="*/ 70 w 346"/>
              <a:gd name="T9" fmla="*/ 35 h 1069"/>
              <a:gd name="T10" fmla="*/ 35 w 346"/>
              <a:gd name="T11" fmla="*/ 0 h 1069"/>
              <a:gd name="T12" fmla="*/ 0 w 346"/>
              <a:gd name="T13" fmla="*/ 35 h 1069"/>
              <a:gd name="T14" fmla="*/ 0 w 346"/>
              <a:gd name="T15" fmla="*/ 1035 h 1069"/>
              <a:gd name="T16" fmla="*/ 35 w 346"/>
              <a:gd name="T17" fmla="*/ 1069 h 1069"/>
              <a:gd name="T18" fmla="*/ 70 w 346"/>
              <a:gd name="T19" fmla="*/ 1035 h 1069"/>
              <a:gd name="T20" fmla="*/ 70 w 346"/>
              <a:gd name="T21" fmla="*/ 922 h 1069"/>
              <a:gd name="T22" fmla="*/ 277 w 346"/>
              <a:gd name="T23" fmla="*/ 922 h 1069"/>
              <a:gd name="T24" fmla="*/ 277 w 346"/>
              <a:gd name="T25" fmla="*/ 1035 h 1069"/>
              <a:gd name="T26" fmla="*/ 312 w 346"/>
              <a:gd name="T27" fmla="*/ 1069 h 1069"/>
              <a:gd name="T28" fmla="*/ 346 w 346"/>
              <a:gd name="T29" fmla="*/ 1035 h 1069"/>
              <a:gd name="T30" fmla="*/ 346 w 346"/>
              <a:gd name="T31" fmla="*/ 35 h 1069"/>
              <a:gd name="T32" fmla="*/ 312 w 346"/>
              <a:gd name="T33" fmla="*/ 0 h 1069"/>
              <a:gd name="T34" fmla="*/ 277 w 346"/>
              <a:gd name="T35" fmla="*/ 493 h 1069"/>
              <a:gd name="T36" fmla="*/ 70 w 346"/>
              <a:gd name="T37" fmla="*/ 493 h 1069"/>
              <a:gd name="T38" fmla="*/ 70 w 346"/>
              <a:gd name="T39" fmla="*/ 383 h 1069"/>
              <a:gd name="T40" fmla="*/ 277 w 346"/>
              <a:gd name="T41" fmla="*/ 383 h 1069"/>
              <a:gd name="T42" fmla="*/ 277 w 346"/>
              <a:gd name="T43" fmla="*/ 493 h 1069"/>
              <a:gd name="T44" fmla="*/ 70 w 346"/>
              <a:gd name="T45" fmla="*/ 562 h 1069"/>
              <a:gd name="T46" fmla="*/ 277 w 346"/>
              <a:gd name="T47" fmla="*/ 562 h 1069"/>
              <a:gd name="T48" fmla="*/ 277 w 346"/>
              <a:gd name="T49" fmla="*/ 673 h 1069"/>
              <a:gd name="T50" fmla="*/ 70 w 346"/>
              <a:gd name="T51" fmla="*/ 673 h 1069"/>
              <a:gd name="T52" fmla="*/ 70 w 346"/>
              <a:gd name="T53" fmla="*/ 562 h 1069"/>
              <a:gd name="T54" fmla="*/ 277 w 346"/>
              <a:gd name="T55" fmla="*/ 203 h 1069"/>
              <a:gd name="T56" fmla="*/ 277 w 346"/>
              <a:gd name="T57" fmla="*/ 313 h 1069"/>
              <a:gd name="T58" fmla="*/ 70 w 346"/>
              <a:gd name="T59" fmla="*/ 313 h 1069"/>
              <a:gd name="T60" fmla="*/ 70 w 346"/>
              <a:gd name="T61" fmla="*/ 203 h 1069"/>
              <a:gd name="T62" fmla="*/ 277 w 346"/>
              <a:gd name="T63" fmla="*/ 203 h 1069"/>
              <a:gd name="T64" fmla="*/ 70 w 346"/>
              <a:gd name="T65" fmla="*/ 853 h 1069"/>
              <a:gd name="T66" fmla="*/ 70 w 346"/>
              <a:gd name="T67" fmla="*/ 742 h 1069"/>
              <a:gd name="T68" fmla="*/ 277 w 346"/>
              <a:gd name="T69" fmla="*/ 742 h 1069"/>
              <a:gd name="T70" fmla="*/ 277 w 346"/>
              <a:gd name="T71" fmla="*/ 853 h 1069"/>
              <a:gd name="T72" fmla="*/ 70 w 346"/>
              <a:gd name="T73" fmla="*/ 8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6" h="1069">
                <a:moveTo>
                  <a:pt x="312" y="0"/>
                </a:moveTo>
                <a:cubicBezTo>
                  <a:pt x="293" y="0"/>
                  <a:pt x="277" y="15"/>
                  <a:pt x="277" y="35"/>
                </a:cubicBezTo>
                <a:cubicBezTo>
                  <a:pt x="277" y="134"/>
                  <a:pt x="277" y="134"/>
                  <a:pt x="277" y="134"/>
                </a:cubicBezTo>
                <a:cubicBezTo>
                  <a:pt x="70" y="134"/>
                  <a:pt x="70" y="134"/>
                  <a:pt x="70" y="134"/>
                </a:cubicBezTo>
                <a:cubicBezTo>
                  <a:pt x="70" y="35"/>
                  <a:pt x="70" y="35"/>
                  <a:pt x="70" y="35"/>
                </a:cubicBezTo>
                <a:cubicBezTo>
                  <a:pt x="70" y="15"/>
                  <a:pt x="54" y="0"/>
                  <a:pt x="35" y="0"/>
                </a:cubicBezTo>
                <a:cubicBezTo>
                  <a:pt x="16" y="0"/>
                  <a:pt x="0" y="15"/>
                  <a:pt x="0" y="35"/>
                </a:cubicBezTo>
                <a:cubicBezTo>
                  <a:pt x="0" y="1035"/>
                  <a:pt x="0" y="1035"/>
                  <a:pt x="0" y="1035"/>
                </a:cubicBezTo>
                <a:cubicBezTo>
                  <a:pt x="0" y="1054"/>
                  <a:pt x="16" y="1069"/>
                  <a:pt x="35" y="1069"/>
                </a:cubicBezTo>
                <a:cubicBezTo>
                  <a:pt x="54" y="1069"/>
                  <a:pt x="70" y="1054"/>
                  <a:pt x="70" y="1035"/>
                </a:cubicBezTo>
                <a:cubicBezTo>
                  <a:pt x="70" y="922"/>
                  <a:pt x="70" y="922"/>
                  <a:pt x="70" y="922"/>
                </a:cubicBezTo>
                <a:cubicBezTo>
                  <a:pt x="277" y="922"/>
                  <a:pt x="277" y="922"/>
                  <a:pt x="277" y="922"/>
                </a:cubicBezTo>
                <a:cubicBezTo>
                  <a:pt x="277" y="1035"/>
                  <a:pt x="277" y="1035"/>
                  <a:pt x="277" y="1035"/>
                </a:cubicBezTo>
                <a:cubicBezTo>
                  <a:pt x="277" y="1054"/>
                  <a:pt x="293" y="1069"/>
                  <a:pt x="312" y="1069"/>
                </a:cubicBezTo>
                <a:cubicBezTo>
                  <a:pt x="331" y="1069"/>
                  <a:pt x="346" y="1054"/>
                  <a:pt x="346" y="1035"/>
                </a:cubicBezTo>
                <a:cubicBezTo>
                  <a:pt x="346" y="35"/>
                  <a:pt x="346" y="35"/>
                  <a:pt x="346" y="35"/>
                </a:cubicBezTo>
                <a:cubicBezTo>
                  <a:pt x="346" y="15"/>
                  <a:pt x="331" y="0"/>
                  <a:pt x="312" y="0"/>
                </a:cubicBezTo>
                <a:close/>
                <a:moveTo>
                  <a:pt x="277" y="493"/>
                </a:moveTo>
                <a:cubicBezTo>
                  <a:pt x="70" y="493"/>
                  <a:pt x="70" y="493"/>
                  <a:pt x="70" y="493"/>
                </a:cubicBezTo>
                <a:cubicBezTo>
                  <a:pt x="70" y="383"/>
                  <a:pt x="70" y="383"/>
                  <a:pt x="70" y="383"/>
                </a:cubicBezTo>
                <a:cubicBezTo>
                  <a:pt x="277" y="383"/>
                  <a:pt x="277" y="383"/>
                  <a:pt x="277" y="383"/>
                </a:cubicBezTo>
                <a:lnTo>
                  <a:pt x="277" y="493"/>
                </a:lnTo>
                <a:close/>
                <a:moveTo>
                  <a:pt x="70" y="562"/>
                </a:moveTo>
                <a:cubicBezTo>
                  <a:pt x="277" y="562"/>
                  <a:pt x="277" y="562"/>
                  <a:pt x="277" y="562"/>
                </a:cubicBezTo>
                <a:cubicBezTo>
                  <a:pt x="277" y="673"/>
                  <a:pt x="277" y="673"/>
                  <a:pt x="277" y="673"/>
                </a:cubicBezTo>
                <a:cubicBezTo>
                  <a:pt x="70" y="673"/>
                  <a:pt x="70" y="673"/>
                  <a:pt x="70" y="673"/>
                </a:cubicBezTo>
                <a:lnTo>
                  <a:pt x="70" y="562"/>
                </a:lnTo>
                <a:close/>
                <a:moveTo>
                  <a:pt x="277" y="203"/>
                </a:moveTo>
                <a:cubicBezTo>
                  <a:pt x="277" y="313"/>
                  <a:pt x="277" y="313"/>
                  <a:pt x="277" y="313"/>
                </a:cubicBezTo>
                <a:cubicBezTo>
                  <a:pt x="70" y="313"/>
                  <a:pt x="70" y="313"/>
                  <a:pt x="70" y="313"/>
                </a:cubicBezTo>
                <a:cubicBezTo>
                  <a:pt x="70" y="203"/>
                  <a:pt x="70" y="203"/>
                  <a:pt x="70" y="203"/>
                </a:cubicBezTo>
                <a:lnTo>
                  <a:pt x="277" y="203"/>
                </a:lnTo>
                <a:close/>
                <a:moveTo>
                  <a:pt x="70" y="853"/>
                </a:moveTo>
                <a:cubicBezTo>
                  <a:pt x="70" y="742"/>
                  <a:pt x="70" y="742"/>
                  <a:pt x="70" y="742"/>
                </a:cubicBezTo>
                <a:cubicBezTo>
                  <a:pt x="277" y="742"/>
                  <a:pt x="277" y="742"/>
                  <a:pt x="277" y="742"/>
                </a:cubicBezTo>
                <a:cubicBezTo>
                  <a:pt x="277" y="853"/>
                  <a:pt x="277" y="853"/>
                  <a:pt x="277" y="853"/>
                </a:cubicBezTo>
                <a:lnTo>
                  <a:pt x="70" y="853"/>
                </a:lnTo>
                <a:close/>
              </a:path>
            </a:pathLst>
          </a:custGeom>
          <a:solidFill>
            <a:srgbClr val="4D57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TextBox 3"/>
          <p:cNvSpPr txBox="1"/>
          <p:nvPr>
            <p:custDataLst>
              <p:tags r:id="rId36"/>
            </p:custDataLst>
          </p:nvPr>
        </p:nvSpPr>
        <p:spPr>
          <a:xfrm>
            <a:off x="6925310" y="4047490"/>
            <a:ext cx="381000" cy="337185"/>
          </a:xfrm>
          <a:prstGeom prst="rect">
            <a:avLst/>
          </a:prstGeom>
          <a:noFill/>
        </p:spPr>
        <p:txBody>
          <a:bodyPr wrap="square" rtlCol="0">
            <a:spAutoFit/>
          </a:bodyPr>
          <a:lstStyle/>
          <a:p>
            <a:pPr algn="ctr"/>
            <a:r>
              <a:rPr lang="en-US" sz="800">
                <a:solidFill>
                  <a:sysClr val="window" lastClr="FFFFFF"/>
                </a:solidFill>
              </a:rPr>
              <a:t>STEP</a:t>
            </a:r>
          </a:p>
        </p:txBody>
      </p:sp>
      <p:sp>
        <p:nvSpPr>
          <p:cNvPr id="13" name="TextBox 4"/>
          <p:cNvSpPr txBox="1"/>
          <p:nvPr>
            <p:custDataLst>
              <p:tags r:id="rId37"/>
            </p:custDataLst>
          </p:nvPr>
        </p:nvSpPr>
        <p:spPr>
          <a:xfrm>
            <a:off x="6911340" y="4136390"/>
            <a:ext cx="401320" cy="645160"/>
          </a:xfrm>
          <a:prstGeom prst="rect">
            <a:avLst/>
          </a:prstGeom>
          <a:noFill/>
        </p:spPr>
        <p:txBody>
          <a:bodyPr wrap="square" rtlCol="0">
            <a:spAutoFit/>
          </a:bodyPr>
          <a:lstStyle/>
          <a:p>
            <a:pPr algn="ctr"/>
            <a:r>
              <a:rPr lang="en-US" b="1" dirty="0">
                <a:solidFill>
                  <a:sysClr val="window" lastClr="FFFFFF"/>
                </a:solidFill>
                <a:latin typeface="Arial" panose="020B0604020202020204" pitchFamily="34" charset="0"/>
              </a:rPr>
              <a:t>0</a:t>
            </a:r>
            <a:r>
              <a:rPr lang="en-US" altLang="zh-CN" b="1" dirty="0">
                <a:solidFill>
                  <a:sysClr val="window" lastClr="FFFFFF"/>
                </a:solidFill>
                <a:latin typeface="Arial" panose="020B0604020202020204" pitchFamily="34" charset="0"/>
              </a:rPr>
              <a:t>3</a:t>
            </a:r>
            <a:endParaRPr lang="en-US" b="1" dirty="0">
              <a:solidFill>
                <a:sysClr val="window" lastClr="FFFFFF"/>
              </a:solidFill>
              <a:latin typeface="Arial" panose="020B0604020202020204" pitchFamily="34" charset="0"/>
            </a:endParaRPr>
          </a:p>
        </p:txBody>
      </p:sp>
      <p:sp>
        <p:nvSpPr>
          <p:cNvPr id="80" name="TextBox 79"/>
          <p:cNvSpPr txBox="1"/>
          <p:nvPr>
            <p:custDataLst>
              <p:tags r:id="rId38"/>
            </p:custDataLst>
          </p:nvPr>
        </p:nvSpPr>
        <p:spPr>
          <a:xfrm>
            <a:off x="7335520" y="3361055"/>
            <a:ext cx="381000" cy="337185"/>
          </a:xfrm>
          <a:prstGeom prst="rect">
            <a:avLst/>
          </a:prstGeom>
          <a:noFill/>
        </p:spPr>
        <p:txBody>
          <a:bodyPr wrap="square" rtlCol="0">
            <a:spAutoFit/>
          </a:bodyPr>
          <a:lstStyle/>
          <a:p>
            <a:pPr algn="ctr"/>
            <a:r>
              <a:rPr lang="en-US" sz="800" dirty="0">
                <a:solidFill>
                  <a:sysClr val="window" lastClr="FFFFFF"/>
                </a:solidFill>
              </a:rPr>
              <a:t>STEP</a:t>
            </a:r>
          </a:p>
        </p:txBody>
      </p:sp>
      <p:sp>
        <p:nvSpPr>
          <p:cNvPr id="81" name="TextBox 80"/>
          <p:cNvSpPr txBox="1"/>
          <p:nvPr>
            <p:custDataLst>
              <p:tags r:id="rId39"/>
            </p:custDataLst>
          </p:nvPr>
        </p:nvSpPr>
        <p:spPr>
          <a:xfrm>
            <a:off x="7321550" y="3441700"/>
            <a:ext cx="401320" cy="645160"/>
          </a:xfrm>
          <a:prstGeom prst="rect">
            <a:avLst/>
          </a:prstGeom>
          <a:noFill/>
        </p:spPr>
        <p:txBody>
          <a:bodyPr wrap="square" rtlCol="0">
            <a:spAutoFit/>
          </a:bodyPr>
          <a:lstStyle/>
          <a:p>
            <a:pPr algn="ctr"/>
            <a:r>
              <a:rPr lang="en-US" b="1" dirty="0">
                <a:solidFill>
                  <a:sysClr val="window" lastClr="FFFFFF"/>
                </a:solidFill>
                <a:latin typeface="Arial" panose="020B0604020202020204" pitchFamily="34" charset="0"/>
              </a:rPr>
              <a:t>0</a:t>
            </a:r>
            <a:r>
              <a:rPr lang="en-US" altLang="zh-CN" b="1" dirty="0">
                <a:solidFill>
                  <a:sysClr val="window" lastClr="FFFFFF"/>
                </a:solidFill>
                <a:latin typeface="Arial" panose="020B0604020202020204" pitchFamily="34" charset="0"/>
              </a:rPr>
              <a:t>4</a:t>
            </a:r>
            <a:endParaRPr lang="en-US" b="1" dirty="0">
              <a:solidFill>
                <a:sysClr val="window" lastClr="FFFFFF"/>
              </a:solidFill>
              <a:latin typeface="Arial" panose="020B0604020202020204" pitchFamily="34" charset="0"/>
            </a:endParaRPr>
          </a:p>
        </p:txBody>
      </p:sp>
      <p:sp>
        <p:nvSpPr>
          <p:cNvPr id="281" name="Freeform 35"/>
          <p:cNvSpPr/>
          <p:nvPr>
            <p:custDataLst>
              <p:tags r:id="rId40"/>
            </p:custDataLst>
          </p:nvPr>
        </p:nvSpPr>
        <p:spPr bwMode="auto">
          <a:xfrm>
            <a:off x="9298305" y="5585460"/>
            <a:ext cx="356235" cy="240030"/>
          </a:xfrm>
          <a:custGeom>
            <a:avLst/>
            <a:gdLst>
              <a:gd name="T0" fmla="*/ 595 w 595"/>
              <a:gd name="T1" fmla="*/ 0 h 401"/>
              <a:gd name="T2" fmla="*/ 0 w 595"/>
              <a:gd name="T3" fmla="*/ 0 h 401"/>
              <a:gd name="T4" fmla="*/ 0 w 595"/>
              <a:gd name="T5" fmla="*/ 104 h 401"/>
              <a:gd name="T6" fmla="*/ 297 w 595"/>
              <a:gd name="T7" fmla="*/ 401 h 401"/>
              <a:gd name="T8" fmla="*/ 595 w 595"/>
              <a:gd name="T9" fmla="*/ 104 h 401"/>
              <a:gd name="T10" fmla="*/ 595 w 595"/>
              <a:gd name="T11" fmla="*/ 0 h 401"/>
            </a:gdLst>
            <a:ahLst/>
            <a:cxnLst>
              <a:cxn ang="0">
                <a:pos x="T0" y="T1"/>
              </a:cxn>
              <a:cxn ang="0">
                <a:pos x="T2" y="T3"/>
              </a:cxn>
              <a:cxn ang="0">
                <a:pos x="T4" y="T5"/>
              </a:cxn>
              <a:cxn ang="0">
                <a:pos x="T6" y="T7"/>
              </a:cxn>
              <a:cxn ang="0">
                <a:pos x="T8" y="T9"/>
              </a:cxn>
              <a:cxn ang="0">
                <a:pos x="T10" y="T11"/>
              </a:cxn>
            </a:cxnLst>
            <a:rect l="0" t="0" r="r" b="b"/>
            <a:pathLst>
              <a:path w="595" h="401">
                <a:moveTo>
                  <a:pt x="595" y="0"/>
                </a:moveTo>
                <a:cubicBezTo>
                  <a:pt x="0" y="0"/>
                  <a:pt x="0" y="0"/>
                  <a:pt x="0" y="0"/>
                </a:cubicBezTo>
                <a:cubicBezTo>
                  <a:pt x="0" y="104"/>
                  <a:pt x="0" y="104"/>
                  <a:pt x="0" y="104"/>
                </a:cubicBezTo>
                <a:cubicBezTo>
                  <a:pt x="0" y="268"/>
                  <a:pt x="133" y="401"/>
                  <a:pt x="297" y="401"/>
                </a:cubicBezTo>
                <a:cubicBezTo>
                  <a:pt x="462" y="401"/>
                  <a:pt x="595" y="268"/>
                  <a:pt x="595" y="104"/>
                </a:cubicBezTo>
                <a:cubicBezTo>
                  <a:pt x="595" y="0"/>
                  <a:pt x="595" y="0"/>
                  <a:pt x="595" y="0"/>
                </a:cubicBezTo>
              </a:path>
            </a:pathLst>
          </a:custGeom>
          <a:solidFill>
            <a:sysClr val="window" lastClr="FFFFFF">
              <a:lumMod val="75000"/>
              <a:alpha val="30000"/>
            </a:sysClr>
          </a:solidFill>
          <a:ln>
            <a:noFill/>
          </a:ln>
        </p:spPr>
        <p:txBody>
          <a:bodyPr vert="horz" wrap="square" lIns="91440" tIns="45720" rIns="91440" bIns="45720" numCol="1" anchor="t" anchorCtr="0" compatLnSpc="1"/>
          <a:lstStyle/>
          <a:p>
            <a:endParaRPr lang="en-US"/>
          </a:p>
        </p:txBody>
      </p:sp>
      <p:sp>
        <p:nvSpPr>
          <p:cNvPr id="286" name="Freeform 36"/>
          <p:cNvSpPr>
            <a:spLocks noEditPoints="1"/>
          </p:cNvSpPr>
          <p:nvPr>
            <p:custDataLst>
              <p:tags r:id="rId41"/>
            </p:custDataLst>
          </p:nvPr>
        </p:nvSpPr>
        <p:spPr bwMode="auto">
          <a:xfrm>
            <a:off x="9372600" y="5289550"/>
            <a:ext cx="207645" cy="327025"/>
          </a:xfrm>
          <a:custGeom>
            <a:avLst/>
            <a:gdLst>
              <a:gd name="T0" fmla="*/ 312 w 346"/>
              <a:gd name="T1" fmla="*/ 0 h 1069"/>
              <a:gd name="T2" fmla="*/ 277 w 346"/>
              <a:gd name="T3" fmla="*/ 35 h 1069"/>
              <a:gd name="T4" fmla="*/ 277 w 346"/>
              <a:gd name="T5" fmla="*/ 134 h 1069"/>
              <a:gd name="T6" fmla="*/ 70 w 346"/>
              <a:gd name="T7" fmla="*/ 134 h 1069"/>
              <a:gd name="T8" fmla="*/ 70 w 346"/>
              <a:gd name="T9" fmla="*/ 35 h 1069"/>
              <a:gd name="T10" fmla="*/ 35 w 346"/>
              <a:gd name="T11" fmla="*/ 0 h 1069"/>
              <a:gd name="T12" fmla="*/ 0 w 346"/>
              <a:gd name="T13" fmla="*/ 35 h 1069"/>
              <a:gd name="T14" fmla="*/ 0 w 346"/>
              <a:gd name="T15" fmla="*/ 1035 h 1069"/>
              <a:gd name="T16" fmla="*/ 35 w 346"/>
              <a:gd name="T17" fmla="*/ 1069 h 1069"/>
              <a:gd name="T18" fmla="*/ 70 w 346"/>
              <a:gd name="T19" fmla="*/ 1035 h 1069"/>
              <a:gd name="T20" fmla="*/ 70 w 346"/>
              <a:gd name="T21" fmla="*/ 922 h 1069"/>
              <a:gd name="T22" fmla="*/ 277 w 346"/>
              <a:gd name="T23" fmla="*/ 922 h 1069"/>
              <a:gd name="T24" fmla="*/ 277 w 346"/>
              <a:gd name="T25" fmla="*/ 1035 h 1069"/>
              <a:gd name="T26" fmla="*/ 312 w 346"/>
              <a:gd name="T27" fmla="*/ 1069 h 1069"/>
              <a:gd name="T28" fmla="*/ 346 w 346"/>
              <a:gd name="T29" fmla="*/ 1035 h 1069"/>
              <a:gd name="T30" fmla="*/ 346 w 346"/>
              <a:gd name="T31" fmla="*/ 35 h 1069"/>
              <a:gd name="T32" fmla="*/ 312 w 346"/>
              <a:gd name="T33" fmla="*/ 0 h 1069"/>
              <a:gd name="T34" fmla="*/ 277 w 346"/>
              <a:gd name="T35" fmla="*/ 493 h 1069"/>
              <a:gd name="T36" fmla="*/ 70 w 346"/>
              <a:gd name="T37" fmla="*/ 493 h 1069"/>
              <a:gd name="T38" fmla="*/ 70 w 346"/>
              <a:gd name="T39" fmla="*/ 383 h 1069"/>
              <a:gd name="T40" fmla="*/ 277 w 346"/>
              <a:gd name="T41" fmla="*/ 383 h 1069"/>
              <a:gd name="T42" fmla="*/ 277 w 346"/>
              <a:gd name="T43" fmla="*/ 493 h 1069"/>
              <a:gd name="T44" fmla="*/ 70 w 346"/>
              <a:gd name="T45" fmla="*/ 562 h 1069"/>
              <a:gd name="T46" fmla="*/ 277 w 346"/>
              <a:gd name="T47" fmla="*/ 562 h 1069"/>
              <a:gd name="T48" fmla="*/ 277 w 346"/>
              <a:gd name="T49" fmla="*/ 673 h 1069"/>
              <a:gd name="T50" fmla="*/ 70 w 346"/>
              <a:gd name="T51" fmla="*/ 673 h 1069"/>
              <a:gd name="T52" fmla="*/ 70 w 346"/>
              <a:gd name="T53" fmla="*/ 562 h 1069"/>
              <a:gd name="T54" fmla="*/ 277 w 346"/>
              <a:gd name="T55" fmla="*/ 203 h 1069"/>
              <a:gd name="T56" fmla="*/ 277 w 346"/>
              <a:gd name="T57" fmla="*/ 313 h 1069"/>
              <a:gd name="T58" fmla="*/ 70 w 346"/>
              <a:gd name="T59" fmla="*/ 313 h 1069"/>
              <a:gd name="T60" fmla="*/ 70 w 346"/>
              <a:gd name="T61" fmla="*/ 203 h 1069"/>
              <a:gd name="T62" fmla="*/ 277 w 346"/>
              <a:gd name="T63" fmla="*/ 203 h 1069"/>
              <a:gd name="T64" fmla="*/ 70 w 346"/>
              <a:gd name="T65" fmla="*/ 853 h 1069"/>
              <a:gd name="T66" fmla="*/ 70 w 346"/>
              <a:gd name="T67" fmla="*/ 742 h 1069"/>
              <a:gd name="T68" fmla="*/ 277 w 346"/>
              <a:gd name="T69" fmla="*/ 742 h 1069"/>
              <a:gd name="T70" fmla="*/ 277 w 346"/>
              <a:gd name="T71" fmla="*/ 853 h 1069"/>
              <a:gd name="T72" fmla="*/ 70 w 346"/>
              <a:gd name="T73" fmla="*/ 8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6" h="1069">
                <a:moveTo>
                  <a:pt x="312" y="0"/>
                </a:moveTo>
                <a:cubicBezTo>
                  <a:pt x="293" y="0"/>
                  <a:pt x="277" y="15"/>
                  <a:pt x="277" y="35"/>
                </a:cubicBezTo>
                <a:cubicBezTo>
                  <a:pt x="277" y="134"/>
                  <a:pt x="277" y="134"/>
                  <a:pt x="277" y="134"/>
                </a:cubicBezTo>
                <a:cubicBezTo>
                  <a:pt x="70" y="134"/>
                  <a:pt x="70" y="134"/>
                  <a:pt x="70" y="134"/>
                </a:cubicBezTo>
                <a:cubicBezTo>
                  <a:pt x="70" y="35"/>
                  <a:pt x="70" y="35"/>
                  <a:pt x="70" y="35"/>
                </a:cubicBezTo>
                <a:cubicBezTo>
                  <a:pt x="70" y="15"/>
                  <a:pt x="54" y="0"/>
                  <a:pt x="35" y="0"/>
                </a:cubicBezTo>
                <a:cubicBezTo>
                  <a:pt x="16" y="0"/>
                  <a:pt x="0" y="15"/>
                  <a:pt x="0" y="35"/>
                </a:cubicBezTo>
                <a:cubicBezTo>
                  <a:pt x="0" y="1035"/>
                  <a:pt x="0" y="1035"/>
                  <a:pt x="0" y="1035"/>
                </a:cubicBezTo>
                <a:cubicBezTo>
                  <a:pt x="0" y="1054"/>
                  <a:pt x="16" y="1069"/>
                  <a:pt x="35" y="1069"/>
                </a:cubicBezTo>
                <a:cubicBezTo>
                  <a:pt x="54" y="1069"/>
                  <a:pt x="70" y="1054"/>
                  <a:pt x="70" y="1035"/>
                </a:cubicBezTo>
                <a:cubicBezTo>
                  <a:pt x="70" y="922"/>
                  <a:pt x="70" y="922"/>
                  <a:pt x="70" y="922"/>
                </a:cubicBezTo>
                <a:cubicBezTo>
                  <a:pt x="277" y="922"/>
                  <a:pt x="277" y="922"/>
                  <a:pt x="277" y="922"/>
                </a:cubicBezTo>
                <a:cubicBezTo>
                  <a:pt x="277" y="1035"/>
                  <a:pt x="277" y="1035"/>
                  <a:pt x="277" y="1035"/>
                </a:cubicBezTo>
                <a:cubicBezTo>
                  <a:pt x="277" y="1054"/>
                  <a:pt x="293" y="1069"/>
                  <a:pt x="312" y="1069"/>
                </a:cubicBezTo>
                <a:cubicBezTo>
                  <a:pt x="331" y="1069"/>
                  <a:pt x="346" y="1054"/>
                  <a:pt x="346" y="1035"/>
                </a:cubicBezTo>
                <a:cubicBezTo>
                  <a:pt x="346" y="35"/>
                  <a:pt x="346" y="35"/>
                  <a:pt x="346" y="35"/>
                </a:cubicBezTo>
                <a:cubicBezTo>
                  <a:pt x="346" y="15"/>
                  <a:pt x="331" y="0"/>
                  <a:pt x="312" y="0"/>
                </a:cubicBezTo>
                <a:close/>
                <a:moveTo>
                  <a:pt x="277" y="493"/>
                </a:moveTo>
                <a:cubicBezTo>
                  <a:pt x="70" y="493"/>
                  <a:pt x="70" y="493"/>
                  <a:pt x="70" y="493"/>
                </a:cubicBezTo>
                <a:cubicBezTo>
                  <a:pt x="70" y="383"/>
                  <a:pt x="70" y="383"/>
                  <a:pt x="70" y="383"/>
                </a:cubicBezTo>
                <a:cubicBezTo>
                  <a:pt x="277" y="383"/>
                  <a:pt x="277" y="383"/>
                  <a:pt x="277" y="383"/>
                </a:cubicBezTo>
                <a:lnTo>
                  <a:pt x="277" y="493"/>
                </a:lnTo>
                <a:close/>
                <a:moveTo>
                  <a:pt x="70" y="562"/>
                </a:moveTo>
                <a:cubicBezTo>
                  <a:pt x="277" y="562"/>
                  <a:pt x="277" y="562"/>
                  <a:pt x="277" y="562"/>
                </a:cubicBezTo>
                <a:cubicBezTo>
                  <a:pt x="277" y="673"/>
                  <a:pt x="277" y="673"/>
                  <a:pt x="277" y="673"/>
                </a:cubicBezTo>
                <a:cubicBezTo>
                  <a:pt x="70" y="673"/>
                  <a:pt x="70" y="673"/>
                  <a:pt x="70" y="673"/>
                </a:cubicBezTo>
                <a:lnTo>
                  <a:pt x="70" y="562"/>
                </a:lnTo>
                <a:close/>
                <a:moveTo>
                  <a:pt x="277" y="203"/>
                </a:moveTo>
                <a:cubicBezTo>
                  <a:pt x="277" y="313"/>
                  <a:pt x="277" y="313"/>
                  <a:pt x="277" y="313"/>
                </a:cubicBezTo>
                <a:cubicBezTo>
                  <a:pt x="70" y="313"/>
                  <a:pt x="70" y="313"/>
                  <a:pt x="70" y="313"/>
                </a:cubicBezTo>
                <a:cubicBezTo>
                  <a:pt x="70" y="203"/>
                  <a:pt x="70" y="203"/>
                  <a:pt x="70" y="203"/>
                </a:cubicBezTo>
                <a:lnTo>
                  <a:pt x="277" y="203"/>
                </a:lnTo>
                <a:close/>
                <a:moveTo>
                  <a:pt x="70" y="853"/>
                </a:moveTo>
                <a:cubicBezTo>
                  <a:pt x="70" y="742"/>
                  <a:pt x="70" y="742"/>
                  <a:pt x="70" y="742"/>
                </a:cubicBezTo>
                <a:cubicBezTo>
                  <a:pt x="277" y="742"/>
                  <a:pt x="277" y="742"/>
                  <a:pt x="277" y="742"/>
                </a:cubicBezTo>
                <a:cubicBezTo>
                  <a:pt x="277" y="853"/>
                  <a:pt x="277" y="853"/>
                  <a:pt x="277" y="853"/>
                </a:cubicBezTo>
                <a:lnTo>
                  <a:pt x="70" y="853"/>
                </a:lnTo>
                <a:close/>
              </a:path>
            </a:pathLst>
          </a:custGeom>
          <a:solidFill>
            <a:srgbClr val="4D57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104"/>
          <p:cNvSpPr>
            <a:spLocks noEditPoints="1"/>
          </p:cNvSpPr>
          <p:nvPr>
            <p:custDataLst>
              <p:tags r:id="rId42"/>
            </p:custDataLst>
          </p:nvPr>
        </p:nvSpPr>
        <p:spPr bwMode="auto">
          <a:xfrm>
            <a:off x="7834630" y="4998720"/>
            <a:ext cx="281305" cy="274320"/>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ysClr val="window" lastClr="FFFFFF"/>
          </a:solidFill>
          <a:ln w="9525">
            <a:noFill/>
            <a:round/>
          </a:ln>
        </p:spPr>
        <p:txBody>
          <a:bodyPr vert="horz" wrap="square" lIns="121920" tIns="60960" rIns="121920" bIns="60960" numCol="1" anchor="t" anchorCtr="0" compatLnSpc="1"/>
          <a:lstStyle/>
          <a:p>
            <a:endParaRPr lang="en-US" sz="2400"/>
          </a:p>
        </p:txBody>
      </p:sp>
      <p:sp>
        <p:nvSpPr>
          <p:cNvPr id="177" name="任意多边形: 形状 176"/>
          <p:cNvSpPr/>
          <p:nvPr>
            <p:custDataLst>
              <p:tags r:id="rId43"/>
            </p:custDataLst>
          </p:nvPr>
        </p:nvSpPr>
        <p:spPr bwMode="auto">
          <a:xfrm>
            <a:off x="7807960" y="4215765"/>
            <a:ext cx="334645" cy="220980"/>
          </a:xfrm>
          <a:custGeom>
            <a:avLst/>
            <a:gdLst>
              <a:gd name="connsiteX0" fmla="*/ 11660 w 368225"/>
              <a:gd name="connsiteY0" fmla="*/ 143607 h 243031"/>
              <a:gd name="connsiteX1" fmla="*/ 13502 w 368225"/>
              <a:gd name="connsiteY1" fmla="*/ 143607 h 243031"/>
              <a:gd name="connsiteX2" fmla="*/ 16570 w 368225"/>
              <a:gd name="connsiteY2" fmla="*/ 143607 h 243031"/>
              <a:gd name="connsiteX3" fmla="*/ 19639 w 368225"/>
              <a:gd name="connsiteY3" fmla="*/ 144234 h 243031"/>
              <a:gd name="connsiteX4" fmla="*/ 22094 w 368225"/>
              <a:gd name="connsiteY4" fmla="*/ 145487 h 243031"/>
              <a:gd name="connsiteX5" fmla="*/ 24548 w 368225"/>
              <a:gd name="connsiteY5" fmla="*/ 147994 h 243031"/>
              <a:gd name="connsiteX6" fmla="*/ 25776 w 368225"/>
              <a:gd name="connsiteY6" fmla="*/ 149875 h 243031"/>
              <a:gd name="connsiteX7" fmla="*/ 27618 w 368225"/>
              <a:gd name="connsiteY7" fmla="*/ 153009 h 243031"/>
              <a:gd name="connsiteX8" fmla="*/ 28231 w 368225"/>
              <a:gd name="connsiteY8" fmla="*/ 154889 h 243031"/>
              <a:gd name="connsiteX9" fmla="*/ 28231 w 368225"/>
              <a:gd name="connsiteY9" fmla="*/ 158023 h 243031"/>
              <a:gd name="connsiteX10" fmla="*/ 28231 w 368225"/>
              <a:gd name="connsiteY10" fmla="*/ 161157 h 243031"/>
              <a:gd name="connsiteX11" fmla="*/ 27618 w 368225"/>
              <a:gd name="connsiteY11" fmla="*/ 163664 h 243031"/>
              <a:gd name="connsiteX12" fmla="*/ 25776 w 368225"/>
              <a:gd name="connsiteY12" fmla="*/ 166171 h 243031"/>
              <a:gd name="connsiteX13" fmla="*/ 24548 w 368225"/>
              <a:gd name="connsiteY13" fmla="*/ 168051 h 243031"/>
              <a:gd name="connsiteX14" fmla="*/ 22094 w 368225"/>
              <a:gd name="connsiteY14" fmla="*/ 170558 h 243031"/>
              <a:gd name="connsiteX15" fmla="*/ 19639 w 368225"/>
              <a:gd name="connsiteY15" fmla="*/ 171185 h 243031"/>
              <a:gd name="connsiteX16" fmla="*/ 16570 w 368225"/>
              <a:gd name="connsiteY16" fmla="*/ 171812 h 243031"/>
              <a:gd name="connsiteX17" fmla="*/ 13502 w 368225"/>
              <a:gd name="connsiteY17" fmla="*/ 173065 h 243031"/>
              <a:gd name="connsiteX18" fmla="*/ 11660 w 368225"/>
              <a:gd name="connsiteY18" fmla="*/ 171812 h 243031"/>
              <a:gd name="connsiteX19" fmla="*/ 8592 w 368225"/>
              <a:gd name="connsiteY19" fmla="*/ 171185 h 243031"/>
              <a:gd name="connsiteX20" fmla="*/ 6137 w 368225"/>
              <a:gd name="connsiteY20" fmla="*/ 170558 h 243031"/>
              <a:gd name="connsiteX21" fmla="*/ 3682 w 368225"/>
              <a:gd name="connsiteY21" fmla="*/ 168051 h 243031"/>
              <a:gd name="connsiteX22" fmla="*/ 2455 w 368225"/>
              <a:gd name="connsiteY22" fmla="*/ 166171 h 243031"/>
              <a:gd name="connsiteX23" fmla="*/ 613 w 368225"/>
              <a:gd name="connsiteY23" fmla="*/ 163664 h 243031"/>
              <a:gd name="connsiteX24" fmla="*/ 0 w 368225"/>
              <a:gd name="connsiteY24" fmla="*/ 161157 h 243031"/>
              <a:gd name="connsiteX25" fmla="*/ 0 w 368225"/>
              <a:gd name="connsiteY25" fmla="*/ 158023 h 243031"/>
              <a:gd name="connsiteX26" fmla="*/ 0 w 368225"/>
              <a:gd name="connsiteY26" fmla="*/ 154889 h 243031"/>
              <a:gd name="connsiteX27" fmla="*/ 613 w 368225"/>
              <a:gd name="connsiteY27" fmla="*/ 153009 h 243031"/>
              <a:gd name="connsiteX28" fmla="*/ 2455 w 368225"/>
              <a:gd name="connsiteY28" fmla="*/ 149875 h 243031"/>
              <a:gd name="connsiteX29" fmla="*/ 3682 w 368225"/>
              <a:gd name="connsiteY29" fmla="*/ 147994 h 243031"/>
              <a:gd name="connsiteX30" fmla="*/ 6137 w 368225"/>
              <a:gd name="connsiteY30" fmla="*/ 145487 h 243031"/>
              <a:gd name="connsiteX31" fmla="*/ 8592 w 368225"/>
              <a:gd name="connsiteY31" fmla="*/ 144234 h 243031"/>
              <a:gd name="connsiteX32" fmla="*/ 290899 w 368225"/>
              <a:gd name="connsiteY32" fmla="*/ 73650 h 243031"/>
              <a:gd name="connsiteX33" fmla="*/ 344905 w 368225"/>
              <a:gd name="connsiteY33" fmla="*/ 73650 h 243031"/>
              <a:gd name="connsiteX34" fmla="*/ 344905 w 368225"/>
              <a:gd name="connsiteY34" fmla="*/ 235667 h 243031"/>
              <a:gd name="connsiteX35" fmla="*/ 344905 w 368225"/>
              <a:gd name="connsiteY35" fmla="*/ 235668 h 243031"/>
              <a:gd name="connsiteX36" fmla="*/ 344905 w 368225"/>
              <a:gd name="connsiteY36" fmla="*/ 243031 h 243031"/>
              <a:gd name="connsiteX37" fmla="*/ 45416 w 368225"/>
              <a:gd name="connsiteY37" fmla="*/ 243031 h 243031"/>
              <a:gd name="connsiteX38" fmla="*/ 45416 w 368225"/>
              <a:gd name="connsiteY38" fmla="*/ 235669 h 243031"/>
              <a:gd name="connsiteX39" fmla="*/ 45416 w 368225"/>
              <a:gd name="connsiteY39" fmla="*/ 235667 h 243031"/>
              <a:gd name="connsiteX40" fmla="*/ 45416 w 368225"/>
              <a:gd name="connsiteY40" fmla="*/ 165706 h 243031"/>
              <a:gd name="connsiteX41" fmla="*/ 98195 w 368225"/>
              <a:gd name="connsiteY41" fmla="*/ 165706 h 243031"/>
              <a:gd name="connsiteX42" fmla="*/ 98195 w 368225"/>
              <a:gd name="connsiteY42" fmla="*/ 235667 h 243031"/>
              <a:gd name="connsiteX43" fmla="*/ 106786 w 368225"/>
              <a:gd name="connsiteY43" fmla="*/ 235667 h 243031"/>
              <a:gd name="connsiteX44" fmla="*/ 106786 w 368225"/>
              <a:gd name="connsiteY44" fmla="*/ 137477 h 243031"/>
              <a:gd name="connsiteX45" fmla="*/ 160792 w 368225"/>
              <a:gd name="connsiteY45" fmla="*/ 137477 h 243031"/>
              <a:gd name="connsiteX46" fmla="*/ 160792 w 368225"/>
              <a:gd name="connsiteY46" fmla="*/ 235667 h 243031"/>
              <a:gd name="connsiteX47" fmla="*/ 168157 w 368225"/>
              <a:gd name="connsiteY47" fmla="*/ 235667 h 243031"/>
              <a:gd name="connsiteX48" fmla="*/ 168157 w 368225"/>
              <a:gd name="connsiteY48" fmla="*/ 169387 h 243031"/>
              <a:gd name="connsiteX49" fmla="*/ 222163 w 368225"/>
              <a:gd name="connsiteY49" fmla="*/ 169387 h 243031"/>
              <a:gd name="connsiteX50" fmla="*/ 222163 w 368225"/>
              <a:gd name="connsiteY50" fmla="*/ 235667 h 243031"/>
              <a:gd name="connsiteX51" fmla="*/ 229528 w 368225"/>
              <a:gd name="connsiteY51" fmla="*/ 235667 h 243031"/>
              <a:gd name="connsiteX52" fmla="*/ 229528 w 368225"/>
              <a:gd name="connsiteY52" fmla="*/ 135020 h 243031"/>
              <a:gd name="connsiteX53" fmla="*/ 283534 w 368225"/>
              <a:gd name="connsiteY53" fmla="*/ 135020 h 243031"/>
              <a:gd name="connsiteX54" fmla="*/ 283534 w 368225"/>
              <a:gd name="connsiteY54" fmla="*/ 235667 h 243031"/>
              <a:gd name="connsiteX55" fmla="*/ 290899 w 368225"/>
              <a:gd name="connsiteY55" fmla="*/ 235667 h 243031"/>
              <a:gd name="connsiteX56" fmla="*/ 334481 w 368225"/>
              <a:gd name="connsiteY56" fmla="*/ 18409 h 243031"/>
              <a:gd name="connsiteX57" fmla="*/ 337544 w 368225"/>
              <a:gd name="connsiteY57" fmla="*/ 22665 h 243031"/>
              <a:gd name="connsiteX58" fmla="*/ 339994 w 368225"/>
              <a:gd name="connsiteY58" fmla="*/ 25705 h 243031"/>
              <a:gd name="connsiteX59" fmla="*/ 194830 w 368225"/>
              <a:gd name="connsiteY59" fmla="*/ 133933 h 243031"/>
              <a:gd name="connsiteX60" fmla="*/ 191155 w 368225"/>
              <a:gd name="connsiteY60" fmla="*/ 135757 h 243031"/>
              <a:gd name="connsiteX61" fmla="*/ 188092 w 368225"/>
              <a:gd name="connsiteY61" fmla="*/ 132717 h 243031"/>
              <a:gd name="connsiteX62" fmla="*/ 137254 w 368225"/>
              <a:gd name="connsiteY62" fmla="*/ 72523 h 243031"/>
              <a:gd name="connsiteX63" fmla="*/ 32516 w 368225"/>
              <a:gd name="connsiteY63" fmla="*/ 149741 h 243031"/>
              <a:gd name="connsiteX64" fmla="*/ 30066 w 368225"/>
              <a:gd name="connsiteY64" fmla="*/ 145485 h 243031"/>
              <a:gd name="connsiteX65" fmla="*/ 27003 w 368225"/>
              <a:gd name="connsiteY65" fmla="*/ 142445 h 243031"/>
              <a:gd name="connsiteX66" fmla="*/ 134804 w 368225"/>
              <a:gd name="connsiteY66" fmla="*/ 62794 h 243031"/>
              <a:gd name="connsiteX67" fmla="*/ 138479 w 368225"/>
              <a:gd name="connsiteY67" fmla="*/ 60970 h 243031"/>
              <a:gd name="connsiteX68" fmla="*/ 140929 w 368225"/>
              <a:gd name="connsiteY68" fmla="*/ 64011 h 243031"/>
              <a:gd name="connsiteX69" fmla="*/ 192380 w 368225"/>
              <a:gd name="connsiteY69" fmla="*/ 124204 h 243031"/>
              <a:gd name="connsiteX70" fmla="*/ 368225 w 368225"/>
              <a:gd name="connsiteY70" fmla="*/ 0 h 243031"/>
              <a:gd name="connsiteX71" fmla="*/ 356565 w 368225"/>
              <a:gd name="connsiteY71" fmla="*/ 36822 h 243031"/>
              <a:gd name="connsiteX72" fmla="*/ 343677 w 368225"/>
              <a:gd name="connsiteY72" fmla="*/ 18099 h 243031"/>
              <a:gd name="connsiteX73" fmla="*/ 330175 w 368225"/>
              <a:gd name="connsiteY73" fmla="*/ 624 h 24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8225" h="243031">
                <a:moveTo>
                  <a:pt x="11660" y="143607"/>
                </a:moveTo>
                <a:lnTo>
                  <a:pt x="13502" y="143607"/>
                </a:lnTo>
                <a:lnTo>
                  <a:pt x="16570" y="143607"/>
                </a:lnTo>
                <a:lnTo>
                  <a:pt x="19639" y="144234"/>
                </a:lnTo>
                <a:lnTo>
                  <a:pt x="22094" y="145487"/>
                </a:lnTo>
                <a:lnTo>
                  <a:pt x="24548" y="147994"/>
                </a:lnTo>
                <a:lnTo>
                  <a:pt x="25776" y="149875"/>
                </a:lnTo>
                <a:lnTo>
                  <a:pt x="27618" y="153009"/>
                </a:lnTo>
                <a:lnTo>
                  <a:pt x="28231" y="154889"/>
                </a:lnTo>
                <a:lnTo>
                  <a:pt x="28231" y="158023"/>
                </a:lnTo>
                <a:lnTo>
                  <a:pt x="28231" y="161157"/>
                </a:lnTo>
                <a:lnTo>
                  <a:pt x="27618" y="163664"/>
                </a:lnTo>
                <a:lnTo>
                  <a:pt x="25776" y="166171"/>
                </a:lnTo>
                <a:lnTo>
                  <a:pt x="24548" y="168051"/>
                </a:lnTo>
                <a:lnTo>
                  <a:pt x="22094" y="170558"/>
                </a:lnTo>
                <a:lnTo>
                  <a:pt x="19639" y="171185"/>
                </a:lnTo>
                <a:lnTo>
                  <a:pt x="16570" y="171812"/>
                </a:lnTo>
                <a:lnTo>
                  <a:pt x="13502" y="173065"/>
                </a:lnTo>
                <a:lnTo>
                  <a:pt x="11660" y="171812"/>
                </a:lnTo>
                <a:lnTo>
                  <a:pt x="8592" y="171185"/>
                </a:lnTo>
                <a:lnTo>
                  <a:pt x="6137" y="170558"/>
                </a:lnTo>
                <a:lnTo>
                  <a:pt x="3682" y="168051"/>
                </a:lnTo>
                <a:lnTo>
                  <a:pt x="2455" y="166171"/>
                </a:lnTo>
                <a:lnTo>
                  <a:pt x="613" y="163664"/>
                </a:lnTo>
                <a:lnTo>
                  <a:pt x="0" y="161157"/>
                </a:lnTo>
                <a:lnTo>
                  <a:pt x="0" y="158023"/>
                </a:lnTo>
                <a:lnTo>
                  <a:pt x="0" y="154889"/>
                </a:lnTo>
                <a:lnTo>
                  <a:pt x="613" y="153009"/>
                </a:lnTo>
                <a:lnTo>
                  <a:pt x="2455" y="149875"/>
                </a:lnTo>
                <a:lnTo>
                  <a:pt x="3682" y="147994"/>
                </a:lnTo>
                <a:lnTo>
                  <a:pt x="6137" y="145487"/>
                </a:lnTo>
                <a:lnTo>
                  <a:pt x="8592" y="144234"/>
                </a:lnTo>
                <a:close/>
                <a:moveTo>
                  <a:pt x="290899" y="73650"/>
                </a:moveTo>
                <a:lnTo>
                  <a:pt x="344905" y="73650"/>
                </a:lnTo>
                <a:lnTo>
                  <a:pt x="344905" y="235667"/>
                </a:lnTo>
                <a:lnTo>
                  <a:pt x="344905" y="235668"/>
                </a:lnTo>
                <a:lnTo>
                  <a:pt x="344905" y="243031"/>
                </a:lnTo>
                <a:lnTo>
                  <a:pt x="45416" y="243031"/>
                </a:lnTo>
                <a:lnTo>
                  <a:pt x="45416" y="235669"/>
                </a:lnTo>
                <a:lnTo>
                  <a:pt x="45416" y="235667"/>
                </a:lnTo>
                <a:lnTo>
                  <a:pt x="45416" y="165706"/>
                </a:lnTo>
                <a:lnTo>
                  <a:pt x="98195" y="165706"/>
                </a:lnTo>
                <a:lnTo>
                  <a:pt x="98195" y="235667"/>
                </a:lnTo>
                <a:lnTo>
                  <a:pt x="106786" y="235667"/>
                </a:lnTo>
                <a:lnTo>
                  <a:pt x="106786" y="137477"/>
                </a:lnTo>
                <a:lnTo>
                  <a:pt x="160792" y="137477"/>
                </a:lnTo>
                <a:lnTo>
                  <a:pt x="160792" y="235667"/>
                </a:lnTo>
                <a:lnTo>
                  <a:pt x="168157" y="235667"/>
                </a:lnTo>
                <a:lnTo>
                  <a:pt x="168157" y="169387"/>
                </a:lnTo>
                <a:lnTo>
                  <a:pt x="222163" y="169387"/>
                </a:lnTo>
                <a:lnTo>
                  <a:pt x="222163" y="235667"/>
                </a:lnTo>
                <a:lnTo>
                  <a:pt x="229528" y="235667"/>
                </a:lnTo>
                <a:lnTo>
                  <a:pt x="229528" y="135020"/>
                </a:lnTo>
                <a:lnTo>
                  <a:pt x="283534" y="135020"/>
                </a:lnTo>
                <a:lnTo>
                  <a:pt x="283534" y="235667"/>
                </a:lnTo>
                <a:lnTo>
                  <a:pt x="290899" y="235667"/>
                </a:lnTo>
                <a:close/>
                <a:moveTo>
                  <a:pt x="334481" y="18409"/>
                </a:moveTo>
                <a:lnTo>
                  <a:pt x="337544" y="22665"/>
                </a:lnTo>
                <a:lnTo>
                  <a:pt x="339994" y="25705"/>
                </a:lnTo>
                <a:lnTo>
                  <a:pt x="194830" y="133933"/>
                </a:lnTo>
                <a:lnTo>
                  <a:pt x="191155" y="135757"/>
                </a:lnTo>
                <a:lnTo>
                  <a:pt x="188092" y="132717"/>
                </a:lnTo>
                <a:lnTo>
                  <a:pt x="137254" y="72523"/>
                </a:lnTo>
                <a:lnTo>
                  <a:pt x="32516" y="149741"/>
                </a:lnTo>
                <a:lnTo>
                  <a:pt x="30066" y="145485"/>
                </a:lnTo>
                <a:lnTo>
                  <a:pt x="27003" y="142445"/>
                </a:lnTo>
                <a:lnTo>
                  <a:pt x="134804" y="62794"/>
                </a:lnTo>
                <a:lnTo>
                  <a:pt x="138479" y="60970"/>
                </a:lnTo>
                <a:lnTo>
                  <a:pt x="140929" y="64011"/>
                </a:lnTo>
                <a:lnTo>
                  <a:pt x="192380" y="124204"/>
                </a:lnTo>
                <a:close/>
                <a:moveTo>
                  <a:pt x="368225" y="0"/>
                </a:moveTo>
                <a:lnTo>
                  <a:pt x="356565" y="36822"/>
                </a:lnTo>
                <a:lnTo>
                  <a:pt x="343677" y="18099"/>
                </a:lnTo>
                <a:lnTo>
                  <a:pt x="330175" y="624"/>
                </a:lnTo>
                <a:close/>
              </a:path>
            </a:pathLst>
          </a:custGeom>
          <a:solidFill>
            <a:sysClr val="window" lastClr="FFFFFF"/>
          </a:solidFill>
          <a:ln w="9525">
            <a:noFill/>
            <a:round/>
          </a:ln>
        </p:spPr>
        <p:txBody>
          <a:bodyPr vert="horz" wrap="square" lIns="121920" tIns="60960" rIns="121920" bIns="60960" numCol="1" anchor="t" anchorCtr="0" compatLnSpc="1">
            <a:noAutofit/>
          </a:bodyPr>
          <a:lstStyle/>
          <a:p>
            <a:endParaRPr lang="en-US" sz="2400"/>
          </a:p>
        </p:txBody>
      </p:sp>
      <p:sp>
        <p:nvSpPr>
          <p:cNvPr id="208" name="yen-money-wallet_21217"/>
          <p:cNvSpPr>
            <a:spLocks noChangeAspect="1"/>
          </p:cNvSpPr>
          <p:nvPr>
            <p:custDataLst>
              <p:tags r:id="rId44"/>
            </p:custDataLst>
          </p:nvPr>
        </p:nvSpPr>
        <p:spPr bwMode="auto">
          <a:xfrm>
            <a:off x="7849235" y="3498215"/>
            <a:ext cx="258445" cy="231775"/>
          </a:xfrm>
          <a:custGeom>
            <a:avLst/>
            <a:gdLst>
              <a:gd name="T0" fmla="*/ 572 w 926"/>
              <a:gd name="T1" fmla="*/ 411 h 832"/>
              <a:gd name="T2" fmla="*/ 524 w 926"/>
              <a:gd name="T3" fmla="*/ 493 h 832"/>
              <a:gd name="T4" fmla="*/ 556 w 926"/>
              <a:gd name="T5" fmla="*/ 493 h 832"/>
              <a:gd name="T6" fmla="*/ 556 w 926"/>
              <a:gd name="T7" fmla="*/ 518 h 832"/>
              <a:gd name="T8" fmla="*/ 509 w 926"/>
              <a:gd name="T9" fmla="*/ 518 h 832"/>
              <a:gd name="T10" fmla="*/ 485 w 926"/>
              <a:gd name="T11" fmla="*/ 559 h 832"/>
              <a:gd name="T12" fmla="*/ 550 w 926"/>
              <a:gd name="T13" fmla="*/ 559 h 832"/>
              <a:gd name="T14" fmla="*/ 550 w 926"/>
              <a:gd name="T15" fmla="*/ 584 h 832"/>
              <a:gd name="T16" fmla="*/ 480 w 926"/>
              <a:gd name="T17" fmla="*/ 584 h 832"/>
              <a:gd name="T18" fmla="*/ 480 w 926"/>
              <a:gd name="T19" fmla="*/ 671 h 832"/>
              <a:gd name="T20" fmla="*/ 445 w 926"/>
              <a:gd name="T21" fmla="*/ 671 h 832"/>
              <a:gd name="T22" fmla="*/ 445 w 926"/>
              <a:gd name="T23" fmla="*/ 584 h 832"/>
              <a:gd name="T24" fmla="*/ 378 w 926"/>
              <a:gd name="T25" fmla="*/ 584 h 832"/>
              <a:gd name="T26" fmla="*/ 378 w 926"/>
              <a:gd name="T27" fmla="*/ 559 h 832"/>
              <a:gd name="T28" fmla="*/ 441 w 926"/>
              <a:gd name="T29" fmla="*/ 559 h 832"/>
              <a:gd name="T30" fmla="*/ 417 w 926"/>
              <a:gd name="T31" fmla="*/ 518 h 832"/>
              <a:gd name="T32" fmla="*/ 369 w 926"/>
              <a:gd name="T33" fmla="*/ 518 h 832"/>
              <a:gd name="T34" fmla="*/ 369 w 926"/>
              <a:gd name="T35" fmla="*/ 493 h 832"/>
              <a:gd name="T36" fmla="*/ 402 w 926"/>
              <a:gd name="T37" fmla="*/ 493 h 832"/>
              <a:gd name="T38" fmla="*/ 354 w 926"/>
              <a:gd name="T39" fmla="*/ 410 h 832"/>
              <a:gd name="T40" fmla="*/ 395 w 926"/>
              <a:gd name="T41" fmla="*/ 410 h 832"/>
              <a:gd name="T42" fmla="*/ 463 w 926"/>
              <a:gd name="T43" fmla="*/ 536 h 832"/>
              <a:gd name="T44" fmla="*/ 531 w 926"/>
              <a:gd name="T45" fmla="*/ 410 h 832"/>
              <a:gd name="T46" fmla="*/ 572 w 926"/>
              <a:gd name="T47" fmla="*/ 410 h 832"/>
              <a:gd name="T48" fmla="*/ 572 w 926"/>
              <a:gd name="T49" fmla="*/ 411 h 832"/>
              <a:gd name="T50" fmla="*/ 572 w 926"/>
              <a:gd name="T51" fmla="*/ 411 h 832"/>
              <a:gd name="T52" fmla="*/ 0 w 926"/>
              <a:gd name="T53" fmla="*/ 257 h 832"/>
              <a:gd name="T54" fmla="*/ 696 w 926"/>
              <a:gd name="T55" fmla="*/ 0 h 832"/>
              <a:gd name="T56" fmla="*/ 696 w 926"/>
              <a:gd name="T57" fmla="*/ 147 h 832"/>
              <a:gd name="T58" fmla="*/ 819 w 926"/>
              <a:gd name="T59" fmla="*/ 128 h 832"/>
              <a:gd name="T60" fmla="*/ 819 w 926"/>
              <a:gd name="T61" fmla="*/ 269 h 832"/>
              <a:gd name="T62" fmla="*/ 926 w 926"/>
              <a:gd name="T63" fmla="*/ 269 h 832"/>
              <a:gd name="T64" fmla="*/ 926 w 926"/>
              <a:gd name="T65" fmla="*/ 832 h 832"/>
              <a:gd name="T66" fmla="*/ 0 w 926"/>
              <a:gd name="T67" fmla="*/ 832 h 832"/>
              <a:gd name="T68" fmla="*/ 0 w 926"/>
              <a:gd name="T69" fmla="*/ 269 h 832"/>
              <a:gd name="T70" fmla="*/ 0 w 926"/>
              <a:gd name="T71" fmla="*/ 269 h 832"/>
              <a:gd name="T72" fmla="*/ 0 w 926"/>
              <a:gd name="T73" fmla="*/ 257 h 832"/>
              <a:gd name="T74" fmla="*/ 654 w 926"/>
              <a:gd name="T75" fmla="*/ 541 h 832"/>
              <a:gd name="T76" fmla="*/ 463 w 926"/>
              <a:gd name="T77" fmla="*/ 350 h 832"/>
              <a:gd name="T78" fmla="*/ 273 w 926"/>
              <a:gd name="T79" fmla="*/ 541 h 832"/>
              <a:gd name="T80" fmla="*/ 463 w 926"/>
              <a:gd name="T81" fmla="*/ 732 h 832"/>
              <a:gd name="T82" fmla="*/ 654 w 926"/>
              <a:gd name="T83" fmla="*/ 541 h 832"/>
              <a:gd name="T84" fmla="*/ 166 w 926"/>
              <a:gd name="T85" fmla="*/ 229 h 832"/>
              <a:gd name="T86" fmla="*/ 665 w 926"/>
              <a:gd name="T87" fmla="*/ 152 h 832"/>
              <a:gd name="T88" fmla="*/ 665 w 926"/>
              <a:gd name="T89" fmla="*/ 45 h 832"/>
              <a:gd name="T90" fmla="*/ 166 w 926"/>
              <a:gd name="T91" fmla="*/ 229 h 832"/>
              <a:gd name="T92" fmla="*/ 109 w 926"/>
              <a:gd name="T93" fmla="*/ 269 h 832"/>
              <a:gd name="T94" fmla="*/ 788 w 926"/>
              <a:gd name="T95" fmla="*/ 269 h 832"/>
              <a:gd name="T96" fmla="*/ 788 w 926"/>
              <a:gd name="T97" fmla="*/ 164 h 832"/>
              <a:gd name="T98" fmla="*/ 109 w 926"/>
              <a:gd name="T99" fmla="*/ 269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6" h="832">
                <a:moveTo>
                  <a:pt x="572" y="411"/>
                </a:moveTo>
                <a:lnTo>
                  <a:pt x="524" y="493"/>
                </a:lnTo>
                <a:lnTo>
                  <a:pt x="556" y="493"/>
                </a:lnTo>
                <a:lnTo>
                  <a:pt x="556" y="518"/>
                </a:lnTo>
                <a:lnTo>
                  <a:pt x="509" y="518"/>
                </a:lnTo>
                <a:lnTo>
                  <a:pt x="485" y="559"/>
                </a:lnTo>
                <a:lnTo>
                  <a:pt x="550" y="559"/>
                </a:lnTo>
                <a:lnTo>
                  <a:pt x="550" y="584"/>
                </a:lnTo>
                <a:lnTo>
                  <a:pt x="480" y="584"/>
                </a:lnTo>
                <a:lnTo>
                  <a:pt x="480" y="671"/>
                </a:lnTo>
                <a:lnTo>
                  <a:pt x="445" y="671"/>
                </a:lnTo>
                <a:lnTo>
                  <a:pt x="445" y="584"/>
                </a:lnTo>
                <a:lnTo>
                  <a:pt x="378" y="584"/>
                </a:lnTo>
                <a:lnTo>
                  <a:pt x="378" y="559"/>
                </a:lnTo>
                <a:lnTo>
                  <a:pt x="441" y="559"/>
                </a:lnTo>
                <a:lnTo>
                  <a:pt x="417" y="518"/>
                </a:lnTo>
                <a:lnTo>
                  <a:pt x="369" y="518"/>
                </a:lnTo>
                <a:lnTo>
                  <a:pt x="369" y="493"/>
                </a:lnTo>
                <a:lnTo>
                  <a:pt x="402" y="493"/>
                </a:lnTo>
                <a:lnTo>
                  <a:pt x="354" y="410"/>
                </a:lnTo>
                <a:lnTo>
                  <a:pt x="395" y="410"/>
                </a:lnTo>
                <a:lnTo>
                  <a:pt x="463" y="536"/>
                </a:lnTo>
                <a:lnTo>
                  <a:pt x="531" y="410"/>
                </a:lnTo>
                <a:lnTo>
                  <a:pt x="572" y="410"/>
                </a:lnTo>
                <a:lnTo>
                  <a:pt x="572" y="411"/>
                </a:lnTo>
                <a:lnTo>
                  <a:pt x="572" y="411"/>
                </a:lnTo>
                <a:close/>
                <a:moveTo>
                  <a:pt x="0" y="257"/>
                </a:moveTo>
                <a:lnTo>
                  <a:pt x="696" y="0"/>
                </a:lnTo>
                <a:lnTo>
                  <a:pt x="696" y="147"/>
                </a:lnTo>
                <a:lnTo>
                  <a:pt x="819" y="128"/>
                </a:lnTo>
                <a:lnTo>
                  <a:pt x="819" y="269"/>
                </a:lnTo>
                <a:lnTo>
                  <a:pt x="926" y="269"/>
                </a:lnTo>
                <a:lnTo>
                  <a:pt x="926" y="832"/>
                </a:lnTo>
                <a:lnTo>
                  <a:pt x="0" y="832"/>
                </a:lnTo>
                <a:lnTo>
                  <a:pt x="0" y="269"/>
                </a:lnTo>
                <a:lnTo>
                  <a:pt x="0" y="269"/>
                </a:lnTo>
                <a:lnTo>
                  <a:pt x="0" y="257"/>
                </a:lnTo>
                <a:close/>
                <a:moveTo>
                  <a:pt x="654" y="541"/>
                </a:moveTo>
                <a:cubicBezTo>
                  <a:pt x="654" y="436"/>
                  <a:pt x="568" y="350"/>
                  <a:pt x="463" y="350"/>
                </a:cubicBezTo>
                <a:cubicBezTo>
                  <a:pt x="358" y="350"/>
                  <a:pt x="273" y="436"/>
                  <a:pt x="273" y="541"/>
                </a:cubicBezTo>
                <a:cubicBezTo>
                  <a:pt x="273" y="646"/>
                  <a:pt x="358" y="732"/>
                  <a:pt x="463" y="732"/>
                </a:cubicBezTo>
                <a:cubicBezTo>
                  <a:pt x="568" y="732"/>
                  <a:pt x="654" y="646"/>
                  <a:pt x="654" y="541"/>
                </a:cubicBezTo>
                <a:close/>
                <a:moveTo>
                  <a:pt x="166" y="229"/>
                </a:moveTo>
                <a:lnTo>
                  <a:pt x="665" y="152"/>
                </a:lnTo>
                <a:lnTo>
                  <a:pt x="665" y="45"/>
                </a:lnTo>
                <a:lnTo>
                  <a:pt x="166" y="229"/>
                </a:lnTo>
                <a:close/>
                <a:moveTo>
                  <a:pt x="109" y="269"/>
                </a:moveTo>
                <a:lnTo>
                  <a:pt x="788" y="269"/>
                </a:lnTo>
                <a:lnTo>
                  <a:pt x="788" y="164"/>
                </a:lnTo>
                <a:lnTo>
                  <a:pt x="109" y="269"/>
                </a:lnTo>
                <a:close/>
              </a:path>
            </a:pathLst>
          </a:custGeom>
          <a:solidFill>
            <a:sysClr val="window" lastClr="FFFFFF"/>
          </a:solidFill>
          <a:ln>
            <a:noFill/>
          </a:ln>
        </p:spPr>
      </p:sp>
      <p:sp>
        <p:nvSpPr>
          <p:cNvPr id="15" name="TextBox 197"/>
          <p:cNvSpPr txBox="1"/>
          <p:nvPr>
            <p:custDataLst>
              <p:tags r:id="rId45"/>
            </p:custDataLst>
          </p:nvPr>
        </p:nvSpPr>
        <p:spPr>
          <a:xfrm>
            <a:off x="1724660" y="4965700"/>
            <a:ext cx="3998595" cy="369570"/>
          </a:xfrm>
          <a:prstGeom prst="rect">
            <a:avLst/>
          </a:prstGeom>
          <a:noFill/>
        </p:spPr>
        <p:txBody>
          <a:bodyPr wrap="square" bIns="0" rtlCol="0" anchor="b" anchorCtr="0">
            <a:noAutofit/>
          </a:bodyPr>
          <a:lstStyle/>
          <a:p>
            <a:pPr>
              <a:lnSpc>
                <a:spcPct val="120000"/>
              </a:lnSpc>
            </a:pPr>
            <a:r>
              <a:rPr lang="zh-CN" sz="13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1）由实习所在部门主管提名，提交人事行政部，由公司组织储备干部评审会，公示名单1个月。</a:t>
            </a:r>
            <a:endParaRPr lang="zh-CN" altLang="en-US" sz="1300" b="1" spc="3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TextBox 197"/>
          <p:cNvSpPr txBox="1"/>
          <p:nvPr>
            <p:custDataLst>
              <p:tags r:id="rId46"/>
            </p:custDataLst>
          </p:nvPr>
        </p:nvSpPr>
        <p:spPr>
          <a:xfrm>
            <a:off x="1724660" y="4029075"/>
            <a:ext cx="4147820" cy="369570"/>
          </a:xfrm>
          <a:prstGeom prst="rect">
            <a:avLst/>
          </a:prstGeom>
          <a:noFill/>
        </p:spPr>
        <p:txBody>
          <a:bodyPr wrap="square" bIns="0" rtlCol="0" anchor="b" anchorCtr="0">
            <a:noAutofit/>
          </a:bodyPr>
          <a:lstStyle/>
          <a:p>
            <a:pPr>
              <a:lnSpc>
                <a:spcPct val="120000"/>
              </a:lnSpc>
            </a:pPr>
            <a:r>
              <a:rPr lang="en-US" altLang="zh-CN" sz="13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3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）公司新进毕业生和社招新员工在公司进步迅速，贡献表现突出，与公司价值观一致，认可公司，具有主人翁精神员工。</a:t>
            </a:r>
            <a:endParaRPr lang="zh-CN" altLang="en-US" sz="1300" b="1" spc="3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TextBox 197"/>
          <p:cNvSpPr txBox="1"/>
          <p:nvPr>
            <p:custDataLst>
              <p:tags r:id="rId47"/>
            </p:custDataLst>
          </p:nvPr>
        </p:nvSpPr>
        <p:spPr>
          <a:xfrm>
            <a:off x="1753870" y="2740660"/>
            <a:ext cx="3998595" cy="369570"/>
          </a:xfrm>
          <a:prstGeom prst="rect">
            <a:avLst/>
          </a:prstGeom>
          <a:noFill/>
        </p:spPr>
        <p:txBody>
          <a:bodyPr wrap="square" bIns="0" rtlCol="0" anchor="b" anchorCtr="0">
            <a:noAutofit/>
          </a:bodyPr>
          <a:lstStyle/>
          <a:p>
            <a:pPr>
              <a:lnSpc>
                <a:spcPct val="120000"/>
              </a:lnSpc>
            </a:pPr>
            <a:r>
              <a:rPr lang="en-US" altLang="zh-CN" sz="13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3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）达到魔方学院考核结果总体排名40%。</a:t>
            </a:r>
            <a:endParaRPr lang="zh-CN" altLang="en-US" sz="1300" b="1" spc="3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9" name="圆角矩形 228"/>
          <p:cNvSpPr/>
          <p:nvPr/>
        </p:nvSpPr>
        <p:spPr>
          <a:xfrm>
            <a:off x="973455" y="1118870"/>
            <a:ext cx="302260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、员工晋升标准动作</a:t>
            </a:r>
          </a:p>
        </p:txBody>
      </p:sp>
      <p:sp>
        <p:nvSpPr>
          <p:cNvPr id="5" name="文本框 4"/>
          <p:cNvSpPr txBox="1"/>
          <p:nvPr/>
        </p:nvSpPr>
        <p:spPr>
          <a:xfrm>
            <a:off x="636270" y="1768475"/>
            <a:ext cx="7567930" cy="4292600"/>
          </a:xfrm>
          <a:prstGeom prst="rect">
            <a:avLst/>
          </a:prstGeom>
          <a:noFill/>
          <a:ln w="28575">
            <a:solidFill>
              <a:schemeClr val="accent1"/>
            </a:solidFill>
          </a:ln>
        </p:spPr>
        <p:txBody>
          <a:bodyPr wrap="square" rtlCol="0">
            <a:spAutoFit/>
          </a:bodyPr>
          <a:lstStyle/>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员工岗位晋级和职位晋升，每年12月份由主管提名，个人发起《岗位晋升申请》，部门主管提交人事行政部，并由公司组织相关部门领导召开晋升评审会，员工参加评审答辩，评审会讨论一致通过后，人事行政部发放《岗级晋升通知书》/，从次月开始调薪调岗，并进行试用公示。</a:t>
            </a: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2）所有干部任命1个月公示，3个月初步试用，1年观察期，如有群众举报违规或者岗位失职等，取消岗位任职资格。</a:t>
            </a: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3）干部晋升，必须满足4个条件</a:t>
            </a: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1、品德端正，100%认同公司价值观，任何问题出发点站在公司角度处罚，而不是站在个人利益，在关键事件为公司做出贡献。</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2、自愿加入公司奋斗者《奋斗者宣言》，并成为一名合格奋斗者。</a:t>
            </a: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3、在公司具备基层工作经验二年以上，有不低于2个部门的轮岗经历，优先一线员工（各区域办事处和总部市场线、研发线、技术服务部等）；</a:t>
            </a:r>
          </a:p>
          <a:p>
            <a:pPr>
              <a:lnSpc>
                <a:spcPct val="150000"/>
              </a:lnSpc>
            </a:pP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4、公司员工积分考核在公司期间均为</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及以上，至少1年考核是A。</a:t>
            </a:r>
            <a:endParaRPr lang="en-US" altLang="zh-CN" sz="1400"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8382635" y="1353185"/>
            <a:ext cx="3514725" cy="2423160"/>
          </a:xfrm>
          <a:prstGeom prst="rect">
            <a:avLst/>
          </a:prstGeom>
        </p:spPr>
      </p:pic>
      <p:pic>
        <p:nvPicPr>
          <p:cNvPr id="7" name="图片 6"/>
          <p:cNvPicPr>
            <a:picLocks noChangeAspect="1"/>
          </p:cNvPicPr>
          <p:nvPr/>
        </p:nvPicPr>
        <p:blipFill>
          <a:blip r:embed="rId3"/>
          <a:stretch>
            <a:fillRect/>
          </a:stretch>
        </p:blipFill>
        <p:spPr>
          <a:xfrm>
            <a:off x="8420100" y="4102100"/>
            <a:ext cx="3439795" cy="2305050"/>
          </a:xfrm>
          <a:prstGeom prst="rect">
            <a:avLst/>
          </a:prstGeom>
        </p:spPr>
      </p:pic>
      <p:sp>
        <p:nvSpPr>
          <p:cNvPr id="25"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9" name="圆角矩形 228"/>
          <p:cNvSpPr/>
          <p:nvPr/>
        </p:nvSpPr>
        <p:spPr>
          <a:xfrm>
            <a:off x="1293495" y="918845"/>
            <a:ext cx="269303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6</a:t>
            </a:r>
            <a:r>
              <a:rPr lang="zh-CN" altLang="en-US" b="1">
                <a:latin typeface="微软雅黑" panose="020B0503020204020204" pitchFamily="34" charset="-122"/>
                <a:ea typeface="微软雅黑" panose="020B0503020204020204" pitchFamily="34" charset="-122"/>
              </a:rPr>
              <a:t>、员工轮岗制度</a:t>
            </a:r>
          </a:p>
        </p:txBody>
      </p:sp>
      <p:sp>
        <p:nvSpPr>
          <p:cNvPr id="3" name="文本框 2"/>
          <p:cNvSpPr txBox="1"/>
          <p:nvPr/>
        </p:nvSpPr>
        <p:spPr>
          <a:xfrm>
            <a:off x="1014095" y="1561465"/>
            <a:ext cx="6628765" cy="1706880"/>
          </a:xfrm>
          <a:prstGeom prst="rect">
            <a:avLst/>
          </a:prstGeom>
          <a:noFill/>
          <a:ln w="28575">
            <a:solidFill>
              <a:schemeClr val="accent1"/>
            </a:solidFill>
          </a:ln>
        </p:spPr>
        <p:txBody>
          <a:bodyPr wrap="square" rtlCol="0">
            <a:spAutoFit/>
          </a:bodyPr>
          <a:lstStyle/>
          <a:p>
            <a:pPr>
              <a:lnSpc>
                <a:spcPct val="150000"/>
              </a:lnSpc>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公司本着专注电力的核心理念，要求各岗位员工对客户需求100%的理解，每个岗位人员都要求深入基层锻炼，参加技术服务部的施工过程或者产品部的售前交流工作或者其他根据公司业务需要和岗位技能需求去往对应岗位轮岗学习，技术线前往是市场线学习，市场线去往技术线学习。</a:t>
            </a:r>
          </a:p>
          <a:p>
            <a:pPr>
              <a:lnSpc>
                <a:spcPct val="150000"/>
              </a:lnSpc>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2、轮岗学习时间3个月-1年，员工需服从公司安排，努力提升自身综合能力。</a:t>
            </a:r>
            <a:endParaRPr lang="zh-CN"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圆角矩形 3"/>
          <p:cNvSpPr/>
          <p:nvPr/>
        </p:nvSpPr>
        <p:spPr>
          <a:xfrm>
            <a:off x="1293495" y="3712210"/>
            <a:ext cx="269303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7</a:t>
            </a:r>
            <a:r>
              <a:rPr lang="zh-CN" altLang="en-US" b="1">
                <a:latin typeface="微软雅黑" panose="020B0503020204020204" pitchFamily="34" charset="-122"/>
                <a:ea typeface="微软雅黑" panose="020B0503020204020204" pitchFamily="34" charset="-122"/>
              </a:rPr>
              <a:t>、员工授课职责</a:t>
            </a:r>
          </a:p>
        </p:txBody>
      </p:sp>
      <p:sp>
        <p:nvSpPr>
          <p:cNvPr id="5" name="文本框 4"/>
          <p:cNvSpPr txBox="1"/>
          <p:nvPr/>
        </p:nvSpPr>
        <p:spPr>
          <a:xfrm>
            <a:off x="958850" y="4513580"/>
            <a:ext cx="6739890" cy="1383665"/>
          </a:xfrm>
          <a:prstGeom prst="rect">
            <a:avLst/>
          </a:prstGeom>
          <a:noFill/>
          <a:ln w="28575">
            <a:solidFill>
              <a:schemeClr val="accent1"/>
            </a:solidFill>
          </a:ln>
        </p:spPr>
        <p:txBody>
          <a:bodyPr wrap="square" rtlCol="0">
            <a:spAutoFit/>
          </a:bodyPr>
          <a:lstStyle/>
          <a:p>
            <a:pPr indent="0" fontAlgn="auto">
              <a:lnSpc>
                <a:spcPct val="150000"/>
              </a:lnSpc>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每个成熟岗位员工具有对公司员工进行授课(公司已有的授课P</a:t>
            </a:r>
            <a:r>
              <a:rPr 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内容，不另计课时费</a:t>
            </a:r>
            <a:r>
              <a:rPr 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的硬性要求，根据综合管理部安排，对员工进行培训，并确保培训质量和效果；员工自行编写的新内容，经综合管理部和石总审核符合授课规定的，</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课时费用200元/份内容计算。</a:t>
            </a:r>
            <a:endParaRPr lang="zh-CN"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8564245" y="2386965"/>
            <a:ext cx="2710815" cy="2716530"/>
          </a:xfrm>
          <a:prstGeom prst="rect">
            <a:avLst/>
          </a:prstGeom>
          <a:ln>
            <a:solidFill>
              <a:schemeClr val="accent1"/>
            </a:solidFill>
          </a:ln>
        </p:spPr>
      </p:pic>
      <p:sp>
        <p:nvSpPr>
          <p:cNvPr id="25" name="文本框 2"/>
          <p:cNvSpPr txBox="1"/>
          <p:nvPr/>
        </p:nvSpPr>
        <p:spPr>
          <a:xfrm>
            <a:off x="2002865"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一、公司员工管理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97980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979805"/>
            <a:ext cx="4579620" cy="719455"/>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34080"/>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公司员工管理</a:t>
              </a:r>
            </a:p>
          </p:txBody>
        </p:sp>
      </p:grpSp>
      <p:sp>
        <p:nvSpPr>
          <p:cNvPr id="71" name="圆角矩形 70"/>
          <p:cNvSpPr/>
          <p:nvPr/>
        </p:nvSpPr>
        <p:spPr>
          <a:xfrm>
            <a:off x="5788660" y="197802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1978025"/>
            <a:ext cx="4579620" cy="72009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70764"/>
              <a:ext cx="2653076" cy="333786"/>
            </a:xfrm>
            <a:prstGeom prst="rect">
              <a:avLst/>
            </a:prstGeom>
          </p:spPr>
          <p:txBody>
            <a:bodyPr wrap="square" lIns="162613" tIns="81307" rIns="162613" bIns="81307">
              <a:spAutoFit/>
            </a:bodyPr>
            <a:lstStyle/>
            <a:p>
              <a:pPr>
                <a:defRPr/>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公司红线规定</a:t>
              </a:r>
            </a:p>
          </p:txBody>
        </p:sp>
      </p:grpSp>
      <p:sp>
        <p:nvSpPr>
          <p:cNvPr id="75" name="圆角矩形 74"/>
          <p:cNvSpPr/>
          <p:nvPr/>
        </p:nvSpPr>
        <p:spPr>
          <a:xfrm>
            <a:off x="5788660" y="303466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405" y="3034665"/>
            <a:ext cx="4579620" cy="720090"/>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50" y="3336319"/>
              <a:ext cx="2736305"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公司主管级别干部规范</a:t>
              </a:r>
            </a:p>
          </p:txBody>
        </p:sp>
      </p:grpSp>
      <p:sp>
        <p:nvSpPr>
          <p:cNvPr id="79" name="圆角矩形 78"/>
          <p:cNvSpPr/>
          <p:nvPr/>
        </p:nvSpPr>
        <p:spPr>
          <a:xfrm>
            <a:off x="5788660" y="40468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405" y="4046855"/>
            <a:ext cx="4579620" cy="720725"/>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办公必要标准动作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598035" y="1877060"/>
            <a:ext cx="810895" cy="82994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
        <p:nvSpPr>
          <p:cNvPr id="3" name="圆角矩形 2"/>
          <p:cNvSpPr/>
          <p:nvPr/>
        </p:nvSpPr>
        <p:spPr>
          <a:xfrm>
            <a:off x="5801360" y="50882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4" name="组合 3"/>
          <p:cNvGrpSpPr/>
          <p:nvPr/>
        </p:nvGrpSpPr>
        <p:grpSpPr>
          <a:xfrm>
            <a:off x="6682105" y="5088255"/>
            <a:ext cx="4579620" cy="720725"/>
            <a:chOff x="6339097" y="4180903"/>
            <a:chExt cx="3744416" cy="511504"/>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综合管理部标准动作</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childTnLst>
                                </p:cTn>
                              </p:par>
                              <p:par>
                                <p:cTn id="64" presetID="56" presetClass="path" presetSubtype="0" accel="50000" decel="50000" fill="hold" grpId="1" nodeType="withEffect">
                                  <p:stCondLst>
                                    <p:cond delay="750"/>
                                  </p:stCondLst>
                                  <p:childTnLst>
                                    <p:animMotion origin="layout" path="M -0.03737 0.04121 L -6.25E-7 -4.44444E-6 " pathEditMode="relative" rAng="0" ptsTypes="AA">
                                      <p:cBhvr>
                                        <p:cTn id="65" dur="700" fill="hold"/>
                                        <p:tgtEl>
                                          <p:spTgt spid="3"/>
                                        </p:tgtEl>
                                        <p:attrNameLst>
                                          <p:attrName>ppt_x</p:attrName>
                                          <p:attrName>ppt_y</p:attrName>
                                        </p:attrNameLst>
                                      </p:cBhvr>
                                      <p:rCtr x="1862" y="-2060"/>
                                    </p:animMotion>
                                  </p:childTnLst>
                                </p:cTn>
                              </p:par>
                              <p:par>
                                <p:cTn id="66" presetID="22" presetClass="entr" presetSubtype="8" fill="hold" nodeType="withEffect">
                                  <p:stCondLst>
                                    <p:cond delay="100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3" grpId="0" bldLvl="0" animBg="1"/>
      <p:bldP spid="3" grpId="1"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63190" y="284480"/>
            <a:ext cx="20116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二、公司红线规定</a:t>
            </a:r>
          </a:p>
        </p:txBody>
      </p:sp>
      <p:sp>
        <p:nvSpPr>
          <p:cNvPr id="52" name="燕尾形 51"/>
          <p:cNvSpPr/>
          <p:nvPr/>
        </p:nvSpPr>
        <p:spPr>
          <a:xfrm rot="5400000">
            <a:off x="738908" y="1675665"/>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53" name="直接连接符 52"/>
          <p:cNvCxnSpPr/>
          <p:nvPr/>
        </p:nvCxnSpPr>
        <p:spPr>
          <a:xfrm>
            <a:off x="918881" y="2251579"/>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255792" y="1155729"/>
            <a:ext cx="1750695" cy="428625"/>
          </a:xfrm>
          <a:prstGeom prst="rect">
            <a:avLst/>
          </a:prstGeom>
        </p:spPr>
        <p:txBody>
          <a:bodyPr wrap="none" lIns="91407" tIns="45704" rIns="91407" bIns="45704">
            <a:spAutoFit/>
          </a:bodyPr>
          <a:lstStyle/>
          <a:p>
            <a:pPr algn="l"/>
            <a:r>
              <a:rPr lang="en-US" altLang="zh-CN" sz="2200" b="1">
                <a:latin typeface="微软雅黑" panose="020B0503020204020204" pitchFamily="34" charset="-122"/>
                <a:ea typeface="微软雅黑" panose="020B0503020204020204" pitchFamily="34" charset="-122"/>
                <a:sym typeface="+mn-ea"/>
              </a:rPr>
              <a:t>1</a:t>
            </a:r>
            <a:r>
              <a:rPr lang="zh-CN" altLang="en-US" sz="2200" b="1">
                <a:latin typeface="微软雅黑" panose="020B0503020204020204" pitchFamily="34" charset="-122"/>
                <a:ea typeface="微软雅黑" panose="020B0503020204020204" pitchFamily="34" charset="-122"/>
                <a:sym typeface="+mn-ea"/>
              </a:rPr>
              <a:t>、泄露薪资</a:t>
            </a:r>
            <a:endParaRPr lang="en-US" altLang="zh-CN" sz="2200" b="1" dirty="0">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242695" y="1570355"/>
            <a:ext cx="4418965"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sz="1000">
                <a:sym typeface="+mn-ea"/>
              </a:rPr>
              <a:t>公司本着以奋斗者为本，不让雷锋吃亏，公平、公正、公开、透明等原则制定薪资，公司内部员工严禁相互之间打听工资，公司不追究打探者责任，对向公司内部员工泄露本人薪资水平人员，一经查实，降薪或者开除。</a:t>
            </a:r>
            <a:endParaRPr lang="zh-CN" altLang="en-US" sz="1000" spc="300" dirty="0">
              <a:solidFill>
                <a:schemeClr val="bg1">
                  <a:lumMod val="65000"/>
                </a:schemeClr>
              </a:solidFill>
              <a:sym typeface="微软雅黑" panose="020B0503020204020204" pitchFamily="34" charset="-122"/>
            </a:endParaRPr>
          </a:p>
        </p:txBody>
      </p:sp>
      <p:sp>
        <p:nvSpPr>
          <p:cNvPr id="56" name="燕尾形 55"/>
          <p:cNvSpPr/>
          <p:nvPr/>
        </p:nvSpPr>
        <p:spPr>
          <a:xfrm rot="5400000">
            <a:off x="738908" y="3043461"/>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57" name="直接连接符 56"/>
          <p:cNvCxnSpPr/>
          <p:nvPr/>
        </p:nvCxnSpPr>
        <p:spPr>
          <a:xfrm>
            <a:off x="918881" y="3809875"/>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255791" y="2523525"/>
            <a:ext cx="2868295" cy="428625"/>
          </a:xfrm>
          <a:prstGeom prst="rect">
            <a:avLst/>
          </a:prstGeom>
        </p:spPr>
        <p:txBody>
          <a:bodyPr wrap="none" lIns="91407" tIns="45704" rIns="91407" bIns="45704">
            <a:spAutoFit/>
          </a:bodyPr>
          <a:lstStyle/>
          <a:p>
            <a:pPr algn="l"/>
            <a:r>
              <a:rPr lang="en-US" altLang="zh-CN" sz="2200" b="1">
                <a:latin typeface="微软雅黑" panose="020B0503020204020204" pitchFamily="34" charset="-122"/>
                <a:ea typeface="微软雅黑" panose="020B0503020204020204" pitchFamily="34" charset="-122"/>
                <a:sym typeface="+mn-ea"/>
              </a:rPr>
              <a:t>3</a:t>
            </a:r>
            <a:r>
              <a:rPr lang="zh-CN" altLang="en-US" sz="2200" b="1">
                <a:latin typeface="微软雅黑" panose="020B0503020204020204" pitchFamily="34" charset="-122"/>
                <a:ea typeface="微软雅黑" panose="020B0503020204020204" pitchFamily="34" charset="-122"/>
                <a:sym typeface="+mn-ea"/>
              </a:rPr>
              <a:t>、</a:t>
            </a:r>
            <a:r>
              <a:rPr lang="zh-CN" sz="2200" b="1">
                <a:latin typeface="微软雅黑" panose="020B0503020204020204" pitchFamily="34" charset="-122"/>
                <a:ea typeface="微软雅黑" panose="020B0503020204020204" pitchFamily="34" charset="-122"/>
                <a:sym typeface="+mn-ea"/>
              </a:rPr>
              <a:t>泄露公司商业秘密</a:t>
            </a:r>
            <a:endParaRPr lang="zh-CN" altLang="zh-CN" sz="2200" b="1" dirty="0">
              <a:latin typeface="微软雅黑" panose="020B0503020204020204" pitchFamily="34" charset="-122"/>
              <a:ea typeface="微软雅黑" panose="020B0503020204020204" pitchFamily="34" charset="-122"/>
              <a:sym typeface="+mn-ea"/>
            </a:endParaRPr>
          </a:p>
        </p:txBody>
      </p:sp>
      <p:sp>
        <p:nvSpPr>
          <p:cNvPr id="59" name="矩形 47"/>
          <p:cNvSpPr>
            <a:spLocks noChangeArrowheads="1"/>
          </p:cNvSpPr>
          <p:nvPr/>
        </p:nvSpPr>
        <p:spPr bwMode="auto">
          <a:xfrm>
            <a:off x="1242695" y="2938145"/>
            <a:ext cx="50482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sz="1000">
                <a:sym typeface="+mn-ea"/>
              </a:rPr>
              <a:t>涉及公司产品的任何方案、配置、报价以及合作伙伴，严禁泄露，一经查实，立即开除，尤其是市场线，严禁泄露项目信息、项目过程的任何进展给第三者，一经查实，即刻开除，并发处罚通告，或者向公司合作伙伴、竞争对手、客户等泄露公司薪酬等，涉及公司管理方面商业秘密的，一经查实，即刻开除，并发</a:t>
            </a:r>
            <a:r>
              <a:rPr lang="zh-CN" sz="1000" b="1">
                <a:solidFill>
                  <a:srgbClr val="FF0000"/>
                </a:solidFill>
                <a:sym typeface="+mn-ea"/>
              </a:rPr>
              <a:t>《处罚通告》</a:t>
            </a:r>
            <a:r>
              <a:rPr lang="zh-CN" sz="1000">
                <a:sym typeface="+mn-ea"/>
              </a:rPr>
              <a:t>。</a:t>
            </a:r>
            <a:endParaRPr lang="zh-CN" altLang="en-US" sz="1000" spc="300" dirty="0">
              <a:solidFill>
                <a:schemeClr val="bg1">
                  <a:lumMod val="65000"/>
                </a:schemeClr>
              </a:solidFill>
              <a:sym typeface="微软雅黑" panose="020B0503020204020204" pitchFamily="34" charset="-122"/>
            </a:endParaRPr>
          </a:p>
        </p:txBody>
      </p:sp>
      <p:sp>
        <p:nvSpPr>
          <p:cNvPr id="60" name="燕尾形 59"/>
          <p:cNvSpPr/>
          <p:nvPr/>
        </p:nvSpPr>
        <p:spPr>
          <a:xfrm rot="5400000">
            <a:off x="738908" y="4483246"/>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61" name="直接连接符 60"/>
          <p:cNvCxnSpPr/>
          <p:nvPr/>
        </p:nvCxnSpPr>
        <p:spPr>
          <a:xfrm>
            <a:off x="918881" y="5287760"/>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255791" y="3963310"/>
            <a:ext cx="2588895" cy="428625"/>
          </a:xfrm>
          <a:prstGeom prst="rect">
            <a:avLst/>
          </a:prstGeom>
        </p:spPr>
        <p:txBody>
          <a:bodyPr wrap="none" lIns="91407" tIns="45704" rIns="91407" bIns="45704">
            <a:spAutoFit/>
          </a:bodyPr>
          <a:lstStyle/>
          <a:p>
            <a:pPr algn="l"/>
            <a:r>
              <a:rPr lang="en-US" altLang="zh-CN" sz="2200" b="1" dirty="0">
                <a:latin typeface="微软雅黑" panose="020B0503020204020204" pitchFamily="34" charset="-122"/>
                <a:ea typeface="微软雅黑" panose="020B0503020204020204" pitchFamily="34" charset="-122"/>
              </a:rPr>
              <a:t>5</a:t>
            </a:r>
            <a:r>
              <a:rPr lang="zh-CN" altLang="en-US" sz="2200" b="1" dirty="0">
                <a:latin typeface="微软雅黑" panose="020B0503020204020204" pitchFamily="34" charset="-122"/>
                <a:ea typeface="微软雅黑" panose="020B0503020204020204" pitchFamily="34" charset="-122"/>
              </a:rPr>
              <a:t>、负能量言论传播</a:t>
            </a:r>
            <a:endParaRPr lang="en-US" altLang="zh-CN" sz="2200" b="1" dirty="0">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1242695" y="4377690"/>
            <a:ext cx="5118735" cy="55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fontAlgn="auto">
              <a:lnSpc>
                <a:spcPct val="100000"/>
              </a:lnSpc>
              <a:spcBef>
                <a:spcPct val="0"/>
              </a:spcBef>
              <a:buNone/>
            </a:pPr>
            <a:r>
              <a:rPr lang="zh-CN" altLang="en-US" sz="1000" spc="300" dirty="0">
                <a:solidFill>
                  <a:schemeClr val="tx1"/>
                </a:solidFill>
                <a:sym typeface="微软雅黑" panose="020B0503020204020204" pitchFamily="34" charset="-122"/>
              </a:rPr>
              <a:t>严禁公共场合传播负能量或者不利于公司团结言论、微信朋友圈等，发现一例，直接降级降薪处理，二次以上者，立即开除；任何基层员工发生上述事件，作为履历污点，不得提干，并发《处罚通告》。</a:t>
            </a:r>
          </a:p>
        </p:txBody>
      </p:sp>
      <p:sp>
        <p:nvSpPr>
          <p:cNvPr id="64" name="燕尾形 63"/>
          <p:cNvSpPr/>
          <p:nvPr/>
        </p:nvSpPr>
        <p:spPr>
          <a:xfrm rot="5400000">
            <a:off x="7111554" y="1578510"/>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65" name="直接连接符 64"/>
          <p:cNvCxnSpPr/>
          <p:nvPr/>
        </p:nvCxnSpPr>
        <p:spPr>
          <a:xfrm>
            <a:off x="7291527" y="2156329"/>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28438" y="1060479"/>
            <a:ext cx="1750695" cy="428625"/>
          </a:xfrm>
          <a:prstGeom prst="rect">
            <a:avLst/>
          </a:prstGeom>
        </p:spPr>
        <p:txBody>
          <a:bodyPr wrap="none" lIns="91407" tIns="45704" rIns="91407" bIns="45704">
            <a:spAutoFit/>
          </a:bodyPr>
          <a:lstStyle/>
          <a:p>
            <a:pPr algn="l"/>
            <a:r>
              <a:rPr lang="en-US" altLang="zh-CN" sz="2200" b="1">
                <a:latin typeface="微软雅黑" panose="020B0503020204020204" pitchFamily="34" charset="-122"/>
                <a:ea typeface="微软雅黑" panose="020B0503020204020204" pitchFamily="34" charset="-122"/>
                <a:sym typeface="+mn-ea"/>
              </a:rPr>
              <a:t>2</a:t>
            </a:r>
            <a:r>
              <a:rPr lang="zh-CN" altLang="en-US" sz="2200" b="1">
                <a:latin typeface="微软雅黑" panose="020B0503020204020204" pitchFamily="34" charset="-122"/>
                <a:ea typeface="微软雅黑" panose="020B0503020204020204" pitchFamily="34" charset="-122"/>
                <a:sym typeface="+mn-ea"/>
              </a:rPr>
              <a:t>、废标事件</a:t>
            </a:r>
            <a:endParaRPr lang="en-US" altLang="zh-CN" sz="2200" b="1" dirty="0">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7604760" y="1369060"/>
            <a:ext cx="4439285" cy="78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nSpc>
                <a:spcPct val="150000"/>
              </a:lnSpc>
              <a:buNone/>
            </a:pPr>
            <a:r>
              <a:rPr lang="zh-CN" sz="1000">
                <a:sym typeface="+mn-ea"/>
              </a:rPr>
              <a:t>公司要求员工具备高度责任心和认真、细致态度，严禁出现投标废标事件，一经发生，追溯源头，原因的起源点员工立即开除处理，相关的领导根据项目标的金额罚款处理，并发</a:t>
            </a:r>
            <a:r>
              <a:rPr lang="zh-CN" sz="1000" b="1">
                <a:solidFill>
                  <a:srgbClr val="FF0000"/>
                </a:solidFill>
                <a:sym typeface="+mn-ea"/>
              </a:rPr>
              <a:t>《处罚通告》</a:t>
            </a:r>
            <a:r>
              <a:rPr lang="zh-CN" sz="1000">
                <a:sym typeface="+mn-ea"/>
              </a:rPr>
              <a:t>。</a:t>
            </a:r>
            <a:endParaRPr lang="zh-CN" altLang="en-US" sz="1000" spc="300" dirty="0">
              <a:solidFill>
                <a:schemeClr val="bg1">
                  <a:lumMod val="65000"/>
                </a:schemeClr>
              </a:solidFill>
              <a:sym typeface="微软雅黑" panose="020B0503020204020204" pitchFamily="34" charset="-122"/>
            </a:endParaRPr>
          </a:p>
        </p:txBody>
      </p:sp>
      <p:sp>
        <p:nvSpPr>
          <p:cNvPr id="68" name="燕尾形 67"/>
          <p:cNvSpPr/>
          <p:nvPr/>
        </p:nvSpPr>
        <p:spPr>
          <a:xfrm rot="5400000">
            <a:off x="7111554" y="2948211"/>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69" name="直接连接符 68"/>
          <p:cNvCxnSpPr/>
          <p:nvPr/>
        </p:nvCxnSpPr>
        <p:spPr>
          <a:xfrm>
            <a:off x="7291527" y="3771775"/>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7628438" y="2428275"/>
            <a:ext cx="3147695" cy="428625"/>
          </a:xfrm>
          <a:prstGeom prst="rect">
            <a:avLst/>
          </a:prstGeom>
        </p:spPr>
        <p:txBody>
          <a:bodyPr wrap="none" lIns="91407" tIns="45704" rIns="91407" bIns="45704">
            <a:spAutoFit/>
          </a:bodyPr>
          <a:lstStyle/>
          <a:p>
            <a:pPr algn="l"/>
            <a:r>
              <a:rPr lang="en-US" altLang="zh-CN" sz="2200" b="1" dirty="0">
                <a:latin typeface="微软雅黑" panose="020B0503020204020204" pitchFamily="34" charset="-122"/>
                <a:ea typeface="微软雅黑" panose="020B0503020204020204" pitchFamily="34" charset="-122"/>
              </a:rPr>
              <a:t>4</a:t>
            </a:r>
            <a:r>
              <a:rPr lang="zh-CN" altLang="en-US" sz="2200" b="1" dirty="0">
                <a:latin typeface="微软雅黑" panose="020B0503020204020204" pitchFamily="34" charset="-122"/>
                <a:ea typeface="微软雅黑" panose="020B0503020204020204" pitchFamily="34" charset="-122"/>
              </a:rPr>
              <a:t>、技术线禁止对外报价</a:t>
            </a:r>
            <a:endParaRPr lang="en-US" altLang="zh-CN" sz="2200" b="1" dirty="0">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7615555" y="2842895"/>
            <a:ext cx="4130040" cy="70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fontAlgn="auto">
              <a:lnSpc>
                <a:spcPct val="100000"/>
              </a:lnSpc>
              <a:spcBef>
                <a:spcPct val="0"/>
              </a:spcBef>
              <a:buNone/>
            </a:pPr>
            <a:r>
              <a:rPr lang="zh-CN" altLang="en-US" sz="1000" spc="300" dirty="0">
                <a:solidFill>
                  <a:schemeClr val="tx1"/>
                </a:solidFill>
                <a:sym typeface="微软雅黑" panose="020B0503020204020204" pitchFamily="34" charset="-122"/>
              </a:rPr>
              <a:t>公司任何资料转发（含报价、方案、PPT、可研报告、工作量统计、供货清单等）均有市场线（客户经理或产品经理）唯一对接客户，尤其是技术线以及其他部门严禁对外报价，一经发现，责令开除。</a:t>
            </a:r>
          </a:p>
        </p:txBody>
      </p:sp>
      <p:sp>
        <p:nvSpPr>
          <p:cNvPr id="72" name="燕尾形 71"/>
          <p:cNvSpPr/>
          <p:nvPr/>
        </p:nvSpPr>
        <p:spPr>
          <a:xfrm rot="5400000">
            <a:off x="7111554" y="4387996"/>
            <a:ext cx="359946" cy="57591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44CEB9"/>
              </a:solidFill>
            </a:endParaRPr>
          </a:p>
        </p:txBody>
      </p:sp>
      <p:cxnSp>
        <p:nvCxnSpPr>
          <p:cNvPr id="73" name="直接连接符 72"/>
          <p:cNvCxnSpPr/>
          <p:nvPr/>
        </p:nvCxnSpPr>
        <p:spPr>
          <a:xfrm>
            <a:off x="7291527" y="5268710"/>
            <a:ext cx="363545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628438" y="3868060"/>
            <a:ext cx="2309495" cy="428625"/>
          </a:xfrm>
          <a:prstGeom prst="rect">
            <a:avLst/>
          </a:prstGeom>
        </p:spPr>
        <p:txBody>
          <a:bodyPr wrap="none" lIns="91407" tIns="45704" rIns="91407" bIns="45704">
            <a:spAutoFit/>
          </a:bodyPr>
          <a:lstStyle/>
          <a:p>
            <a:pPr algn="l"/>
            <a:r>
              <a:rPr lang="en-US" sz="2200" b="1" dirty="0">
                <a:latin typeface="微软雅黑" panose="020B0503020204020204" pitchFamily="34" charset="-122"/>
                <a:ea typeface="微软雅黑" panose="020B0503020204020204" pitchFamily="34" charset="-122"/>
              </a:rPr>
              <a:t>6</a:t>
            </a:r>
            <a:r>
              <a:rPr lang="zh-CN" altLang="en-US" sz="2200" b="1" dirty="0">
                <a:latin typeface="微软雅黑" panose="020B0503020204020204" pitchFamily="34" charset="-122"/>
                <a:ea typeface="微软雅黑" panose="020B0503020204020204" pitchFamily="34" charset="-122"/>
              </a:rPr>
              <a:t>、品德行为败坏</a:t>
            </a:r>
          </a:p>
        </p:txBody>
      </p:sp>
      <p:sp>
        <p:nvSpPr>
          <p:cNvPr id="75" name="矩形 47"/>
          <p:cNvSpPr>
            <a:spLocks noChangeArrowheads="1"/>
          </p:cNvSpPr>
          <p:nvPr/>
        </p:nvSpPr>
        <p:spPr bwMode="auto">
          <a:xfrm>
            <a:off x="7604760" y="4248785"/>
            <a:ext cx="4379595" cy="85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fontAlgn="auto">
              <a:lnSpc>
                <a:spcPct val="100000"/>
              </a:lnSpc>
              <a:spcBef>
                <a:spcPct val="0"/>
              </a:spcBef>
              <a:buNone/>
            </a:pPr>
            <a:r>
              <a:rPr lang="zh-CN" altLang="en-US" sz="1000" spc="300" dirty="0">
                <a:solidFill>
                  <a:schemeClr val="tx1"/>
                </a:solidFill>
                <a:sym typeface="微软雅黑" panose="020B0503020204020204" pitchFamily="34" charset="-122"/>
              </a:rPr>
              <a:t>在工作中，弄虚作假，搬弄是非，拉帮结派，徇私舞弊，损害公司利益，破环公司团结，诚信缺失等行为，泄露公司商业资料（包含公司所有纸质版和电子版任何文件），一经发现，立即开除，造成重大损失者，必须弥补损失，否则，交予司法机关处理。</a:t>
            </a:r>
          </a:p>
        </p:txBody>
      </p:sp>
      <p:pic>
        <p:nvPicPr>
          <p:cNvPr id="11" name="图片 10"/>
          <p:cNvPicPr>
            <a:picLocks noChangeAspect="1"/>
          </p:cNvPicPr>
          <p:nvPr/>
        </p:nvPicPr>
        <p:blipFill>
          <a:blip r:embed="rId2"/>
          <a:stretch>
            <a:fillRect/>
          </a:stretch>
        </p:blipFill>
        <p:spPr>
          <a:xfrm>
            <a:off x="3310890" y="5401945"/>
            <a:ext cx="982345" cy="1333500"/>
          </a:xfrm>
          <a:prstGeom prst="rect">
            <a:avLst/>
          </a:prstGeom>
        </p:spPr>
      </p:pic>
      <p:pic>
        <p:nvPicPr>
          <p:cNvPr id="12" name="图片 11"/>
          <p:cNvPicPr>
            <a:picLocks noChangeAspect="1"/>
          </p:cNvPicPr>
          <p:nvPr/>
        </p:nvPicPr>
        <p:blipFill>
          <a:blip r:embed="rId2"/>
          <a:stretch>
            <a:fillRect/>
          </a:stretch>
        </p:blipFill>
        <p:spPr>
          <a:xfrm>
            <a:off x="1256030" y="5401945"/>
            <a:ext cx="982345" cy="1333500"/>
          </a:xfrm>
          <a:prstGeom prst="rect">
            <a:avLst/>
          </a:prstGeom>
        </p:spPr>
      </p:pic>
      <p:pic>
        <p:nvPicPr>
          <p:cNvPr id="13" name="图片 12"/>
          <p:cNvPicPr>
            <a:picLocks noChangeAspect="1"/>
          </p:cNvPicPr>
          <p:nvPr/>
        </p:nvPicPr>
        <p:blipFill>
          <a:blip r:embed="rId2"/>
          <a:stretch>
            <a:fillRect/>
          </a:stretch>
        </p:blipFill>
        <p:spPr>
          <a:xfrm>
            <a:off x="5233670" y="5401945"/>
            <a:ext cx="1057275" cy="1456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1000"/>
                                        <p:tgtEl>
                                          <p:spTgt spid="56"/>
                                        </p:tgtEl>
                                      </p:cBhvr>
                                    </p:animEffect>
                                    <p:anim calcmode="lin" valueType="num">
                                      <p:cBhvr>
                                        <p:cTn id="25" dur="1000" fill="hold"/>
                                        <p:tgtEl>
                                          <p:spTgt spid="56"/>
                                        </p:tgtEl>
                                        <p:attrNameLst>
                                          <p:attrName>ppt_x</p:attrName>
                                        </p:attrNameLst>
                                      </p:cBhvr>
                                      <p:tavLst>
                                        <p:tav tm="0">
                                          <p:val>
                                            <p:strVal val="#ppt_x"/>
                                          </p:val>
                                        </p:tav>
                                        <p:tav tm="100000">
                                          <p:val>
                                            <p:strVal val="#ppt_x"/>
                                          </p:val>
                                        </p:tav>
                                      </p:tavLst>
                                    </p:anim>
                                    <p:anim calcmode="lin" valueType="num">
                                      <p:cBhvr>
                                        <p:cTn id="26" dur="1000" fill="hold"/>
                                        <p:tgtEl>
                                          <p:spTgt spid="5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1000"/>
                                        <p:tgtEl>
                                          <p:spTgt spid="60"/>
                                        </p:tgtEl>
                                      </p:cBhvr>
                                    </p:animEffect>
                                    <p:anim calcmode="lin" valueType="num">
                                      <p:cBhvr>
                                        <p:cTn id="42" dur="1000" fill="hold"/>
                                        <p:tgtEl>
                                          <p:spTgt spid="60"/>
                                        </p:tgtEl>
                                        <p:attrNameLst>
                                          <p:attrName>ppt_x</p:attrName>
                                        </p:attrNameLst>
                                      </p:cBhvr>
                                      <p:tavLst>
                                        <p:tav tm="0">
                                          <p:val>
                                            <p:strVal val="#ppt_x"/>
                                          </p:val>
                                        </p:tav>
                                        <p:tav tm="100000">
                                          <p:val>
                                            <p:strVal val="#ppt_x"/>
                                          </p:val>
                                        </p:tav>
                                      </p:tavLst>
                                    </p:anim>
                                    <p:anim calcmode="lin" valueType="num">
                                      <p:cBhvr>
                                        <p:cTn id="43" dur="1000" fill="hold"/>
                                        <p:tgtEl>
                                          <p:spTgt spid="60"/>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1000"/>
                                        <p:tgtEl>
                                          <p:spTgt spid="64"/>
                                        </p:tgtEl>
                                      </p:cBhvr>
                                    </p:animEffect>
                                    <p:anim calcmode="lin" valueType="num">
                                      <p:cBhvr>
                                        <p:cTn id="59" dur="1000" fill="hold"/>
                                        <p:tgtEl>
                                          <p:spTgt spid="64"/>
                                        </p:tgtEl>
                                        <p:attrNameLst>
                                          <p:attrName>ppt_x</p:attrName>
                                        </p:attrNameLst>
                                      </p:cBhvr>
                                      <p:tavLst>
                                        <p:tav tm="0">
                                          <p:val>
                                            <p:strVal val="#ppt_x"/>
                                          </p:val>
                                        </p:tav>
                                        <p:tav tm="100000">
                                          <p:val>
                                            <p:strVal val="#ppt_x"/>
                                          </p:val>
                                        </p:tav>
                                      </p:tavLst>
                                    </p:anim>
                                    <p:anim calcmode="lin" valueType="num">
                                      <p:cBhvr>
                                        <p:cTn id="60" dur="1000" fill="hold"/>
                                        <p:tgtEl>
                                          <p:spTgt spid="64"/>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childTnLst>
                          </p:cTn>
                        </p:par>
                        <p:par>
                          <p:cTn id="65" fill="hold">
                            <p:stCondLst>
                              <p:cond delay="7500"/>
                            </p:stCondLst>
                            <p:childTnLst>
                              <p:par>
                                <p:cTn id="66" presetID="2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left)">
                                      <p:cBhvr>
                                        <p:cTn id="71" dur="500"/>
                                        <p:tgtEl>
                                          <p:spTgt spid="67"/>
                                        </p:tgtEl>
                                      </p:cBhvr>
                                    </p:animEffect>
                                  </p:childTnLst>
                                </p:cTn>
                              </p:par>
                            </p:childTnLst>
                          </p:cTn>
                        </p:par>
                        <p:par>
                          <p:cTn id="72" fill="hold">
                            <p:stCondLst>
                              <p:cond delay="8000"/>
                            </p:stCondLst>
                            <p:childTnLst>
                              <p:par>
                                <p:cTn id="73" presetID="47" presetClass="entr" presetSubtype="0"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1000"/>
                                        <p:tgtEl>
                                          <p:spTgt spid="68"/>
                                        </p:tgtEl>
                                      </p:cBhvr>
                                    </p:animEffect>
                                    <p:anim calcmode="lin" valueType="num">
                                      <p:cBhvr>
                                        <p:cTn id="76" dur="1000" fill="hold"/>
                                        <p:tgtEl>
                                          <p:spTgt spid="68"/>
                                        </p:tgtEl>
                                        <p:attrNameLst>
                                          <p:attrName>ppt_x</p:attrName>
                                        </p:attrNameLst>
                                      </p:cBhvr>
                                      <p:tavLst>
                                        <p:tav tm="0">
                                          <p:val>
                                            <p:strVal val="#ppt_x"/>
                                          </p:val>
                                        </p:tav>
                                        <p:tav tm="100000">
                                          <p:val>
                                            <p:strVal val="#ppt_x"/>
                                          </p:val>
                                        </p:tav>
                                      </p:tavLst>
                                    </p:anim>
                                    <p:anim calcmode="lin" valueType="num">
                                      <p:cBhvr>
                                        <p:cTn id="77" dur="1000" fill="hold"/>
                                        <p:tgtEl>
                                          <p:spTgt spid="68"/>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22" presetClass="entr" presetSubtype="8" fill="hold" nodeType="after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wipe(left)">
                                      <p:cBhvr>
                                        <p:cTn id="81" dur="500"/>
                                        <p:tgtEl>
                                          <p:spTgt spid="69"/>
                                        </p:tgtEl>
                                      </p:cBhvr>
                                    </p:animEffect>
                                  </p:childTnLst>
                                </p:cTn>
                              </p:par>
                            </p:childTnLst>
                          </p:cTn>
                        </p:par>
                        <p:par>
                          <p:cTn id="82" fill="hold">
                            <p:stCondLst>
                              <p:cond delay="9500"/>
                            </p:stCondLst>
                            <p:childTnLst>
                              <p:par>
                                <p:cTn id="83" presetID="22" presetClass="entr" presetSubtype="8"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ipe(left)">
                                      <p:cBhvr>
                                        <p:cTn id="85" dur="500"/>
                                        <p:tgtEl>
                                          <p:spTgt spid="70"/>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left)">
                                      <p:cBhvr>
                                        <p:cTn id="88" dur="500"/>
                                        <p:tgtEl>
                                          <p:spTgt spid="71"/>
                                        </p:tgtEl>
                                      </p:cBhvr>
                                    </p:animEffect>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1000"/>
                                        <p:tgtEl>
                                          <p:spTgt spid="72"/>
                                        </p:tgtEl>
                                      </p:cBhvr>
                                    </p:animEffect>
                                    <p:anim calcmode="lin" valueType="num">
                                      <p:cBhvr>
                                        <p:cTn id="93" dur="1000" fill="hold"/>
                                        <p:tgtEl>
                                          <p:spTgt spid="72"/>
                                        </p:tgtEl>
                                        <p:attrNameLst>
                                          <p:attrName>ppt_x</p:attrName>
                                        </p:attrNameLst>
                                      </p:cBhvr>
                                      <p:tavLst>
                                        <p:tav tm="0">
                                          <p:val>
                                            <p:strVal val="#ppt_x"/>
                                          </p:val>
                                        </p:tav>
                                        <p:tav tm="100000">
                                          <p:val>
                                            <p:strVal val="#ppt_x"/>
                                          </p:val>
                                        </p:tav>
                                      </p:tavLst>
                                    </p:anim>
                                    <p:anim calcmode="lin" valueType="num">
                                      <p:cBhvr>
                                        <p:cTn id="94" dur="1000" fill="hold"/>
                                        <p:tgtEl>
                                          <p:spTgt spid="72"/>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2" presetClass="entr" presetSubtype="8" fill="hold" nodeType="after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left)">
                                      <p:cBhvr>
                                        <p:cTn id="98" dur="500"/>
                                        <p:tgtEl>
                                          <p:spTgt spid="73"/>
                                        </p:tgtEl>
                                      </p:cBhvr>
                                    </p:animEffect>
                                  </p:childTnLst>
                                </p:cTn>
                              </p:par>
                            </p:childTnLst>
                          </p:cTn>
                        </p:par>
                        <p:par>
                          <p:cTn id="99" fill="hold">
                            <p:stCondLst>
                              <p:cond delay="11500"/>
                            </p:stCondLst>
                            <p:childTnLst>
                              <p:par>
                                <p:cTn id="100" presetID="22" presetClass="entr" presetSubtype="8"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left)">
                                      <p:cBhvr>
                                        <p:cTn id="102" dur="500"/>
                                        <p:tgtEl>
                                          <p:spTgt spid="7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4" grpId="0"/>
      <p:bldP spid="55" grpId="0"/>
      <p:bldP spid="56" grpId="0" bldLvl="0" animBg="1"/>
      <p:bldP spid="58" grpId="0"/>
      <p:bldP spid="59" grpId="0"/>
      <p:bldP spid="60" grpId="0" bldLvl="0" animBg="1"/>
      <p:bldP spid="62" grpId="0"/>
      <p:bldP spid="63" grpId="0"/>
      <p:bldP spid="64" grpId="0" bldLvl="0" animBg="1"/>
      <p:bldP spid="66" grpId="0"/>
      <p:bldP spid="67" grpId="0"/>
      <p:bldP spid="68" grpId="0" bldLvl="0" animBg="1"/>
      <p:bldP spid="70" grpId="0"/>
      <p:bldP spid="71" grpId="0"/>
      <p:bldP spid="72" grpId="0" bldLvl="0" animBg="1"/>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1527810"/>
            <a:ext cx="652145" cy="610870"/>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1527810"/>
            <a:ext cx="3096260" cy="610870"/>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93465"/>
            </a:xfrm>
            <a:prstGeom prst="rect">
              <a:avLst/>
            </a:prstGeom>
          </p:spPr>
          <p:txBody>
            <a:bodyPr wrap="square" lIns="162613" tIns="81307" rIns="162613" bIns="81307">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目的</a:t>
              </a:r>
            </a:p>
          </p:txBody>
        </p:sp>
      </p:grpSp>
      <p:sp>
        <p:nvSpPr>
          <p:cNvPr id="71" name="圆角矩形 70"/>
          <p:cNvSpPr/>
          <p:nvPr/>
        </p:nvSpPr>
        <p:spPr>
          <a:xfrm>
            <a:off x="5788660" y="2611755"/>
            <a:ext cx="652145" cy="60134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2611120"/>
            <a:ext cx="3119755" cy="60198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6" cy="399275"/>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员工须知</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60" y="3717290"/>
            <a:ext cx="652145" cy="590550"/>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46545" y="3717290"/>
            <a:ext cx="3119755" cy="591185"/>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2982" y="3336588"/>
              <a:ext cx="2953613" cy="406566"/>
            </a:xfrm>
            <a:prstGeom prst="rect">
              <a:avLst/>
            </a:prstGeom>
          </p:spPr>
          <p:txBody>
            <a:bodyPr wrap="square" lIns="162613" tIns="81307" rIns="162613" bIns="81307">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基本行为标准动作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590415" y="1351280"/>
            <a:ext cx="765175" cy="93853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childTnLst>
                          </p:cTn>
                        </p:par>
                        <p:par>
                          <p:cTn id="41" fill="hold">
                            <p:stCondLst>
                              <p:cond delay="2750"/>
                            </p:stCondLst>
                            <p:childTnLst>
                              <p:par>
                                <p:cTn id="42" presetID="2" presetClass="entr" presetSubtype="8"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additive="base">
                                        <p:cTn id="44" dur="500" fill="hold"/>
                                        <p:tgtEl>
                                          <p:spTgt spid="88"/>
                                        </p:tgtEl>
                                        <p:attrNameLst>
                                          <p:attrName>ppt_x</p:attrName>
                                        </p:attrNameLst>
                                      </p:cBhvr>
                                      <p:tavLst>
                                        <p:tav tm="0">
                                          <p:val>
                                            <p:strVal val="0-#ppt_w/2"/>
                                          </p:val>
                                        </p:tav>
                                        <p:tav tm="100000">
                                          <p:val>
                                            <p:strVal val="#ppt_x"/>
                                          </p:val>
                                        </p:tav>
                                      </p:tavLst>
                                    </p:anim>
                                    <p:anim calcmode="lin" valueType="num">
                                      <p:cBhvr additive="base">
                                        <p:cTn id="45" dur="500" fill="hold"/>
                                        <p:tgtEl>
                                          <p:spTgt spid="88"/>
                                        </p:tgtEl>
                                        <p:attrNameLst>
                                          <p:attrName>ppt_y</p:attrName>
                                        </p:attrNameLst>
                                      </p:cBhvr>
                                      <p:tavLst>
                                        <p:tav tm="0">
                                          <p:val>
                                            <p:strVal val="#ppt_y"/>
                                          </p:val>
                                        </p:tav>
                                        <p:tav tm="100000">
                                          <p:val>
                                            <p:strVal val="#ppt_y"/>
                                          </p:val>
                                        </p:tav>
                                      </p:tavLst>
                                    </p:anim>
                                  </p:childTnLst>
                                </p:cTn>
                              </p:par>
                            </p:childTnLst>
                          </p:cTn>
                        </p:par>
                        <p:par>
                          <p:cTn id="46" fill="hold">
                            <p:stCondLst>
                              <p:cond delay="3250"/>
                            </p:stCondLst>
                            <p:childTnLst>
                              <p:par>
                                <p:cTn id="47" presetID="26" presetClass="emph" presetSubtype="0" fill="hold" grpId="2" nodeType="afterEffect">
                                  <p:stCondLst>
                                    <p:cond delay="0"/>
                                  </p:stCondLst>
                                  <p:childTnLst>
                                    <p:animEffect transition="out" filter="fade">
                                      <p:cBhvr>
                                        <p:cTn id="48" dur="500" tmFilter="0, 0; .2, .5; .8, .5; 1, 0"/>
                                        <p:tgtEl>
                                          <p:spTgt spid="67"/>
                                        </p:tgtEl>
                                      </p:cBhvr>
                                    </p:animEffect>
                                    <p:animScale>
                                      <p:cBhvr>
                                        <p:cTn id="49" dur="250" autoRev="1" fill="hold"/>
                                        <p:tgtEl>
                                          <p:spTgt spid="67"/>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68"/>
                                        </p:tgtEl>
                                      </p:cBhvr>
                                    </p:animEffect>
                                    <p:animScale>
                                      <p:cBhvr>
                                        <p:cTn id="52" dur="250" autoRev="1" fill="hold"/>
                                        <p:tgtEl>
                                          <p:spTgt spid="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7" grpId="0" bldLvl="0" animBg="1"/>
      <p:bldP spid="67" grpId="1" bldLvl="0" animBg="1"/>
      <p:bldP spid="67" grpId="2" bldLvl="0" animBg="1"/>
      <p:bldP spid="71" grpId="0" bldLvl="0" animBg="1"/>
      <p:bldP spid="71" grpId="1" bldLvl="0" animBg="1"/>
      <p:bldP spid="75" grpId="0" bldLvl="0" animBg="1"/>
      <p:bldP spid="75" grpId="1" bldLvl="0" animBg="1"/>
      <p:bldP spid="87" grpId="0"/>
      <p:bldP spid="8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97980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979805"/>
            <a:ext cx="4579620" cy="719455"/>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34080"/>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公司员工管理</a:t>
              </a:r>
            </a:p>
          </p:txBody>
        </p:sp>
      </p:grpSp>
      <p:sp>
        <p:nvSpPr>
          <p:cNvPr id="71" name="圆角矩形 70"/>
          <p:cNvSpPr/>
          <p:nvPr/>
        </p:nvSpPr>
        <p:spPr>
          <a:xfrm>
            <a:off x="5788660" y="197802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1978025"/>
            <a:ext cx="4579620" cy="72009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70764"/>
              <a:ext cx="2653076"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公司红线规定</a:t>
              </a:r>
            </a:p>
          </p:txBody>
        </p:sp>
      </p:grpSp>
      <p:sp>
        <p:nvSpPr>
          <p:cNvPr id="75" name="圆角矩形 74"/>
          <p:cNvSpPr/>
          <p:nvPr/>
        </p:nvSpPr>
        <p:spPr>
          <a:xfrm>
            <a:off x="5788660" y="303466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405" y="3034665"/>
            <a:ext cx="4579620" cy="720090"/>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50" y="3336319"/>
              <a:ext cx="2736305" cy="333786"/>
            </a:xfrm>
            <a:prstGeom prst="rect">
              <a:avLst/>
            </a:prstGeom>
          </p:spPr>
          <p:txBody>
            <a:bodyPr wrap="square" lIns="162613" tIns="81307" rIns="162613" bIns="81307">
              <a:spAutoFit/>
            </a:bodyPr>
            <a:lstStyle/>
            <a:p>
              <a:pPr>
                <a:defRPr/>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公司主管级别干部规范</a:t>
              </a:r>
            </a:p>
          </p:txBody>
        </p:sp>
      </p:grpSp>
      <p:sp>
        <p:nvSpPr>
          <p:cNvPr id="79" name="圆角矩形 78"/>
          <p:cNvSpPr/>
          <p:nvPr/>
        </p:nvSpPr>
        <p:spPr>
          <a:xfrm>
            <a:off x="5788660" y="40468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405" y="4046855"/>
            <a:ext cx="4579620" cy="720725"/>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办公必要标准动作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636135" y="2980055"/>
            <a:ext cx="810895" cy="82994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
        <p:nvSpPr>
          <p:cNvPr id="3" name="圆角矩形 2"/>
          <p:cNvSpPr/>
          <p:nvPr/>
        </p:nvSpPr>
        <p:spPr>
          <a:xfrm>
            <a:off x="5801360" y="50882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4" name="组合 3"/>
          <p:cNvGrpSpPr/>
          <p:nvPr/>
        </p:nvGrpSpPr>
        <p:grpSpPr>
          <a:xfrm>
            <a:off x="6682105" y="5088255"/>
            <a:ext cx="4579620" cy="720725"/>
            <a:chOff x="6339097" y="4180903"/>
            <a:chExt cx="3744416" cy="511504"/>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综合管理部标准动作</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childTnLst>
                                </p:cTn>
                              </p:par>
                              <p:par>
                                <p:cTn id="64" presetID="56" presetClass="path" presetSubtype="0" accel="50000" decel="50000" fill="hold" grpId="1" nodeType="withEffect">
                                  <p:stCondLst>
                                    <p:cond delay="750"/>
                                  </p:stCondLst>
                                  <p:childTnLst>
                                    <p:animMotion origin="layout" path="M -0.03737 0.04121 L -6.25E-7 -4.44444E-6 " pathEditMode="relative" rAng="0" ptsTypes="AA">
                                      <p:cBhvr>
                                        <p:cTn id="65" dur="700" fill="hold"/>
                                        <p:tgtEl>
                                          <p:spTgt spid="3"/>
                                        </p:tgtEl>
                                        <p:attrNameLst>
                                          <p:attrName>ppt_x</p:attrName>
                                          <p:attrName>ppt_y</p:attrName>
                                        </p:attrNameLst>
                                      </p:cBhvr>
                                      <p:rCtr x="1862" y="-2060"/>
                                    </p:animMotion>
                                  </p:childTnLst>
                                </p:cTn>
                              </p:par>
                              <p:par>
                                <p:cTn id="66" presetID="22" presetClass="entr" presetSubtype="8" fill="hold" nodeType="withEffect">
                                  <p:stCondLst>
                                    <p:cond delay="100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3" grpId="0" bldLvl="0" animBg="1"/>
      <p:bldP spid="3"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205990" y="284480"/>
            <a:ext cx="29260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p>
        </p:txBody>
      </p:sp>
      <p:sp>
        <p:nvSpPr>
          <p:cNvPr id="229" name="圆角矩形 228"/>
          <p:cNvSpPr/>
          <p:nvPr/>
        </p:nvSpPr>
        <p:spPr>
          <a:xfrm>
            <a:off x="1293495" y="918845"/>
            <a:ext cx="269303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、道德品质要求</a:t>
            </a:r>
          </a:p>
        </p:txBody>
      </p:sp>
      <p:sp>
        <p:nvSpPr>
          <p:cNvPr id="3" name="文本框 2"/>
          <p:cNvSpPr txBox="1"/>
          <p:nvPr/>
        </p:nvSpPr>
        <p:spPr>
          <a:xfrm>
            <a:off x="1014095" y="1498600"/>
            <a:ext cx="9504045" cy="1706880"/>
          </a:xfrm>
          <a:prstGeom prst="rect">
            <a:avLst/>
          </a:prstGeom>
          <a:noFill/>
          <a:ln w="28575">
            <a:solidFill>
              <a:schemeClr val="accent1"/>
            </a:solidFill>
          </a:ln>
        </p:spPr>
        <p:txBody>
          <a:bodyPr wrap="square" rtlCol="0">
            <a:spAutoFit/>
          </a:bodyPr>
          <a:lstStyle/>
          <a:p>
            <a:pPr>
              <a:lnSpc>
                <a:spcPct val="150000"/>
              </a:lnSpc>
            </a:pPr>
            <a:r>
              <a:rPr sz="1400" b="1" dirty="0">
                <a:latin typeface="宋体" panose="02010600030101010101" pitchFamily="2" charset="-122"/>
                <a:ea typeface="宋体" panose="02010600030101010101" pitchFamily="2" charset="-122"/>
              </a:rPr>
              <a:t>1、价值观与公司绝对一致，100%认同公司，服从公司一切安排。</a:t>
            </a:r>
          </a:p>
          <a:p>
            <a:pPr>
              <a:lnSpc>
                <a:spcPct val="150000"/>
              </a:lnSpc>
            </a:pPr>
            <a:r>
              <a:rPr sz="1400" b="1" dirty="0">
                <a:latin typeface="宋体" panose="02010600030101010101" pitchFamily="2" charset="-122"/>
                <a:ea typeface="宋体" panose="02010600030101010101" pitchFamily="2" charset="-122"/>
              </a:rPr>
              <a:t>2、具备大局观，任何工作问题出发点务必站在公司立场出发，而不是站在自己个人利益出发。（如果每件重要的事情都出现纰漏，一定是出发点出现利己现象。）</a:t>
            </a:r>
          </a:p>
          <a:p>
            <a:pPr>
              <a:lnSpc>
                <a:spcPct val="150000"/>
              </a:lnSpc>
            </a:pPr>
            <a:r>
              <a:rPr sz="1400" b="1" dirty="0">
                <a:latin typeface="宋体" panose="02010600030101010101" pitchFamily="2" charset="-122"/>
                <a:ea typeface="宋体" panose="02010600030101010101" pitchFamily="2" charset="-122"/>
              </a:rPr>
              <a:t>3、具备正直、包容、良知、诚信、公正、谦逊、自律、好学、进取、坚韧、顽强、担当、吃苦耐劳、勤奋、勇敢、本分等正能量品质。</a:t>
            </a:r>
          </a:p>
        </p:txBody>
      </p:sp>
      <p:pic>
        <p:nvPicPr>
          <p:cNvPr id="4" name="图片 3"/>
          <p:cNvPicPr>
            <a:picLocks noChangeAspect="1"/>
          </p:cNvPicPr>
          <p:nvPr/>
        </p:nvPicPr>
        <p:blipFill>
          <a:blip r:embed="rId2"/>
          <a:stretch>
            <a:fillRect/>
          </a:stretch>
        </p:blipFill>
        <p:spPr>
          <a:xfrm>
            <a:off x="1513840" y="3405505"/>
            <a:ext cx="2252345" cy="3232785"/>
          </a:xfrm>
          <a:prstGeom prst="rect">
            <a:avLst/>
          </a:prstGeom>
        </p:spPr>
      </p:pic>
      <p:pic>
        <p:nvPicPr>
          <p:cNvPr id="5" name="图片 4"/>
          <p:cNvPicPr>
            <a:picLocks noChangeAspect="1"/>
          </p:cNvPicPr>
          <p:nvPr/>
        </p:nvPicPr>
        <p:blipFill>
          <a:blip r:embed="rId3"/>
          <a:stretch>
            <a:fillRect/>
          </a:stretch>
        </p:blipFill>
        <p:spPr>
          <a:xfrm>
            <a:off x="4744720" y="3405505"/>
            <a:ext cx="2192020" cy="3232785"/>
          </a:xfrm>
          <a:prstGeom prst="rect">
            <a:avLst/>
          </a:prstGeom>
        </p:spPr>
      </p:pic>
      <p:pic>
        <p:nvPicPr>
          <p:cNvPr id="6" name="图片 5"/>
          <p:cNvPicPr>
            <a:picLocks noChangeAspect="1"/>
          </p:cNvPicPr>
          <p:nvPr/>
        </p:nvPicPr>
        <p:blipFill>
          <a:blip r:embed="rId4"/>
          <a:stretch>
            <a:fillRect/>
          </a:stretch>
        </p:blipFill>
        <p:spPr>
          <a:xfrm>
            <a:off x="7833360" y="3405505"/>
            <a:ext cx="2117090" cy="3200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816225" y="284480"/>
            <a:ext cx="29260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229" name="圆角矩形 228"/>
          <p:cNvSpPr/>
          <p:nvPr/>
        </p:nvSpPr>
        <p:spPr>
          <a:xfrm>
            <a:off x="1303655" y="798830"/>
            <a:ext cx="3960495"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、以身作则，维护自身及公司形象</a:t>
            </a:r>
          </a:p>
        </p:txBody>
      </p:sp>
      <p:sp>
        <p:nvSpPr>
          <p:cNvPr id="4" name="文本框 3"/>
          <p:cNvSpPr txBox="1"/>
          <p:nvPr/>
        </p:nvSpPr>
        <p:spPr>
          <a:xfrm>
            <a:off x="484505" y="1439545"/>
            <a:ext cx="8036560" cy="4939030"/>
          </a:xfrm>
          <a:prstGeom prst="rect">
            <a:avLst/>
          </a:prstGeom>
          <a:noFill/>
          <a:ln w="28575">
            <a:solidFill>
              <a:schemeClr val="accent1"/>
            </a:solidFill>
          </a:ln>
        </p:spPr>
        <p:txBody>
          <a:bodyPr wrap="square" rtlCol="0">
            <a:spAutoFit/>
          </a:bodyPr>
          <a:lstStyle/>
          <a:p>
            <a:pPr>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1、高度自律，找准自己的定位，严格要求自己带头遵守公司制度，以身作则，维护自己在员工面前的良好形象；严禁公共场合传播负能量，或者不利于公司团结言论、微信朋友圈等，发现一例，直接降级降薪处理，</a:t>
            </a:r>
            <a:r>
              <a:rPr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二次及以上者</a:t>
            </a:r>
            <a:r>
              <a:rPr sz="1400" dirty="0">
                <a:latin typeface="微软雅黑" panose="020B0503020204020204" pitchFamily="34" charset="-122"/>
                <a:ea typeface="微软雅黑" panose="020B0503020204020204" pitchFamily="34" charset="-122"/>
                <a:cs typeface="微软雅黑" panose="020B0503020204020204" pitchFamily="34" charset="-122"/>
              </a:rPr>
              <a:t>，辞退处理；</a:t>
            </a:r>
            <a:r>
              <a:rPr sz="1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拉帮结派，组织小团体，散布公司不利言论，任何员工发生一次上述事件，作为履历污点，降级降薪处理，后期不得提干，严重者直接辞退。</a:t>
            </a:r>
          </a:p>
          <a:p>
            <a:pPr>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2、各部门主管有责任和义务不定期发布行业新资讯和管理方面正能量</a:t>
            </a:r>
            <a:r>
              <a:rPr sz="14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（包含技术分享、行业新闻、职场管理分享、员工能力提高分享、电力知识分享、提高情商等）</a:t>
            </a:r>
            <a:r>
              <a:rPr sz="1400" dirty="0">
                <a:latin typeface="微软雅黑" panose="020B0503020204020204" pitchFamily="34" charset="-122"/>
                <a:ea typeface="微软雅黑" panose="020B0503020204020204" pitchFamily="34" charset="-122"/>
                <a:cs typeface="微软雅黑" panose="020B0503020204020204" pitchFamily="34" charset="-122"/>
              </a:rPr>
              <a:t>在朋友圈或者公司群分享，学习；公司利好的任何消息部门主管务必带头发布朋友圈分享并要求部门员工转发，如：公司参加大型展会/论坛，公司参与的重点项目接收重要领导参观，公司参与的项目获得任意奖项（包括业主拿奖，无我司名字），公司或者公司员工获得任何社会、政府荣誉，公司产品有重大突破或者获得客户、行业奖项等正量能消息，公司部门主管应该带头分享朋友圈，并要求部门员工转发（模板2：朋友圈内容措辞必须振奋人心：如我司隆重亮相2018粤港澳大湾区电力创新高峰会暨第十五届中国南方电网国际技术论坛，魔方电力自主研发的BIM智慧运维产品得到各方领导及专家一致认可和好评！我们将不忘初心，继续为电网数字化建设不懈努力！备注：配上现场照片，尤其是有重要领导的照片）。</a:t>
            </a:r>
          </a:p>
          <a:p>
            <a:pPr>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3、在公司范围以外，尤其在供电局或者客户处，不得当面批评属下，不得与客户勾肩搭背，不得言行轻浮，务必保持职业的公司形象。</a:t>
            </a:r>
          </a:p>
        </p:txBody>
      </p:sp>
      <p:pic>
        <p:nvPicPr>
          <p:cNvPr id="5" name="图片 4"/>
          <p:cNvPicPr>
            <a:picLocks noChangeAspect="1"/>
          </p:cNvPicPr>
          <p:nvPr/>
        </p:nvPicPr>
        <p:blipFill>
          <a:blip r:embed="rId2"/>
          <a:stretch>
            <a:fillRect/>
          </a:stretch>
        </p:blipFill>
        <p:spPr>
          <a:xfrm>
            <a:off x="8721090" y="1029970"/>
            <a:ext cx="3115310" cy="2388870"/>
          </a:xfrm>
          <a:prstGeom prst="rect">
            <a:avLst/>
          </a:prstGeom>
        </p:spPr>
      </p:pic>
      <p:pic>
        <p:nvPicPr>
          <p:cNvPr id="6" name="图片 5"/>
          <p:cNvPicPr>
            <a:picLocks noChangeAspect="1"/>
          </p:cNvPicPr>
          <p:nvPr/>
        </p:nvPicPr>
        <p:blipFill>
          <a:blip r:embed="rId3"/>
          <a:stretch>
            <a:fillRect/>
          </a:stretch>
        </p:blipFill>
        <p:spPr>
          <a:xfrm>
            <a:off x="8721090" y="3668395"/>
            <a:ext cx="3114675" cy="2709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35300" y="209550"/>
            <a:ext cx="29260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229" name="圆角矩形 228"/>
          <p:cNvSpPr/>
          <p:nvPr/>
        </p:nvSpPr>
        <p:spPr>
          <a:xfrm>
            <a:off x="1303655" y="798830"/>
            <a:ext cx="426974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、与</a:t>
            </a:r>
            <a:r>
              <a:rPr lang="en-US" altLang="zh-CN" b="1">
                <a:latin typeface="微软雅黑" panose="020B0503020204020204" pitchFamily="34" charset="-122"/>
                <a:ea typeface="微软雅黑" panose="020B0503020204020204" pitchFamily="34" charset="-122"/>
              </a:rPr>
              <a:t>CEO</a:t>
            </a:r>
            <a:r>
              <a:rPr lang="zh-CN" altLang="en-US" b="1">
                <a:latin typeface="微软雅黑" panose="020B0503020204020204" pitchFamily="34" charset="-122"/>
                <a:ea typeface="微软雅黑" panose="020B0503020204020204" pitchFamily="34" charset="-122"/>
              </a:rPr>
              <a:t>及上级领导相处的职业要求</a:t>
            </a:r>
          </a:p>
        </p:txBody>
      </p:sp>
      <p:sp>
        <p:nvSpPr>
          <p:cNvPr id="3" name="文本框 2"/>
          <p:cNvSpPr txBox="1"/>
          <p:nvPr/>
        </p:nvSpPr>
        <p:spPr>
          <a:xfrm>
            <a:off x="1014095" y="1498600"/>
            <a:ext cx="5320030" cy="4292600"/>
          </a:xfrm>
          <a:prstGeom prst="rect">
            <a:avLst/>
          </a:prstGeom>
          <a:noFill/>
          <a:ln w="28575">
            <a:solidFill>
              <a:schemeClr val="accent1"/>
            </a:solidFill>
          </a:ln>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1、与CEO一起公众场合，严禁称兄（姐）道弟，</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务必有严明的界限</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，包括但不限于：公司会议、员工交流、外面客户交流和有第三者的任何工作场合。</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2、工作时间，务必保持严肃的工作气氛，部门主管之间除非有工作内容需要沟通，严禁上班时间串门闲聊、打闹，杜绝部门主管在工作时间与下属闲聊，打闹，发现一例，降职降薪，屡教不改者，辞退处理。</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3、领导干部务必积极主动和上级领导及CEO</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汇报部门工作情况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，并提出合理化建议，</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经公司领导和CEO</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同意以后，才能在公众场合宣贯，严禁自作主张，不经CEO同意，擅自在会议期间颁布条例和制度（如：要求新员工提交人事行政部或者公司要求以外的格式模板内容），</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所有确定了的制度和规定动作标准必须从人事行政部或者CEO处宣布，除非CEO授权。</a:t>
            </a:r>
          </a:p>
        </p:txBody>
      </p:sp>
      <p:pic>
        <p:nvPicPr>
          <p:cNvPr id="4" name="图片 3"/>
          <p:cNvPicPr>
            <a:picLocks noChangeAspect="1"/>
          </p:cNvPicPr>
          <p:nvPr/>
        </p:nvPicPr>
        <p:blipFill>
          <a:blip r:embed="rId2"/>
          <a:stretch>
            <a:fillRect/>
          </a:stretch>
        </p:blipFill>
        <p:spPr>
          <a:xfrm>
            <a:off x="7445375" y="1188085"/>
            <a:ext cx="3437890" cy="49136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830195" y="284480"/>
            <a:ext cx="29260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229" name="圆角矩形 228"/>
          <p:cNvSpPr/>
          <p:nvPr/>
        </p:nvSpPr>
        <p:spPr>
          <a:xfrm>
            <a:off x="1303655" y="798830"/>
            <a:ext cx="207264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管理本职工作</a:t>
            </a:r>
          </a:p>
        </p:txBody>
      </p:sp>
      <p:sp>
        <p:nvSpPr>
          <p:cNvPr id="4" name="文本框 3"/>
          <p:cNvSpPr txBox="1"/>
          <p:nvPr/>
        </p:nvSpPr>
        <p:spPr>
          <a:xfrm>
            <a:off x="1014095" y="1498600"/>
            <a:ext cx="6129020" cy="3969385"/>
          </a:xfrm>
          <a:prstGeom prst="rect">
            <a:avLst/>
          </a:prstGeom>
          <a:noFill/>
          <a:ln w="28575">
            <a:solidFill>
              <a:schemeClr val="accent1"/>
            </a:solidFill>
          </a:ln>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1、严禁部门主管与员工串通，损害公司利益，如虚假报销，徇私舞弊，包庇下属并造成公司损失的渎职行为，一经查实，立即开除。</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4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没有担当，害怕得罪人，无底线无原则，员工违反纪律，不闻不问，面对下级，一味退让，包庇下属违规行为，一经发现，降职降薪二级，不再提干。</a:t>
            </a:r>
          </a:p>
          <a:p>
            <a:pPr>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关注部门员工的思想动态，对迷茫期的下属，给予引导和帮助，为了方便主管与员工的沟通，除了总经理、财务部、人事行政部、采购部等设立独立办公室，其他部门主管不另设办公室，各主管要及时了解基层的工作进展，并第一时间给予指导意见，不定期组织部门培训</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《培训通知》</a:t>
            </a:r>
            <a:r>
              <a:rPr lang="en-US" altLang="zh-CN" sz="14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有人事行政部发起，并记录在案，培训课时费核算依据只有2条：1、《培训通知》，2、培训签到表，签到表务必体现培训时长）</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针对专业技能，有计划的让员工提高。</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5836"/>
          <a:stretch>
            <a:fillRect/>
          </a:stretch>
        </p:blipFill>
        <p:spPr>
          <a:xfrm>
            <a:off x="7492365" y="1498600"/>
            <a:ext cx="4159885" cy="41821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42260" y="284480"/>
            <a:ext cx="29260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3" name="文本框 2"/>
          <p:cNvSpPr txBox="1"/>
          <p:nvPr/>
        </p:nvSpPr>
        <p:spPr>
          <a:xfrm>
            <a:off x="1043940" y="965200"/>
            <a:ext cx="7017385" cy="4615815"/>
          </a:xfrm>
          <a:prstGeom prst="rect">
            <a:avLst/>
          </a:prstGeom>
          <a:noFill/>
          <a:ln w="28575">
            <a:solidFill>
              <a:schemeClr val="accent1"/>
            </a:solidFill>
          </a:ln>
        </p:spPr>
        <p:txBody>
          <a:bodyPr wrap="square" rtlCol="0">
            <a:spAutoFit/>
          </a:bodyPr>
          <a:lstStyle/>
          <a:p>
            <a:pPr indent="0" fontAlgn="auto">
              <a:lnSpc>
                <a:spcPct val="15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4、公司主管有义务关注团队下属的成长，并对对下属工作进行检查和监督（群里本员工工作不力时，应及时追责员工，并进行监督和指导），对下属提交客户的方案和其他资料进行审核，并对下属不足的地方及时指正，未审核直接提交石总，当事人和直接主管均扣2分，对下属的职业升迁通道进行指引和帮助，年度考核，团队成员总体绩效倒数30%或者出现进步忌妒缓慢的员工，相应扣除部分20%管理奖金。</a:t>
            </a:r>
          </a:p>
          <a:p>
            <a:pPr indent="0" fontAlgn="auto">
              <a:lnSpc>
                <a:spcPct val="150000"/>
              </a:lnSpc>
            </a:pPr>
            <a:endParaRPr 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5、各部门主管务必有高度的团队合作精神，面对多部门配合完成的项目，各主管必须100%的配合，并且效率要高，严禁故意拖延、借故推诿，一经发现，降级降薪，如果造成项目丢失，查明原因，岗位懈怠、渎职者即刻开除。</a:t>
            </a:r>
          </a:p>
          <a:p>
            <a:pPr indent="0" fontAlgn="auto">
              <a:lnSpc>
                <a:spcPct val="150000"/>
              </a:lnSpc>
            </a:pPr>
            <a:endPar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6、部门主管高度关注部门群动态，C</a:t>
            </a:r>
            <a:r>
              <a:rPr 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EO</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发布工作指令，部门主管第一时间回应并合理安排部门人员工作</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（未及时回应，领导点名的，扣除2分处理），</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部门人员工作完成，务必交予部门主管检查修改后，方可发送</a:t>
            </a:r>
            <a:r>
              <a:rPr 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CEO</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，严禁交付工作文件或资料拖延提交、出现错别字、内容和要求不一致等敷衍现象。</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335645" y="1973580"/>
            <a:ext cx="3467735" cy="29108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274695" y="284480"/>
            <a:ext cx="29260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3" name="文本框 2"/>
          <p:cNvSpPr txBox="1"/>
          <p:nvPr/>
        </p:nvSpPr>
        <p:spPr>
          <a:xfrm>
            <a:off x="854710" y="1033780"/>
            <a:ext cx="10062845" cy="2999740"/>
          </a:xfrm>
          <a:prstGeom prst="rect">
            <a:avLst/>
          </a:prstGeom>
          <a:noFill/>
        </p:spPr>
        <p:txBody>
          <a:bodyPr wrap="square" rtlCol="0" anchor="t">
            <a:spAutoFit/>
          </a:bodyPr>
          <a:lstStyle/>
          <a:p>
            <a:pPr indent="0" fontAlgn="auto">
              <a:lnSpc>
                <a:spcPct val="150000"/>
              </a:lnSpc>
            </a:pP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7、部门主管对C</a:t>
            </a:r>
            <a:r>
              <a:rPr 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EO</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有建议或者意见，或者意见有分歧，必须私下沟通，严禁在办公室公开场合或者会议上直接对立，私下沟通完成，双方达成一致后，方可在公开场合或者会议上公布说明，部门员工负面情绪，主管需思想沟通，引导员工以公司利益为重，不要一味站在个人一方，懂得换位思考，努力为公司发展做贡献。</a:t>
            </a:r>
          </a:p>
          <a:p>
            <a:pPr indent="0" fontAlgn="auto">
              <a:lnSpc>
                <a:spcPct val="150000"/>
              </a:lnSpc>
            </a:pP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部门主管应具备良好的沟通协调能力，能与其他部门高效沟通解决问题，帮助部门员工克服困难，屡次（（5次/每月及以上））出现沟通不畅，矛盾四起，多次（5次/每月及以上）被投诉的部门主管，责令降级，</a:t>
            </a:r>
            <a:endParaRPr lang="zh-CN" altLang="en-US"/>
          </a:p>
        </p:txBody>
      </p:sp>
      <p:pic>
        <p:nvPicPr>
          <p:cNvPr id="5" name="图片 4"/>
          <p:cNvPicPr>
            <a:picLocks noChangeAspect="1"/>
          </p:cNvPicPr>
          <p:nvPr/>
        </p:nvPicPr>
        <p:blipFill>
          <a:blip r:embed="rId2"/>
          <a:stretch>
            <a:fillRect/>
          </a:stretch>
        </p:blipFill>
        <p:spPr>
          <a:xfrm>
            <a:off x="3274695" y="4027170"/>
            <a:ext cx="4742815" cy="24485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224530" y="284480"/>
            <a:ext cx="29260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三、公司主管级别干部规范</a:t>
            </a:r>
            <a:endParaRPr lang="zh-CN" altLang="en-US"/>
          </a:p>
        </p:txBody>
      </p:sp>
      <p:sp>
        <p:nvSpPr>
          <p:cNvPr id="229" name="圆角矩形 228"/>
          <p:cNvSpPr/>
          <p:nvPr/>
        </p:nvSpPr>
        <p:spPr>
          <a:xfrm>
            <a:off x="7592695" y="883920"/>
            <a:ext cx="258191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、管理岗位轮岗制</a:t>
            </a:r>
            <a:endParaRPr lang="zh-CN" b="1">
              <a:latin typeface="微软雅黑" panose="020B0503020204020204" pitchFamily="34" charset="-122"/>
              <a:ea typeface="微软雅黑" panose="020B0503020204020204" pitchFamily="34" charset="-122"/>
            </a:endParaRPr>
          </a:p>
        </p:txBody>
      </p:sp>
      <p:sp>
        <p:nvSpPr>
          <p:cNvPr id="3" name="文本框 2"/>
          <p:cNvSpPr txBox="1"/>
          <p:nvPr/>
        </p:nvSpPr>
        <p:spPr>
          <a:xfrm>
            <a:off x="6044565" y="1537335"/>
            <a:ext cx="5938520" cy="1383665"/>
          </a:xfrm>
          <a:prstGeom prst="rect">
            <a:avLst/>
          </a:prstGeom>
          <a:noFill/>
          <a:ln w="28575">
            <a:solidFill>
              <a:schemeClr val="accent1"/>
            </a:solidFill>
          </a:ln>
        </p:spPr>
        <p:txBody>
          <a:bodyPr wrap="square" rtlCol="0">
            <a:spAutoFit/>
          </a:bodyPr>
          <a:lstStyle/>
          <a:p>
            <a:pPr>
              <a:lnSpc>
                <a:spcPct val="150000"/>
              </a:lnSpc>
            </a:pP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1、管理干部务必保持能上能下的态度，岗位通过考察不适合者，应该服从公司安排，调度至其他合适岗位。</a:t>
            </a:r>
          </a:p>
          <a:p>
            <a:pPr>
              <a:lnSpc>
                <a:spcPct val="150000"/>
              </a:lnSpc>
            </a:pP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2、各部门之间主管岗位，公司实行轮岗制度，每年干部的岗位都有发生轮换现象，干部应该自觉服从。</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圆角矩形 130"/>
          <p:cNvSpPr/>
          <p:nvPr/>
        </p:nvSpPr>
        <p:spPr>
          <a:xfrm>
            <a:off x="7722870" y="4291330"/>
            <a:ext cx="258191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6</a:t>
            </a:r>
            <a:r>
              <a:rPr lang="zh-CN" altLang="en-US" b="1">
                <a:latin typeface="微软雅黑" panose="020B0503020204020204" pitchFamily="34" charset="-122"/>
                <a:ea typeface="微软雅黑" panose="020B0503020204020204" pitchFamily="34" charset="-122"/>
              </a:rPr>
              <a:t>、管理人员授课职责</a:t>
            </a:r>
            <a:endParaRPr lang="zh-CN" b="1">
              <a:latin typeface="微软雅黑" panose="020B0503020204020204" pitchFamily="34" charset="-122"/>
              <a:ea typeface="微软雅黑" panose="020B0503020204020204" pitchFamily="34" charset="-122"/>
            </a:endParaRPr>
          </a:p>
        </p:txBody>
      </p:sp>
      <p:sp>
        <p:nvSpPr>
          <p:cNvPr id="132" name="文本框 131"/>
          <p:cNvSpPr txBox="1"/>
          <p:nvPr/>
        </p:nvSpPr>
        <p:spPr>
          <a:xfrm>
            <a:off x="5977890" y="4927600"/>
            <a:ext cx="6004560" cy="1060450"/>
          </a:xfrm>
          <a:prstGeom prst="rect">
            <a:avLst/>
          </a:prstGeom>
          <a:noFill/>
          <a:ln w="28575">
            <a:solidFill>
              <a:schemeClr val="accent1"/>
            </a:solidFill>
          </a:ln>
        </p:spPr>
        <p:txBody>
          <a:bodyPr wrap="square" rtlCol="0">
            <a:spAutoFit/>
          </a:bodyPr>
          <a:lstStyle/>
          <a:p>
            <a:pPr indent="0" fontAlgn="auto">
              <a:lnSpc>
                <a:spcPct val="150000"/>
              </a:lnSpc>
            </a:pP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管理干部岗位职责含对公司员工进行授课(公司已有的授课P</a:t>
            </a:r>
            <a:r>
              <a:rPr lang="en-US"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内容</a:t>
            </a:r>
            <a:r>
              <a:rPr lang="en-US"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的硬性要求，不另计课时费，员工自行编写的新内容，经综合管理部和石总审核符合授课规定的，可是费用200元/份内容计算。</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3" name="图片 132"/>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5900"/>
                    </a14:imgEffect>
                    <a14:imgEffect>
                      <a14:saturation sat="66000"/>
                    </a14:imgEffect>
                    <a14:imgEffect>
                      <a14:sharpenSoften amount="25000"/>
                    </a14:imgEffect>
                  </a14:imgLayer>
                </a14:imgProps>
              </a:ext>
            </a:extLst>
          </a:blip>
          <a:srcRect/>
          <a:stretch>
            <a:fillRect/>
          </a:stretch>
        </p:blipFill>
        <p:spPr>
          <a:xfrm>
            <a:off x="0" y="1063625"/>
            <a:ext cx="6179820" cy="5361305"/>
          </a:xfrm>
          <a:custGeom>
            <a:avLst/>
            <a:gdLst>
              <a:gd name="connsiteX0" fmla="*/ 0 w 6340972"/>
              <a:gd name="connsiteY0" fmla="*/ 0 h 5500983"/>
              <a:gd name="connsiteX1" fmla="*/ 6340972 w 6340972"/>
              <a:gd name="connsiteY1" fmla="*/ 0 h 5500983"/>
              <a:gd name="connsiteX2" fmla="*/ 6340972 w 6340972"/>
              <a:gd name="connsiteY2" fmla="*/ 5500983 h 5500983"/>
              <a:gd name="connsiteX3" fmla="*/ 0 w 6340972"/>
              <a:gd name="connsiteY3" fmla="*/ 5500983 h 5500983"/>
            </a:gdLst>
            <a:ahLst/>
            <a:cxnLst>
              <a:cxn ang="0">
                <a:pos x="connsiteX0" y="connsiteY0"/>
              </a:cxn>
              <a:cxn ang="0">
                <a:pos x="connsiteX1" y="connsiteY1"/>
              </a:cxn>
              <a:cxn ang="0">
                <a:pos x="connsiteX2" y="connsiteY2"/>
              </a:cxn>
              <a:cxn ang="0">
                <a:pos x="connsiteX3" y="connsiteY3"/>
              </a:cxn>
            </a:cxnLst>
            <a:rect l="l" t="t" r="r" b="b"/>
            <a:pathLst>
              <a:path w="6340972" h="5500983">
                <a:moveTo>
                  <a:pt x="0" y="0"/>
                </a:moveTo>
                <a:lnTo>
                  <a:pt x="6340972" y="0"/>
                </a:lnTo>
                <a:lnTo>
                  <a:pt x="6340972" y="5500983"/>
                </a:lnTo>
                <a:lnTo>
                  <a:pt x="0" y="5500983"/>
                </a:lnTo>
                <a:close/>
              </a:path>
            </a:pathLst>
          </a:custGeom>
        </p:spPr>
      </p:pic>
      <p:grpSp>
        <p:nvGrpSpPr>
          <p:cNvPr id="135" name="组合 134"/>
          <p:cNvGrpSpPr/>
          <p:nvPr/>
        </p:nvGrpSpPr>
        <p:grpSpPr>
          <a:xfrm>
            <a:off x="5022686" y="1063871"/>
            <a:ext cx="904568" cy="904568"/>
            <a:chOff x="1209808" y="3277650"/>
            <a:chExt cx="856558" cy="856558"/>
          </a:xfrm>
        </p:grpSpPr>
        <p:sp>
          <p:nvSpPr>
            <p:cNvPr id="137" name="椭圆 136"/>
            <p:cNvSpPr/>
            <p:nvPr/>
          </p:nvSpPr>
          <p:spPr>
            <a:xfrm>
              <a:off x="1209808" y="3277650"/>
              <a:ext cx="856558" cy="856558"/>
            </a:xfrm>
            <a:prstGeom prst="ellipse">
              <a:avLst/>
            </a:prstGeom>
            <a:solidFill>
              <a:schemeClr val="bg1"/>
            </a:solidFill>
            <a:ln w="28575">
              <a:solidFill>
                <a:schemeClr val="accent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8" name="椭圆 51"/>
            <p:cNvSpPr/>
            <p:nvPr/>
          </p:nvSpPr>
          <p:spPr>
            <a:xfrm>
              <a:off x="1344119" y="3428587"/>
              <a:ext cx="587936" cy="53972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39" name="组合 138"/>
          <p:cNvGrpSpPr/>
          <p:nvPr/>
        </p:nvGrpSpPr>
        <p:grpSpPr>
          <a:xfrm>
            <a:off x="5022686" y="3990238"/>
            <a:ext cx="904568" cy="904568"/>
            <a:chOff x="1209808" y="3277650"/>
            <a:chExt cx="856558" cy="856558"/>
          </a:xfrm>
        </p:grpSpPr>
        <p:sp>
          <p:nvSpPr>
            <p:cNvPr id="141" name="椭圆 140"/>
            <p:cNvSpPr/>
            <p:nvPr/>
          </p:nvSpPr>
          <p:spPr>
            <a:xfrm>
              <a:off x="1209808" y="3277650"/>
              <a:ext cx="856558" cy="856558"/>
            </a:xfrm>
            <a:prstGeom prst="ellipse">
              <a:avLst/>
            </a:prstGeom>
            <a:solidFill>
              <a:schemeClr val="bg1"/>
            </a:solidFill>
            <a:ln w="28575">
              <a:solidFill>
                <a:schemeClr val="accent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42" name="椭圆 57"/>
            <p:cNvSpPr/>
            <p:nvPr/>
          </p:nvSpPr>
          <p:spPr>
            <a:xfrm>
              <a:off x="1344119" y="3480392"/>
              <a:ext cx="587936" cy="43612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pic>
        <p:nvPicPr>
          <p:cNvPr id="145" name="图片占位符 144"/>
          <p:cNvPicPr>
            <a:picLocks noGrp="1" noChangeAspect="1"/>
          </p:cNvPicPr>
          <p:nvPr>
            <p:ph type="pic" sz="quarter" idx="13"/>
          </p:nvPr>
        </p:nvPicPr>
        <p:blipFill>
          <a:blip r:embed="rId4" cstate="screen"/>
          <a:srcRect/>
          <a:stretch>
            <a:fillRect/>
          </a:stretch>
        </p:blipFill>
        <p:spPr>
          <a:xfrm>
            <a:off x="0" y="1728470"/>
            <a:ext cx="4468495" cy="3773805"/>
          </a:xfrm>
          <a:effectLst>
            <a:innerShdw blurRad="114300">
              <a:prstClr val="black"/>
            </a:inn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97980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979805"/>
            <a:ext cx="4579620" cy="719455"/>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34080"/>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公司员工管理</a:t>
              </a:r>
            </a:p>
          </p:txBody>
        </p:sp>
      </p:grpSp>
      <p:sp>
        <p:nvSpPr>
          <p:cNvPr id="71" name="圆角矩形 70"/>
          <p:cNvSpPr/>
          <p:nvPr/>
        </p:nvSpPr>
        <p:spPr>
          <a:xfrm>
            <a:off x="5788660" y="197802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1978025"/>
            <a:ext cx="4579620" cy="72009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70764"/>
              <a:ext cx="2653076"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公司红线规定</a:t>
              </a:r>
            </a:p>
          </p:txBody>
        </p:sp>
      </p:grpSp>
      <p:sp>
        <p:nvSpPr>
          <p:cNvPr id="75" name="圆角矩形 74"/>
          <p:cNvSpPr/>
          <p:nvPr/>
        </p:nvSpPr>
        <p:spPr>
          <a:xfrm>
            <a:off x="5788660" y="303466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405" y="3034665"/>
            <a:ext cx="4579620" cy="720090"/>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50" y="3336319"/>
              <a:ext cx="2736305"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公司主管级别干部规范</a:t>
              </a:r>
            </a:p>
          </p:txBody>
        </p:sp>
      </p:grpSp>
      <p:sp>
        <p:nvSpPr>
          <p:cNvPr id="79" name="圆角矩形 78"/>
          <p:cNvSpPr/>
          <p:nvPr/>
        </p:nvSpPr>
        <p:spPr>
          <a:xfrm>
            <a:off x="5788660" y="40468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405" y="4046855"/>
            <a:ext cx="4579620" cy="720725"/>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办公必要标准动作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572635" y="3924300"/>
            <a:ext cx="810895" cy="82994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
        <p:nvSpPr>
          <p:cNvPr id="3" name="圆角矩形 2"/>
          <p:cNvSpPr/>
          <p:nvPr/>
        </p:nvSpPr>
        <p:spPr>
          <a:xfrm>
            <a:off x="5801360" y="50882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4" name="组合 3"/>
          <p:cNvGrpSpPr/>
          <p:nvPr/>
        </p:nvGrpSpPr>
        <p:grpSpPr>
          <a:xfrm>
            <a:off x="6682105" y="5088255"/>
            <a:ext cx="4579620" cy="720725"/>
            <a:chOff x="6339097" y="4180903"/>
            <a:chExt cx="3744416" cy="511504"/>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综合管理部标准动作</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childTnLst>
                                </p:cTn>
                              </p:par>
                              <p:par>
                                <p:cTn id="64" presetID="56" presetClass="path" presetSubtype="0" accel="50000" decel="50000" fill="hold" grpId="1" nodeType="withEffect">
                                  <p:stCondLst>
                                    <p:cond delay="750"/>
                                  </p:stCondLst>
                                  <p:childTnLst>
                                    <p:animMotion origin="layout" path="M -0.03737 0.04121 L -6.25E-7 -4.44444E-6 " pathEditMode="relative" rAng="0" ptsTypes="AA">
                                      <p:cBhvr>
                                        <p:cTn id="65" dur="700" fill="hold"/>
                                        <p:tgtEl>
                                          <p:spTgt spid="3"/>
                                        </p:tgtEl>
                                        <p:attrNameLst>
                                          <p:attrName>ppt_x</p:attrName>
                                          <p:attrName>ppt_y</p:attrName>
                                        </p:attrNameLst>
                                      </p:cBhvr>
                                      <p:rCtr x="1862" y="-2060"/>
                                    </p:animMotion>
                                  </p:childTnLst>
                                </p:cTn>
                              </p:par>
                              <p:par>
                                <p:cTn id="66" presetID="22" presetClass="entr" presetSubtype="8" fill="hold" nodeType="withEffect">
                                  <p:stCondLst>
                                    <p:cond delay="100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3" grpId="0" bldLvl="0" animBg="1"/>
      <p:bldP spid="3"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164871"/>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sp>
        <p:nvSpPr>
          <p:cNvPr id="25" name="文本框 2"/>
          <p:cNvSpPr txBox="1"/>
          <p:nvPr/>
        </p:nvSpPr>
        <p:spPr>
          <a:xfrm>
            <a:off x="2526740" y="294981"/>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四、办公必要标准动作</a:t>
            </a:r>
          </a:p>
        </p:txBody>
      </p:sp>
      <p:sp>
        <p:nvSpPr>
          <p:cNvPr id="2" name="文本框 1"/>
          <p:cNvSpPr txBox="1"/>
          <p:nvPr/>
        </p:nvSpPr>
        <p:spPr>
          <a:xfrm>
            <a:off x="1097280" y="1658620"/>
            <a:ext cx="6628130" cy="1060450"/>
          </a:xfrm>
          <a:prstGeom prst="rect">
            <a:avLst/>
          </a:prstGeom>
          <a:noFill/>
          <a:ln w="28575">
            <a:solidFill>
              <a:schemeClr val="accent1"/>
            </a:solidFill>
          </a:ln>
        </p:spPr>
        <p:txBody>
          <a:bodyPr wrap="square" rtlCol="0">
            <a:spAutoFit/>
          </a:bodyPr>
          <a:lstStyle/>
          <a:p>
            <a:pPr>
              <a:lnSpc>
                <a:spcPct val="150000"/>
              </a:lnSpc>
            </a:pPr>
            <a:r>
              <a:rPr sz="14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1、按时上下班打卡，迟到、早退50元/次，补卡申请流程（适用范围：针对于准时上下班人员的忘记打卡，需要有证明人，一旦出现作弊现象，当事人罚款、证明人、审批人200元，并发《处罚通告》（模板1），记过一次，写检讨书、扣3分）。</a:t>
            </a:r>
            <a:endParaRPr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圆角矩形 130"/>
          <p:cNvSpPr/>
          <p:nvPr/>
        </p:nvSpPr>
        <p:spPr>
          <a:xfrm>
            <a:off x="1202055" y="776605"/>
            <a:ext cx="258191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、上下班要求</a:t>
            </a:r>
            <a:endParaRPr lang="zh-CN" b="1">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456295" y="1428115"/>
            <a:ext cx="2426970" cy="3696335"/>
          </a:xfrm>
          <a:prstGeom prst="rect">
            <a:avLst/>
          </a:prstGeom>
        </p:spPr>
      </p:pic>
      <p:sp>
        <p:nvSpPr>
          <p:cNvPr id="5" name="文本框 4"/>
          <p:cNvSpPr txBox="1"/>
          <p:nvPr/>
        </p:nvSpPr>
        <p:spPr>
          <a:xfrm>
            <a:off x="1073785" y="3323590"/>
            <a:ext cx="6628130" cy="1706880"/>
          </a:xfrm>
          <a:prstGeom prst="rect">
            <a:avLst/>
          </a:prstGeom>
          <a:noFill/>
          <a:ln w="28575">
            <a:solidFill>
              <a:schemeClr val="accent1"/>
            </a:solidFill>
          </a:ln>
        </p:spPr>
        <p:txBody>
          <a:bodyPr wrap="square" rtlCol="0">
            <a:spAutoFit/>
          </a:bodyPr>
          <a:lstStyle/>
          <a:p>
            <a:pPr>
              <a:lnSpc>
                <a:spcPct val="150000"/>
              </a:lnSpc>
            </a:pPr>
            <a:r>
              <a:rPr sz="1400" dirty="0">
                <a:latin typeface="微软雅黑" panose="020B0503020204020204" pitchFamily="34" charset="-122"/>
                <a:ea typeface="微软雅黑" panose="020B0503020204020204" pitchFamily="34" charset="-122"/>
                <a:cs typeface="微软雅黑" panose="020B0503020204020204" pitchFamily="34" charset="-122"/>
              </a:rPr>
              <a:t>2、进入办公区必须佩戴工牌、男士穿着稳重、得体，短发、清爽发型，严禁夸张发型（如长发、染色彩鲜艳颜色或者留奇形怪状图案等），着商务装（市场线男士：带领衣服、商务裤、皮鞋；女士端庄、稳重，严禁头发染色彩鲜艳颜色，着商务装（市场线男士：带领衣服、商务裤、皮鞋；女生：商务装，严禁超短裤、超短裙，裙装不能低于膝盖）</a:t>
            </a:r>
            <a:endParaRPr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59011" y="909080"/>
            <a:ext cx="10124141" cy="1164871"/>
          </a:xfrm>
          <a:prstGeom prst="rect">
            <a:avLst/>
          </a:prstGeom>
        </p:spPr>
        <p:txBody>
          <a:bodyPr wrap="square">
            <a:spAutoFit/>
          </a:bodyPr>
          <a:lstStyle/>
          <a:p>
            <a:pPr indent="457200" algn="just" hangingPunct="0">
              <a:lnSpc>
                <a:spcPts val="3300"/>
              </a:lnSpc>
              <a:defRPr/>
            </a:pPr>
            <a:endParaRPr lang="en-US" altLang="zh-CN" dirty="0">
              <a:latin typeface="微软雅黑" panose="020B0503020204020204" pitchFamily="34" charset="-122"/>
              <a:ea typeface="微软雅黑" panose="020B0503020204020204" pitchFamily="34" charset="-122"/>
            </a:endParaRPr>
          </a:p>
          <a:p>
            <a:pPr indent="457200" algn="just" hangingPunct="0">
              <a:lnSpc>
                <a:spcPct val="150000"/>
              </a:lnSpc>
              <a:defRPr/>
            </a:pPr>
            <a:endParaRPr lang="en-US" altLang="zh-CN" sz="1200" dirty="0">
              <a:latin typeface="微软雅黑" panose="020B0503020204020204" pitchFamily="34" charset="-122"/>
              <a:ea typeface="微软雅黑" panose="020B0503020204020204" pitchFamily="34" charset="-122"/>
            </a:endParaRPr>
          </a:p>
          <a:p>
            <a:pPr indent="457200" algn="just" hangingPunct="0">
              <a:lnSpc>
                <a:spcPts val="3300"/>
              </a:lnSpc>
              <a:defRPr/>
            </a:pPr>
            <a:endParaRPr lang="zh-CN" altLang="en-US" dirty="0">
              <a:latin typeface="微软雅黑" panose="020B0503020204020204" pitchFamily="34" charset="-122"/>
              <a:ea typeface="微软雅黑" panose="020B0503020204020204" pitchFamily="34" charset="-122"/>
            </a:endParaRPr>
          </a:p>
        </p:txBody>
      </p:sp>
      <p:sp>
        <p:nvSpPr>
          <p:cNvPr id="25" name="文本框 2"/>
          <p:cNvSpPr txBox="1"/>
          <p:nvPr/>
        </p:nvSpPr>
        <p:spPr>
          <a:xfrm>
            <a:off x="2019375" y="262596"/>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一、目的</a:t>
            </a:r>
          </a:p>
        </p:txBody>
      </p:sp>
      <p:pic>
        <p:nvPicPr>
          <p:cNvPr id="5" name="图片 4" descr="目的"/>
          <p:cNvPicPr>
            <a:picLocks noChangeAspect="1"/>
          </p:cNvPicPr>
          <p:nvPr/>
        </p:nvPicPr>
        <p:blipFill>
          <a:blip r:embed="rId6"/>
          <a:stretch>
            <a:fillRect/>
          </a:stretch>
        </p:blipFill>
        <p:spPr>
          <a:xfrm>
            <a:off x="665480" y="909320"/>
            <a:ext cx="5365750" cy="4595495"/>
          </a:xfrm>
          <a:prstGeom prst="rect">
            <a:avLst/>
          </a:prstGeom>
        </p:spPr>
      </p:pic>
      <p:sp>
        <p:nvSpPr>
          <p:cNvPr id="6" name="圆角矩形 5"/>
          <p:cNvSpPr/>
          <p:nvPr/>
        </p:nvSpPr>
        <p:spPr>
          <a:xfrm>
            <a:off x="6935470" y="1714500"/>
            <a:ext cx="4274185" cy="30765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custDataLst>
              <p:tags r:id="rId1"/>
            </p:custDataLst>
          </p:nvPr>
        </p:nvSpPr>
        <p:spPr>
          <a:xfrm>
            <a:off x="7108190" y="2976245"/>
            <a:ext cx="458470" cy="54038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B</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2"/>
            </p:custDataLst>
          </p:nvPr>
        </p:nvSpPr>
        <p:spPr>
          <a:xfrm>
            <a:off x="7127240" y="3819525"/>
            <a:ext cx="473075" cy="56070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C</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3"/>
            </p:custDataLst>
          </p:nvPr>
        </p:nvSpPr>
        <p:spPr>
          <a:xfrm>
            <a:off x="7079615" y="2145030"/>
            <a:ext cx="463550" cy="54927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529195" y="2040890"/>
            <a:ext cx="3718560" cy="737235"/>
          </a:xfrm>
          <a:prstGeom prst="rect">
            <a:avLst/>
          </a:prstGeom>
          <a:noFill/>
        </p:spPr>
        <p:txBody>
          <a:bodyPr wrap="square" rtlCol="0">
            <a:spAutoFit/>
          </a:bodyPr>
          <a:lstStyle/>
          <a:p>
            <a:pPr fontAlgn="auto">
              <a:lnSpc>
                <a:spcPct val="150000"/>
              </a:lnSpc>
            </a:pPr>
            <a:r>
              <a:rPr sz="1400" dirty="0">
                <a:latin typeface="微软雅黑" panose="020B0503020204020204" pitchFamily="34" charset="-122"/>
                <a:ea typeface="微软雅黑" panose="020B0503020204020204" pitchFamily="34" charset="-122"/>
                <a:sym typeface="+mn-ea"/>
              </a:rPr>
              <a:t>为规范魔方电力日常工作标准管理，提高员工职业规为规范</a:t>
            </a:r>
            <a:r>
              <a:rPr lang="zh-CN" sz="1400" dirty="0">
                <a:latin typeface="微软雅黑" panose="020B0503020204020204" pitchFamily="34" charset="-122"/>
                <a:ea typeface="微软雅黑" panose="020B0503020204020204" pitchFamily="34" charset="-122"/>
                <a:sym typeface="+mn-ea"/>
              </a:rPr>
              <a:t>性</a:t>
            </a:r>
          </a:p>
        </p:txBody>
      </p:sp>
      <p:sp>
        <p:nvSpPr>
          <p:cNvPr id="12" name="文本框 11"/>
          <p:cNvSpPr txBox="1"/>
          <p:nvPr/>
        </p:nvSpPr>
        <p:spPr>
          <a:xfrm>
            <a:off x="7576185" y="3001645"/>
            <a:ext cx="3489960" cy="414020"/>
          </a:xfrm>
          <a:prstGeom prst="rect">
            <a:avLst/>
          </a:prstGeom>
          <a:noFill/>
        </p:spPr>
        <p:txBody>
          <a:bodyPr wrap="square" rtlCol="0">
            <a:spAutoFit/>
          </a:bodyPr>
          <a:lstStyle/>
          <a:p>
            <a:pPr fontAlgn="auto">
              <a:lnSpc>
                <a:spcPct val="150000"/>
              </a:lnSpc>
            </a:pPr>
            <a:r>
              <a:rPr sz="1400" dirty="0">
                <a:latin typeface="微软雅黑" panose="020B0503020204020204" pitchFamily="34" charset="-122"/>
                <a:ea typeface="微软雅黑" panose="020B0503020204020204" pitchFamily="34" charset="-122"/>
                <a:sym typeface="+mn-ea"/>
              </a:rPr>
              <a:t>落实以数据说话，以结果为导向</a:t>
            </a:r>
            <a:endParaRPr lang="zh-CN" altLang="en-US" sz="1400">
              <a:latin typeface="微软雅黑" panose="020B0503020204020204" pitchFamily="34" charset="-122"/>
              <a:ea typeface="微软雅黑" panose="020B0503020204020204" pitchFamily="34" charset="-122"/>
            </a:endParaRPr>
          </a:p>
        </p:txBody>
      </p:sp>
      <p:sp>
        <p:nvSpPr>
          <p:cNvPr id="13" name="文本框 12"/>
          <p:cNvSpPr txBox="1"/>
          <p:nvPr/>
        </p:nvSpPr>
        <p:spPr>
          <a:xfrm>
            <a:off x="7600315" y="3836035"/>
            <a:ext cx="3489960" cy="414020"/>
          </a:xfrm>
          <a:prstGeom prst="rect">
            <a:avLst/>
          </a:prstGeom>
          <a:noFill/>
        </p:spPr>
        <p:txBody>
          <a:bodyPr wrap="square" rtlCol="0">
            <a:spAutoFit/>
          </a:bodyPr>
          <a:lstStyle/>
          <a:p>
            <a:pPr fontAlgn="auto">
              <a:lnSpc>
                <a:spcPct val="150000"/>
              </a:lnSpc>
            </a:pPr>
            <a:r>
              <a:rPr sz="1400" dirty="0">
                <a:latin typeface="微软雅黑" panose="020B0503020204020204" pitchFamily="34" charset="-122"/>
                <a:ea typeface="微软雅黑" panose="020B0503020204020204" pitchFamily="34" charset="-122"/>
                <a:sym typeface="+mn-ea"/>
              </a:rPr>
              <a:t>实现员工价值换取员工价格的原则</a:t>
            </a:r>
            <a:endParaRPr lang="zh-CN" altLang="en-US" sz="14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p:tgtEl>
                                          <p:spTgt spid="37"/>
                                        </p:tgtEl>
                                        <p:attrNameLst>
                                          <p:attrName>ppt_y</p:attrName>
                                        </p:attrNameLst>
                                      </p:cBhvr>
                                      <p:tavLst>
                                        <p:tav tm="0">
                                          <p:val>
                                            <p:strVal val="#ppt_y+#ppt_h*1.125000"/>
                                          </p:val>
                                        </p:tav>
                                        <p:tav tm="100000">
                                          <p:val>
                                            <p:strVal val="#ppt_y"/>
                                          </p:val>
                                        </p:tav>
                                      </p:tavLst>
                                    </p:anim>
                                    <p:animEffect transition="in" filter="wipe(up)">
                                      <p:cBhvr>
                                        <p:cTn id="21" dur="500"/>
                                        <p:tgtEl>
                                          <p:spTgt spid="37"/>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p:tgtEl>
                                          <p:spTgt spid="64"/>
                                        </p:tgtEl>
                                        <p:attrNameLst>
                                          <p:attrName>ppt_y</p:attrName>
                                        </p:attrNameLst>
                                      </p:cBhvr>
                                      <p:tavLst>
                                        <p:tav tm="0">
                                          <p:val>
                                            <p:strVal val="#ppt_y+#ppt_h*1.125000"/>
                                          </p:val>
                                        </p:tav>
                                        <p:tav tm="100000">
                                          <p:val>
                                            <p:strVal val="#ppt_y"/>
                                          </p:val>
                                        </p:tav>
                                      </p:tavLst>
                                    </p:anim>
                                    <p:animEffect transition="in" filter="wipe(up)">
                                      <p:cBhvr>
                                        <p:cTn id="25" dur="500"/>
                                        <p:tgtEl>
                                          <p:spTgt spid="64"/>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p:tgtEl>
                                          <p:spTgt spid="23"/>
                                        </p:tgtEl>
                                        <p:attrNameLst>
                                          <p:attrName>ppt_y</p:attrName>
                                        </p:attrNameLst>
                                      </p:cBhvr>
                                      <p:tavLst>
                                        <p:tav tm="0">
                                          <p:val>
                                            <p:strVal val="#ppt_y+#ppt_h*1.125000"/>
                                          </p:val>
                                        </p:tav>
                                        <p:tav tm="100000">
                                          <p:val>
                                            <p:strVal val="#ppt_y"/>
                                          </p:val>
                                        </p:tav>
                                      </p:tavLst>
                                    </p:anim>
                                    <p:animEffect transition="in" filter="wipe(up)">
                                      <p:cBhvr>
                                        <p:cTn id="29" dur="500"/>
                                        <p:tgtEl>
                                          <p:spTgt spid="23"/>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p:tgtEl>
                                          <p:spTgt spid="10"/>
                                        </p:tgtEl>
                                        <p:attrNameLst>
                                          <p:attrName>ppt_y</p:attrName>
                                        </p:attrNameLst>
                                      </p:cBhvr>
                                      <p:tavLst>
                                        <p:tav tm="0">
                                          <p:val>
                                            <p:strVal val="#ppt_y+#ppt_h*1.125000"/>
                                          </p:val>
                                        </p:tav>
                                        <p:tav tm="100000">
                                          <p:val>
                                            <p:strVal val="#ppt_y"/>
                                          </p:val>
                                        </p:tav>
                                      </p:tavLst>
                                    </p:anim>
                                    <p:animEffect transition="in" filter="wipe(up)">
                                      <p:cBhvr>
                                        <p:cTn id="33" dur="500"/>
                                        <p:tgtEl>
                                          <p:spTgt spid="1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ppt_y</p:attrName>
                                        </p:attrNameLst>
                                      </p:cBhvr>
                                      <p:tavLst>
                                        <p:tav tm="0">
                                          <p:val>
                                            <p:strVal val="#ppt_y+#ppt_h*1.125000"/>
                                          </p:val>
                                        </p:tav>
                                        <p:tav tm="100000">
                                          <p:val>
                                            <p:strVal val="#ppt_y"/>
                                          </p:val>
                                        </p:tav>
                                      </p:tavLst>
                                    </p:anim>
                                    <p:animEffect transition="in" filter="wipe(up)">
                                      <p:cBhvr>
                                        <p:cTn id="37" dur="500"/>
                                        <p:tgtEl>
                                          <p:spTgt spid="12"/>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ppt_y</p:attrName>
                                        </p:attrNameLst>
                                      </p:cBhvr>
                                      <p:tavLst>
                                        <p:tav tm="0">
                                          <p:val>
                                            <p:strVal val="#ppt_y+#ppt_h*1.125000"/>
                                          </p:val>
                                        </p:tav>
                                        <p:tav tm="100000">
                                          <p:val>
                                            <p:strVal val="#ppt_y"/>
                                          </p:val>
                                        </p:tav>
                                      </p:tavLst>
                                    </p:anim>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animBg="1"/>
      <p:bldP spid="37" grpId="0" animBg="1"/>
      <p:bldP spid="64" grpId="0" animBg="1"/>
      <p:bldP spid="23" grpId="0" animBg="1"/>
      <p:bldP spid="10"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04165" y="1391285"/>
            <a:ext cx="7479030" cy="5042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3235" y="1515110"/>
            <a:ext cx="7192010" cy="4661535"/>
          </a:xfrm>
          <a:prstGeom prst="rect">
            <a:avLst/>
          </a:prstGeom>
          <a:noFill/>
        </p:spPr>
        <p:txBody>
          <a:bodyPr wrap="square" rtlCol="0" anchor="t">
            <a:spAutoFit/>
          </a:bodyPr>
          <a:lstStyle/>
          <a:p>
            <a:pPr>
              <a:lnSpc>
                <a:spcPct val="150000"/>
              </a:lnSpc>
            </a:pP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3、下班时间桌面必须整洁，物品只能为：水杯、电脑、文件、笔筒；</a:t>
            </a:r>
            <a:endPar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4、人事行政必须监督最后一个离开办公室施行五关：关灯、关电脑、关空调、关门、关窗。违反扣绩效积分3分/次，最后一个离开人员，如找不到人员，人事行政部主管承担。</a:t>
            </a:r>
            <a:endPar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办公室地毯保护规范：严禁鞋底携带泥土、泥浆、油漆等异物；严禁在办公区食用食物，尤其是掉渣类食物；严禁在办公室抽烟；违者处理扣绩效积分3分，并承担修复清洗地毯费用，如引起火灾，应承担一切经济损失和法律责任。</a:t>
            </a:r>
            <a:endPar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6、公司图书借阅：借阅人需要在钉钉上申请使用，审批路由：申请人-综合管理部主管-图书管理员；使用完成需按时归还综合管理部，并在《公司图书登记表》进行签字确认，登记归还日期。</a:t>
            </a:r>
            <a:endParaRPr lang="zh-CN" altLang="en-US"/>
          </a:p>
        </p:txBody>
      </p:sp>
      <p:sp>
        <p:nvSpPr>
          <p:cNvPr id="131" name="圆角矩形 130"/>
          <p:cNvSpPr/>
          <p:nvPr/>
        </p:nvSpPr>
        <p:spPr>
          <a:xfrm>
            <a:off x="1202055" y="776605"/>
            <a:ext cx="258191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、上下班要求</a:t>
            </a:r>
            <a:endParaRPr lang="zh-CN" b="1">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994025" y="284480"/>
            <a:ext cx="24688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pic>
        <p:nvPicPr>
          <p:cNvPr id="5" name="图片 4"/>
          <p:cNvPicPr>
            <a:picLocks noChangeAspect="1"/>
          </p:cNvPicPr>
          <p:nvPr/>
        </p:nvPicPr>
        <p:blipFill>
          <a:blip r:embed="rId2"/>
          <a:stretch>
            <a:fillRect/>
          </a:stretch>
        </p:blipFill>
        <p:spPr>
          <a:xfrm>
            <a:off x="7975600" y="2103755"/>
            <a:ext cx="4076700" cy="30124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943860" y="284480"/>
            <a:ext cx="2468880" cy="368300"/>
          </a:xfrm>
          <a:prstGeom prst="rect">
            <a:avLst/>
          </a:prstGeom>
          <a:noFill/>
        </p:spPr>
        <p:txBody>
          <a:bodyPr wrap="none" rtlCol="0" anchor="t">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31" name="圆角矩形 130"/>
          <p:cNvSpPr/>
          <p:nvPr/>
        </p:nvSpPr>
        <p:spPr>
          <a:xfrm>
            <a:off x="1202055" y="776605"/>
            <a:ext cx="42100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、外出、请假、迟到流程和红线管理</a:t>
            </a:r>
            <a:endParaRPr lang="zh-CN" b="1">
              <a:latin typeface="微软雅黑" panose="020B0503020204020204" pitchFamily="34" charset="-122"/>
              <a:ea typeface="微软雅黑" panose="020B0503020204020204" pitchFamily="34" charset="-122"/>
            </a:endParaRPr>
          </a:p>
        </p:txBody>
      </p:sp>
      <p:sp>
        <p:nvSpPr>
          <p:cNvPr id="4" name="文本框 3"/>
          <p:cNvSpPr txBox="1"/>
          <p:nvPr/>
        </p:nvSpPr>
        <p:spPr>
          <a:xfrm>
            <a:off x="895985" y="1667510"/>
            <a:ext cx="6408420" cy="3538220"/>
          </a:xfrm>
          <a:prstGeom prst="rect">
            <a:avLst/>
          </a:prstGeom>
          <a:noFill/>
          <a:ln w="28575">
            <a:solidFill>
              <a:schemeClr val="accent1"/>
            </a:solidFill>
          </a:ln>
        </p:spPr>
        <p:txBody>
          <a:bodyPr wrap="square" rtlCol="0">
            <a:spAutoFit/>
          </a:bodyPr>
          <a:lstStyle/>
          <a:p>
            <a:pPr indent="267970" algn="l" fontAlgn="auto">
              <a:lnSpc>
                <a:spcPct val="200000"/>
              </a:lnSpc>
            </a:pP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如果有事或者某些原因外出、请假等，务必电话或者微信知会直属领导，在不影响部门工作情况下，部门领导同意，并走钉钉外出、请假审批流程（审批路由：部门领导</a:t>
            </a:r>
            <a:r>
              <a:rPr 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人事行政部，抄送石总），如特殊原因迟到，务必知会直接部门主管，石总。未走请假流程的一切以矿工论处，不予薪资。</a:t>
            </a:r>
            <a:endPar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7970" algn="l" fontAlgn="auto">
              <a:lnSpc>
                <a:spcPct val="200000"/>
              </a:lnSpc>
            </a:pP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     3天及以上的假期需要提前三天请假：钉钉系统上进行申请--部门主管审批--人事行政部审批--</a:t>
            </a:r>
            <a:r>
              <a:rPr lang="en-US"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抄送人事行政专员及石总。</a:t>
            </a:r>
          </a:p>
          <a:p>
            <a:pPr indent="267970" algn="l" fontAlgn="auto">
              <a:lnSpc>
                <a:spcPct val="200000"/>
              </a:lnSpc>
            </a:pP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1-2天的假期需要提前一天请假：钉钉系统上进行申请--部门主管审批--人事行政部--抄送人事行政专员部及石总。</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497445" y="1300480"/>
            <a:ext cx="3078480" cy="4732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3870"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cxnSp>
        <p:nvCxnSpPr>
          <p:cNvPr id="134" name="直接连接符 133"/>
          <p:cNvCxnSpPr/>
          <p:nvPr>
            <p:custDataLst>
              <p:tags r:id="rId1"/>
            </p:custDataLst>
          </p:nvPr>
        </p:nvCxnSpPr>
        <p:spPr>
          <a:xfrm flipH="1">
            <a:off x="2630170" y="3558540"/>
            <a:ext cx="1974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4" name="Freeform 5"/>
          <p:cNvSpPr/>
          <p:nvPr>
            <p:custDataLst>
              <p:tags r:id="rId2"/>
            </p:custDataLst>
          </p:nvPr>
        </p:nvSpPr>
        <p:spPr bwMode="auto">
          <a:xfrm>
            <a:off x="1167130" y="2830830"/>
            <a:ext cx="207010" cy="303530"/>
          </a:xfrm>
          <a:custGeom>
            <a:avLst/>
            <a:gdLst>
              <a:gd name="T0" fmla="*/ 347 w 347"/>
              <a:gd name="T1" fmla="*/ 384 h 510"/>
              <a:gd name="T2" fmla="*/ 322 w 347"/>
              <a:gd name="T3" fmla="*/ 422 h 510"/>
              <a:gd name="T4" fmla="*/ 292 w 347"/>
              <a:gd name="T5" fmla="*/ 458 h 510"/>
              <a:gd name="T6" fmla="*/ 265 w 347"/>
              <a:gd name="T7" fmla="*/ 479 h 510"/>
              <a:gd name="T8" fmla="*/ 233 w 347"/>
              <a:gd name="T9" fmla="*/ 498 h 510"/>
              <a:gd name="T10" fmla="*/ 194 w 347"/>
              <a:gd name="T11" fmla="*/ 508 h 510"/>
              <a:gd name="T12" fmla="*/ 174 w 347"/>
              <a:gd name="T13" fmla="*/ 510 h 510"/>
              <a:gd name="T14" fmla="*/ 134 w 347"/>
              <a:gd name="T15" fmla="*/ 505 h 510"/>
              <a:gd name="T16" fmla="*/ 99 w 347"/>
              <a:gd name="T17" fmla="*/ 489 h 510"/>
              <a:gd name="T18" fmla="*/ 69 w 347"/>
              <a:gd name="T19" fmla="*/ 469 h 510"/>
              <a:gd name="T20" fmla="*/ 43 w 347"/>
              <a:gd name="T21" fmla="*/ 446 h 510"/>
              <a:gd name="T22" fmla="*/ 11 w 347"/>
              <a:gd name="T23" fmla="*/ 402 h 510"/>
              <a:gd name="T24" fmla="*/ 0 w 347"/>
              <a:gd name="T25" fmla="*/ 384 h 510"/>
              <a:gd name="T26" fmla="*/ 15 w 347"/>
              <a:gd name="T27" fmla="*/ 375 h 510"/>
              <a:gd name="T28" fmla="*/ 27 w 347"/>
              <a:gd name="T29" fmla="*/ 362 h 510"/>
              <a:gd name="T30" fmla="*/ 48 w 347"/>
              <a:gd name="T31" fmla="*/ 322 h 510"/>
              <a:gd name="T32" fmla="*/ 58 w 347"/>
              <a:gd name="T33" fmla="*/ 290 h 510"/>
              <a:gd name="T34" fmla="*/ 75 w 347"/>
              <a:gd name="T35" fmla="*/ 216 h 510"/>
              <a:gd name="T36" fmla="*/ 80 w 347"/>
              <a:gd name="T37" fmla="*/ 177 h 510"/>
              <a:gd name="T38" fmla="*/ 82 w 347"/>
              <a:gd name="T39" fmla="*/ 169 h 510"/>
              <a:gd name="T40" fmla="*/ 84 w 347"/>
              <a:gd name="T41" fmla="*/ 157 h 510"/>
              <a:gd name="T42" fmla="*/ 87 w 347"/>
              <a:gd name="T43" fmla="*/ 134 h 510"/>
              <a:gd name="T44" fmla="*/ 94 w 347"/>
              <a:gd name="T45" fmla="*/ 40 h 510"/>
              <a:gd name="T46" fmla="*/ 263 w 347"/>
              <a:gd name="T47" fmla="*/ 0 h 510"/>
              <a:gd name="T48" fmla="*/ 265 w 347"/>
              <a:gd name="T49" fmla="*/ 70 h 510"/>
              <a:gd name="T50" fmla="*/ 268 w 347"/>
              <a:gd name="T51" fmla="*/ 132 h 510"/>
              <a:gd name="T52" fmla="*/ 270 w 347"/>
              <a:gd name="T53" fmla="*/ 157 h 510"/>
              <a:gd name="T54" fmla="*/ 270 w 347"/>
              <a:gd name="T55" fmla="*/ 169 h 510"/>
              <a:gd name="T56" fmla="*/ 272 w 347"/>
              <a:gd name="T57" fmla="*/ 177 h 510"/>
              <a:gd name="T58" fmla="*/ 285 w 347"/>
              <a:gd name="T59" fmla="*/ 266 h 510"/>
              <a:gd name="T60" fmla="*/ 302 w 347"/>
              <a:gd name="T61" fmla="*/ 325 h 510"/>
              <a:gd name="T62" fmla="*/ 310 w 347"/>
              <a:gd name="T63" fmla="*/ 344 h 510"/>
              <a:gd name="T64" fmla="*/ 325 w 347"/>
              <a:gd name="T65" fmla="*/ 369 h 510"/>
              <a:gd name="T66" fmla="*/ 339 w 347"/>
              <a:gd name="T67" fmla="*/ 380 h 510"/>
              <a:gd name="T68" fmla="*/ 347 w 347"/>
              <a:gd name="T69" fmla="*/ 38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7" h="510">
                <a:moveTo>
                  <a:pt x="347" y="384"/>
                </a:moveTo>
                <a:lnTo>
                  <a:pt x="347" y="384"/>
                </a:lnTo>
                <a:lnTo>
                  <a:pt x="337" y="402"/>
                </a:lnTo>
                <a:lnTo>
                  <a:pt x="322" y="422"/>
                </a:lnTo>
                <a:lnTo>
                  <a:pt x="303" y="446"/>
                </a:lnTo>
                <a:lnTo>
                  <a:pt x="292" y="458"/>
                </a:lnTo>
                <a:lnTo>
                  <a:pt x="278" y="469"/>
                </a:lnTo>
                <a:lnTo>
                  <a:pt x="265" y="479"/>
                </a:lnTo>
                <a:lnTo>
                  <a:pt x="250" y="489"/>
                </a:lnTo>
                <a:lnTo>
                  <a:pt x="233" y="498"/>
                </a:lnTo>
                <a:lnTo>
                  <a:pt x="215" y="505"/>
                </a:lnTo>
                <a:lnTo>
                  <a:pt x="194" y="508"/>
                </a:lnTo>
                <a:lnTo>
                  <a:pt x="174" y="510"/>
                </a:lnTo>
                <a:lnTo>
                  <a:pt x="174" y="510"/>
                </a:lnTo>
                <a:lnTo>
                  <a:pt x="152" y="508"/>
                </a:lnTo>
                <a:lnTo>
                  <a:pt x="134" y="505"/>
                </a:lnTo>
                <a:lnTo>
                  <a:pt x="116" y="498"/>
                </a:lnTo>
                <a:lnTo>
                  <a:pt x="99" y="489"/>
                </a:lnTo>
                <a:lnTo>
                  <a:pt x="82" y="479"/>
                </a:lnTo>
                <a:lnTo>
                  <a:pt x="69" y="469"/>
                </a:lnTo>
                <a:lnTo>
                  <a:pt x="55" y="458"/>
                </a:lnTo>
                <a:lnTo>
                  <a:pt x="43" y="446"/>
                </a:lnTo>
                <a:lnTo>
                  <a:pt x="25" y="422"/>
                </a:lnTo>
                <a:lnTo>
                  <a:pt x="11" y="402"/>
                </a:lnTo>
                <a:lnTo>
                  <a:pt x="0" y="384"/>
                </a:lnTo>
                <a:lnTo>
                  <a:pt x="0" y="384"/>
                </a:lnTo>
                <a:lnTo>
                  <a:pt x="8" y="380"/>
                </a:lnTo>
                <a:lnTo>
                  <a:pt x="15" y="375"/>
                </a:lnTo>
                <a:lnTo>
                  <a:pt x="20" y="369"/>
                </a:lnTo>
                <a:lnTo>
                  <a:pt x="27" y="362"/>
                </a:lnTo>
                <a:lnTo>
                  <a:pt x="38" y="344"/>
                </a:lnTo>
                <a:lnTo>
                  <a:pt x="48" y="322"/>
                </a:lnTo>
                <a:lnTo>
                  <a:pt x="48" y="322"/>
                </a:lnTo>
                <a:lnTo>
                  <a:pt x="58" y="290"/>
                </a:lnTo>
                <a:lnTo>
                  <a:pt x="67" y="253"/>
                </a:lnTo>
                <a:lnTo>
                  <a:pt x="75" y="216"/>
                </a:lnTo>
                <a:lnTo>
                  <a:pt x="80" y="177"/>
                </a:lnTo>
                <a:lnTo>
                  <a:pt x="80" y="177"/>
                </a:lnTo>
                <a:lnTo>
                  <a:pt x="82" y="169"/>
                </a:lnTo>
                <a:lnTo>
                  <a:pt x="82" y="169"/>
                </a:lnTo>
                <a:lnTo>
                  <a:pt x="84" y="157"/>
                </a:lnTo>
                <a:lnTo>
                  <a:pt x="84" y="157"/>
                </a:lnTo>
                <a:lnTo>
                  <a:pt x="87" y="134"/>
                </a:lnTo>
                <a:lnTo>
                  <a:pt x="87" y="134"/>
                </a:lnTo>
                <a:lnTo>
                  <a:pt x="90" y="82"/>
                </a:lnTo>
                <a:lnTo>
                  <a:pt x="94" y="40"/>
                </a:lnTo>
                <a:lnTo>
                  <a:pt x="95" y="1"/>
                </a:lnTo>
                <a:lnTo>
                  <a:pt x="263" y="0"/>
                </a:lnTo>
                <a:lnTo>
                  <a:pt x="263" y="0"/>
                </a:lnTo>
                <a:lnTo>
                  <a:pt x="265" y="70"/>
                </a:lnTo>
                <a:lnTo>
                  <a:pt x="268" y="132"/>
                </a:lnTo>
                <a:lnTo>
                  <a:pt x="268" y="132"/>
                </a:lnTo>
                <a:lnTo>
                  <a:pt x="270" y="157"/>
                </a:lnTo>
                <a:lnTo>
                  <a:pt x="270" y="157"/>
                </a:lnTo>
                <a:lnTo>
                  <a:pt x="270" y="169"/>
                </a:lnTo>
                <a:lnTo>
                  <a:pt x="270" y="169"/>
                </a:lnTo>
                <a:lnTo>
                  <a:pt x="272" y="177"/>
                </a:lnTo>
                <a:lnTo>
                  <a:pt x="272" y="177"/>
                </a:lnTo>
                <a:lnTo>
                  <a:pt x="278" y="226"/>
                </a:lnTo>
                <a:lnTo>
                  <a:pt x="285" y="266"/>
                </a:lnTo>
                <a:lnTo>
                  <a:pt x="293" y="298"/>
                </a:lnTo>
                <a:lnTo>
                  <a:pt x="302" y="325"/>
                </a:lnTo>
                <a:lnTo>
                  <a:pt x="302" y="325"/>
                </a:lnTo>
                <a:lnTo>
                  <a:pt x="310" y="344"/>
                </a:lnTo>
                <a:lnTo>
                  <a:pt x="319" y="359"/>
                </a:lnTo>
                <a:lnTo>
                  <a:pt x="325" y="369"/>
                </a:lnTo>
                <a:lnTo>
                  <a:pt x="332" y="375"/>
                </a:lnTo>
                <a:lnTo>
                  <a:pt x="339" y="380"/>
                </a:lnTo>
                <a:lnTo>
                  <a:pt x="344" y="382"/>
                </a:lnTo>
                <a:lnTo>
                  <a:pt x="347" y="384"/>
                </a:lnTo>
                <a:lnTo>
                  <a:pt x="347" y="384"/>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7" name="Freeform 6"/>
          <p:cNvSpPr/>
          <p:nvPr>
            <p:custDataLst>
              <p:tags r:id="rId3"/>
            </p:custDataLst>
          </p:nvPr>
        </p:nvSpPr>
        <p:spPr bwMode="auto">
          <a:xfrm>
            <a:off x="1216025" y="2830830"/>
            <a:ext cx="111760" cy="104775"/>
          </a:xfrm>
          <a:custGeom>
            <a:avLst/>
            <a:gdLst>
              <a:gd name="T0" fmla="*/ 188 w 188"/>
              <a:gd name="T1" fmla="*/ 169 h 174"/>
              <a:gd name="T2" fmla="*/ 188 w 188"/>
              <a:gd name="T3" fmla="*/ 169 h 174"/>
              <a:gd name="T4" fmla="*/ 141 w 188"/>
              <a:gd name="T5" fmla="*/ 172 h 174"/>
              <a:gd name="T6" fmla="*/ 91 w 188"/>
              <a:gd name="T7" fmla="*/ 174 h 174"/>
              <a:gd name="T8" fmla="*/ 91 w 188"/>
              <a:gd name="T9" fmla="*/ 174 h 174"/>
              <a:gd name="T10" fmla="*/ 44 w 188"/>
              <a:gd name="T11" fmla="*/ 172 h 174"/>
              <a:gd name="T12" fmla="*/ 0 w 188"/>
              <a:gd name="T13" fmla="*/ 169 h 174"/>
              <a:gd name="T14" fmla="*/ 0 w 188"/>
              <a:gd name="T15" fmla="*/ 169 h 174"/>
              <a:gd name="T16" fmla="*/ 2 w 188"/>
              <a:gd name="T17" fmla="*/ 157 h 174"/>
              <a:gd name="T18" fmla="*/ 2 w 188"/>
              <a:gd name="T19" fmla="*/ 157 h 174"/>
              <a:gd name="T20" fmla="*/ 5 w 188"/>
              <a:gd name="T21" fmla="*/ 134 h 174"/>
              <a:gd name="T22" fmla="*/ 5 w 188"/>
              <a:gd name="T23" fmla="*/ 134 h 174"/>
              <a:gd name="T24" fmla="*/ 8 w 188"/>
              <a:gd name="T25" fmla="*/ 82 h 174"/>
              <a:gd name="T26" fmla="*/ 12 w 188"/>
              <a:gd name="T27" fmla="*/ 40 h 174"/>
              <a:gd name="T28" fmla="*/ 13 w 188"/>
              <a:gd name="T29" fmla="*/ 1 h 174"/>
              <a:gd name="T30" fmla="*/ 181 w 188"/>
              <a:gd name="T31" fmla="*/ 0 h 174"/>
              <a:gd name="T32" fmla="*/ 181 w 188"/>
              <a:gd name="T33" fmla="*/ 0 h 174"/>
              <a:gd name="T34" fmla="*/ 183 w 188"/>
              <a:gd name="T35" fmla="*/ 70 h 174"/>
              <a:gd name="T36" fmla="*/ 186 w 188"/>
              <a:gd name="T37" fmla="*/ 132 h 174"/>
              <a:gd name="T38" fmla="*/ 186 w 188"/>
              <a:gd name="T39" fmla="*/ 132 h 174"/>
              <a:gd name="T40" fmla="*/ 188 w 188"/>
              <a:gd name="T41" fmla="*/ 157 h 174"/>
              <a:gd name="T42" fmla="*/ 188 w 188"/>
              <a:gd name="T43" fmla="*/ 157 h 174"/>
              <a:gd name="T44" fmla="*/ 188 w 188"/>
              <a:gd name="T45" fmla="*/ 169 h 174"/>
              <a:gd name="T46" fmla="*/ 188 w 188"/>
              <a:gd name="T47"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74">
                <a:moveTo>
                  <a:pt x="188" y="169"/>
                </a:moveTo>
                <a:lnTo>
                  <a:pt x="188" y="169"/>
                </a:lnTo>
                <a:lnTo>
                  <a:pt x="141" y="172"/>
                </a:lnTo>
                <a:lnTo>
                  <a:pt x="91" y="174"/>
                </a:lnTo>
                <a:lnTo>
                  <a:pt x="91" y="174"/>
                </a:lnTo>
                <a:lnTo>
                  <a:pt x="44" y="172"/>
                </a:lnTo>
                <a:lnTo>
                  <a:pt x="0" y="169"/>
                </a:lnTo>
                <a:lnTo>
                  <a:pt x="0" y="169"/>
                </a:lnTo>
                <a:lnTo>
                  <a:pt x="2" y="157"/>
                </a:lnTo>
                <a:lnTo>
                  <a:pt x="2" y="157"/>
                </a:lnTo>
                <a:lnTo>
                  <a:pt x="5" y="134"/>
                </a:lnTo>
                <a:lnTo>
                  <a:pt x="5" y="134"/>
                </a:lnTo>
                <a:lnTo>
                  <a:pt x="8" y="82"/>
                </a:lnTo>
                <a:lnTo>
                  <a:pt x="12" y="40"/>
                </a:lnTo>
                <a:lnTo>
                  <a:pt x="13" y="1"/>
                </a:lnTo>
                <a:lnTo>
                  <a:pt x="181" y="0"/>
                </a:lnTo>
                <a:lnTo>
                  <a:pt x="181" y="0"/>
                </a:lnTo>
                <a:lnTo>
                  <a:pt x="183" y="70"/>
                </a:lnTo>
                <a:lnTo>
                  <a:pt x="186" y="132"/>
                </a:lnTo>
                <a:lnTo>
                  <a:pt x="186" y="132"/>
                </a:lnTo>
                <a:lnTo>
                  <a:pt x="188" y="157"/>
                </a:lnTo>
                <a:lnTo>
                  <a:pt x="188" y="157"/>
                </a:lnTo>
                <a:lnTo>
                  <a:pt x="188" y="169"/>
                </a:lnTo>
                <a:lnTo>
                  <a:pt x="188" y="169"/>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0" name="Freeform 7"/>
          <p:cNvSpPr/>
          <p:nvPr>
            <p:custDataLst>
              <p:tags r:id="rId4"/>
            </p:custDataLst>
          </p:nvPr>
        </p:nvSpPr>
        <p:spPr bwMode="auto">
          <a:xfrm>
            <a:off x="1099185" y="5144135"/>
            <a:ext cx="67945" cy="146685"/>
          </a:xfrm>
          <a:custGeom>
            <a:avLst/>
            <a:gdLst>
              <a:gd name="T0" fmla="*/ 112 w 112"/>
              <a:gd name="T1" fmla="*/ 246 h 246"/>
              <a:gd name="T2" fmla="*/ 16 w 112"/>
              <a:gd name="T3" fmla="*/ 246 h 246"/>
              <a:gd name="T4" fmla="*/ 6 w 112"/>
              <a:gd name="T5" fmla="*/ 100 h 246"/>
              <a:gd name="T6" fmla="*/ 0 w 112"/>
              <a:gd name="T7" fmla="*/ 8 h 246"/>
              <a:gd name="T8" fmla="*/ 97 w 112"/>
              <a:gd name="T9" fmla="*/ 0 h 246"/>
              <a:gd name="T10" fmla="*/ 102 w 112"/>
              <a:gd name="T11" fmla="*/ 92 h 246"/>
              <a:gd name="T12" fmla="*/ 112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112" y="246"/>
                </a:moveTo>
                <a:lnTo>
                  <a:pt x="16" y="246"/>
                </a:lnTo>
                <a:lnTo>
                  <a:pt x="6" y="100"/>
                </a:lnTo>
                <a:lnTo>
                  <a:pt x="0" y="8"/>
                </a:lnTo>
                <a:lnTo>
                  <a:pt x="97" y="0"/>
                </a:lnTo>
                <a:lnTo>
                  <a:pt x="102" y="92"/>
                </a:lnTo>
                <a:lnTo>
                  <a:pt x="112"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3" name="Freeform 8"/>
          <p:cNvSpPr/>
          <p:nvPr>
            <p:custDataLst>
              <p:tags r:id="rId5"/>
            </p:custDataLst>
          </p:nvPr>
        </p:nvSpPr>
        <p:spPr bwMode="auto">
          <a:xfrm>
            <a:off x="901700" y="5245100"/>
            <a:ext cx="283210" cy="152400"/>
          </a:xfrm>
          <a:custGeom>
            <a:avLst/>
            <a:gdLst>
              <a:gd name="T0" fmla="*/ 333 w 477"/>
              <a:gd name="T1" fmla="*/ 7 h 255"/>
              <a:gd name="T2" fmla="*/ 334 w 477"/>
              <a:gd name="T3" fmla="*/ 28 h 255"/>
              <a:gd name="T4" fmla="*/ 333 w 477"/>
              <a:gd name="T5" fmla="*/ 50 h 255"/>
              <a:gd name="T6" fmla="*/ 321 w 477"/>
              <a:gd name="T7" fmla="*/ 74 h 255"/>
              <a:gd name="T8" fmla="*/ 299 w 477"/>
              <a:gd name="T9" fmla="*/ 94 h 255"/>
              <a:gd name="T10" fmla="*/ 260 w 477"/>
              <a:gd name="T11" fmla="*/ 111 h 255"/>
              <a:gd name="T12" fmla="*/ 203 w 477"/>
              <a:gd name="T13" fmla="*/ 116 h 255"/>
              <a:gd name="T14" fmla="*/ 123 w 477"/>
              <a:gd name="T15" fmla="*/ 109 h 255"/>
              <a:gd name="T16" fmla="*/ 114 w 477"/>
              <a:gd name="T17" fmla="*/ 107 h 255"/>
              <a:gd name="T18" fmla="*/ 89 w 477"/>
              <a:gd name="T19" fmla="*/ 111 h 255"/>
              <a:gd name="T20" fmla="*/ 67 w 477"/>
              <a:gd name="T21" fmla="*/ 122 h 255"/>
              <a:gd name="T22" fmla="*/ 61 w 477"/>
              <a:gd name="T23" fmla="*/ 129 h 255"/>
              <a:gd name="T24" fmla="*/ 34 w 477"/>
              <a:gd name="T25" fmla="*/ 156 h 255"/>
              <a:gd name="T26" fmla="*/ 12 w 477"/>
              <a:gd name="T27" fmla="*/ 190 h 255"/>
              <a:gd name="T28" fmla="*/ 2 w 477"/>
              <a:gd name="T29" fmla="*/ 215 h 255"/>
              <a:gd name="T30" fmla="*/ 0 w 477"/>
              <a:gd name="T31" fmla="*/ 231 h 255"/>
              <a:gd name="T32" fmla="*/ 5 w 477"/>
              <a:gd name="T33" fmla="*/ 248 h 255"/>
              <a:gd name="T34" fmla="*/ 10 w 477"/>
              <a:gd name="T35" fmla="*/ 255 h 255"/>
              <a:gd name="T36" fmla="*/ 225 w 477"/>
              <a:gd name="T37" fmla="*/ 253 h 255"/>
              <a:gd name="T38" fmla="*/ 323 w 477"/>
              <a:gd name="T39" fmla="*/ 250 h 255"/>
              <a:gd name="T40" fmla="*/ 393 w 477"/>
              <a:gd name="T41" fmla="*/ 245 h 255"/>
              <a:gd name="T42" fmla="*/ 462 w 477"/>
              <a:gd name="T43" fmla="*/ 233 h 255"/>
              <a:gd name="T44" fmla="*/ 469 w 477"/>
              <a:gd name="T45" fmla="*/ 231 h 255"/>
              <a:gd name="T46" fmla="*/ 475 w 477"/>
              <a:gd name="T47" fmla="*/ 186 h 255"/>
              <a:gd name="T48" fmla="*/ 477 w 477"/>
              <a:gd name="T49" fmla="*/ 136 h 255"/>
              <a:gd name="T50" fmla="*/ 472 w 477"/>
              <a:gd name="T51" fmla="*/ 74 h 255"/>
              <a:gd name="T52" fmla="*/ 470 w 477"/>
              <a:gd name="T53" fmla="*/ 67 h 255"/>
              <a:gd name="T54" fmla="*/ 462 w 477"/>
              <a:gd name="T55" fmla="*/ 52 h 255"/>
              <a:gd name="T56" fmla="*/ 457 w 477"/>
              <a:gd name="T57" fmla="*/ 27 h 255"/>
              <a:gd name="T58" fmla="*/ 453 w 477"/>
              <a:gd name="T59" fmla="*/ 7 h 255"/>
              <a:gd name="T60" fmla="*/ 450 w 477"/>
              <a:gd name="T61" fmla="*/ 0 h 255"/>
              <a:gd name="T62" fmla="*/ 333 w 477"/>
              <a:gd name="T63" fmla="*/ 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7" h="255">
                <a:moveTo>
                  <a:pt x="333" y="7"/>
                </a:moveTo>
                <a:lnTo>
                  <a:pt x="333" y="7"/>
                </a:lnTo>
                <a:lnTo>
                  <a:pt x="334" y="12"/>
                </a:lnTo>
                <a:lnTo>
                  <a:pt x="334" y="28"/>
                </a:lnTo>
                <a:lnTo>
                  <a:pt x="334" y="39"/>
                </a:lnTo>
                <a:lnTo>
                  <a:pt x="333" y="50"/>
                </a:lnTo>
                <a:lnTo>
                  <a:pt x="328" y="62"/>
                </a:lnTo>
                <a:lnTo>
                  <a:pt x="321" y="74"/>
                </a:lnTo>
                <a:lnTo>
                  <a:pt x="311" y="84"/>
                </a:lnTo>
                <a:lnTo>
                  <a:pt x="299" y="94"/>
                </a:lnTo>
                <a:lnTo>
                  <a:pt x="282" y="104"/>
                </a:lnTo>
                <a:lnTo>
                  <a:pt x="260" y="111"/>
                </a:lnTo>
                <a:lnTo>
                  <a:pt x="235" y="114"/>
                </a:lnTo>
                <a:lnTo>
                  <a:pt x="203" y="116"/>
                </a:lnTo>
                <a:lnTo>
                  <a:pt x="166" y="114"/>
                </a:lnTo>
                <a:lnTo>
                  <a:pt x="123" y="109"/>
                </a:lnTo>
                <a:lnTo>
                  <a:pt x="123" y="109"/>
                </a:lnTo>
                <a:lnTo>
                  <a:pt x="114" y="107"/>
                </a:lnTo>
                <a:lnTo>
                  <a:pt x="106" y="107"/>
                </a:lnTo>
                <a:lnTo>
                  <a:pt x="89" y="111"/>
                </a:lnTo>
                <a:lnTo>
                  <a:pt x="74" y="117"/>
                </a:lnTo>
                <a:lnTo>
                  <a:pt x="67" y="122"/>
                </a:lnTo>
                <a:lnTo>
                  <a:pt x="61" y="129"/>
                </a:lnTo>
                <a:lnTo>
                  <a:pt x="61" y="129"/>
                </a:lnTo>
                <a:lnTo>
                  <a:pt x="47" y="141"/>
                </a:lnTo>
                <a:lnTo>
                  <a:pt x="34" y="156"/>
                </a:lnTo>
                <a:lnTo>
                  <a:pt x="22" y="173"/>
                </a:lnTo>
                <a:lnTo>
                  <a:pt x="12" y="190"/>
                </a:lnTo>
                <a:lnTo>
                  <a:pt x="4" y="206"/>
                </a:lnTo>
                <a:lnTo>
                  <a:pt x="2" y="215"/>
                </a:lnTo>
                <a:lnTo>
                  <a:pt x="0" y="223"/>
                </a:lnTo>
                <a:lnTo>
                  <a:pt x="0" y="231"/>
                </a:lnTo>
                <a:lnTo>
                  <a:pt x="2" y="240"/>
                </a:lnTo>
                <a:lnTo>
                  <a:pt x="5" y="248"/>
                </a:lnTo>
                <a:lnTo>
                  <a:pt x="10" y="255"/>
                </a:lnTo>
                <a:lnTo>
                  <a:pt x="10" y="255"/>
                </a:lnTo>
                <a:lnTo>
                  <a:pt x="123" y="255"/>
                </a:lnTo>
                <a:lnTo>
                  <a:pt x="225" y="253"/>
                </a:lnTo>
                <a:lnTo>
                  <a:pt x="277" y="253"/>
                </a:lnTo>
                <a:lnTo>
                  <a:pt x="323" y="250"/>
                </a:lnTo>
                <a:lnTo>
                  <a:pt x="323" y="250"/>
                </a:lnTo>
                <a:lnTo>
                  <a:pt x="393" y="245"/>
                </a:lnTo>
                <a:lnTo>
                  <a:pt x="438" y="238"/>
                </a:lnTo>
                <a:lnTo>
                  <a:pt x="462" y="233"/>
                </a:lnTo>
                <a:lnTo>
                  <a:pt x="469" y="231"/>
                </a:lnTo>
                <a:lnTo>
                  <a:pt x="469" y="231"/>
                </a:lnTo>
                <a:lnTo>
                  <a:pt x="470" y="220"/>
                </a:lnTo>
                <a:lnTo>
                  <a:pt x="475" y="186"/>
                </a:lnTo>
                <a:lnTo>
                  <a:pt x="477" y="163"/>
                </a:lnTo>
                <a:lnTo>
                  <a:pt x="477" y="136"/>
                </a:lnTo>
                <a:lnTo>
                  <a:pt x="477" y="107"/>
                </a:lnTo>
                <a:lnTo>
                  <a:pt x="472" y="74"/>
                </a:lnTo>
                <a:lnTo>
                  <a:pt x="472" y="74"/>
                </a:lnTo>
                <a:lnTo>
                  <a:pt x="470" y="67"/>
                </a:lnTo>
                <a:lnTo>
                  <a:pt x="465" y="59"/>
                </a:lnTo>
                <a:lnTo>
                  <a:pt x="462" y="52"/>
                </a:lnTo>
                <a:lnTo>
                  <a:pt x="460" y="42"/>
                </a:lnTo>
                <a:lnTo>
                  <a:pt x="457" y="27"/>
                </a:lnTo>
                <a:lnTo>
                  <a:pt x="453" y="7"/>
                </a:lnTo>
                <a:lnTo>
                  <a:pt x="453" y="7"/>
                </a:lnTo>
                <a:lnTo>
                  <a:pt x="452" y="2"/>
                </a:lnTo>
                <a:lnTo>
                  <a:pt x="450" y="0"/>
                </a:lnTo>
                <a:lnTo>
                  <a:pt x="447" y="0"/>
                </a:lnTo>
                <a:lnTo>
                  <a:pt x="333" y="7"/>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6" name="Freeform 9"/>
          <p:cNvSpPr/>
          <p:nvPr>
            <p:custDataLst>
              <p:tags r:id="rId6"/>
            </p:custDataLst>
          </p:nvPr>
        </p:nvSpPr>
        <p:spPr bwMode="auto">
          <a:xfrm>
            <a:off x="1368425" y="5144135"/>
            <a:ext cx="66675" cy="146685"/>
          </a:xfrm>
          <a:custGeom>
            <a:avLst/>
            <a:gdLst>
              <a:gd name="T0" fmla="*/ 0 w 112"/>
              <a:gd name="T1" fmla="*/ 246 h 246"/>
              <a:gd name="T2" fmla="*/ 94 w 112"/>
              <a:gd name="T3" fmla="*/ 246 h 246"/>
              <a:gd name="T4" fmla="*/ 106 w 112"/>
              <a:gd name="T5" fmla="*/ 100 h 246"/>
              <a:gd name="T6" fmla="*/ 112 w 112"/>
              <a:gd name="T7" fmla="*/ 8 h 246"/>
              <a:gd name="T8" fmla="*/ 15 w 112"/>
              <a:gd name="T9" fmla="*/ 0 h 246"/>
              <a:gd name="T10" fmla="*/ 8 w 112"/>
              <a:gd name="T11" fmla="*/ 92 h 246"/>
              <a:gd name="T12" fmla="*/ 0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0" y="246"/>
                </a:moveTo>
                <a:lnTo>
                  <a:pt x="94" y="246"/>
                </a:lnTo>
                <a:lnTo>
                  <a:pt x="106" y="100"/>
                </a:lnTo>
                <a:lnTo>
                  <a:pt x="112" y="8"/>
                </a:lnTo>
                <a:lnTo>
                  <a:pt x="15" y="0"/>
                </a:lnTo>
                <a:lnTo>
                  <a:pt x="8" y="92"/>
                </a:lnTo>
                <a:lnTo>
                  <a:pt x="0"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7" name="Freeform 10"/>
          <p:cNvSpPr/>
          <p:nvPr>
            <p:custDataLst>
              <p:tags r:id="rId7"/>
            </p:custDataLst>
          </p:nvPr>
        </p:nvSpPr>
        <p:spPr bwMode="auto">
          <a:xfrm>
            <a:off x="975360" y="4002405"/>
            <a:ext cx="582295" cy="1189355"/>
          </a:xfrm>
          <a:custGeom>
            <a:avLst/>
            <a:gdLst>
              <a:gd name="T0" fmla="*/ 976 w 976"/>
              <a:gd name="T1" fmla="*/ 4 h 1998"/>
              <a:gd name="T2" fmla="*/ 953 w 976"/>
              <a:gd name="T3" fmla="*/ 232 h 1998"/>
              <a:gd name="T4" fmla="*/ 775 w 976"/>
              <a:gd name="T5" fmla="*/ 1998 h 1998"/>
              <a:gd name="T6" fmla="*/ 644 w 976"/>
              <a:gd name="T7" fmla="*/ 1983 h 1998"/>
              <a:gd name="T8" fmla="*/ 661 w 976"/>
              <a:gd name="T9" fmla="*/ 1810 h 1998"/>
              <a:gd name="T10" fmla="*/ 678 w 976"/>
              <a:gd name="T11" fmla="*/ 1596 h 1998"/>
              <a:gd name="T12" fmla="*/ 686 w 976"/>
              <a:gd name="T13" fmla="*/ 1361 h 1998"/>
              <a:gd name="T14" fmla="*/ 686 w 976"/>
              <a:gd name="T15" fmla="*/ 1123 h 1998"/>
              <a:gd name="T16" fmla="*/ 681 w 976"/>
              <a:gd name="T17" fmla="*/ 1009 h 1998"/>
              <a:gd name="T18" fmla="*/ 671 w 976"/>
              <a:gd name="T19" fmla="*/ 901 h 1998"/>
              <a:gd name="T20" fmla="*/ 656 w 976"/>
              <a:gd name="T21" fmla="*/ 804 h 1998"/>
              <a:gd name="T22" fmla="*/ 636 w 976"/>
              <a:gd name="T23" fmla="*/ 717 h 1998"/>
              <a:gd name="T24" fmla="*/ 609 w 976"/>
              <a:gd name="T25" fmla="*/ 645 h 1998"/>
              <a:gd name="T26" fmla="*/ 585 w 976"/>
              <a:gd name="T27" fmla="*/ 601 h 1998"/>
              <a:gd name="T28" fmla="*/ 567 w 976"/>
              <a:gd name="T29" fmla="*/ 577 h 1998"/>
              <a:gd name="T30" fmla="*/ 547 w 976"/>
              <a:gd name="T31" fmla="*/ 559 h 1998"/>
              <a:gd name="T32" fmla="*/ 525 w 976"/>
              <a:gd name="T33" fmla="*/ 544 h 1998"/>
              <a:gd name="T34" fmla="*/ 500 w 976"/>
              <a:gd name="T35" fmla="*/ 537 h 1998"/>
              <a:gd name="T36" fmla="*/ 488 w 976"/>
              <a:gd name="T37" fmla="*/ 536 h 1998"/>
              <a:gd name="T38" fmla="*/ 463 w 976"/>
              <a:gd name="T39" fmla="*/ 541 h 1998"/>
              <a:gd name="T40" fmla="*/ 439 w 976"/>
              <a:gd name="T41" fmla="*/ 551 h 1998"/>
              <a:gd name="T42" fmla="*/ 417 w 976"/>
              <a:gd name="T43" fmla="*/ 567 h 1998"/>
              <a:gd name="T44" fmla="*/ 399 w 976"/>
              <a:gd name="T45" fmla="*/ 588 h 1998"/>
              <a:gd name="T46" fmla="*/ 380 w 976"/>
              <a:gd name="T47" fmla="*/ 614 h 1998"/>
              <a:gd name="T48" fmla="*/ 350 w 976"/>
              <a:gd name="T49" fmla="*/ 678 h 1998"/>
              <a:gd name="T50" fmla="*/ 327 w 976"/>
              <a:gd name="T51" fmla="*/ 759 h 1998"/>
              <a:gd name="T52" fmla="*/ 310 w 976"/>
              <a:gd name="T53" fmla="*/ 851 h 1998"/>
              <a:gd name="T54" fmla="*/ 297 w 976"/>
              <a:gd name="T55" fmla="*/ 953 h 1998"/>
              <a:gd name="T56" fmla="*/ 290 w 976"/>
              <a:gd name="T57" fmla="*/ 1064 h 1998"/>
              <a:gd name="T58" fmla="*/ 285 w 976"/>
              <a:gd name="T59" fmla="*/ 1240 h 1998"/>
              <a:gd name="T60" fmla="*/ 290 w 976"/>
              <a:gd name="T61" fmla="*/ 1480 h 1998"/>
              <a:gd name="T62" fmla="*/ 302 w 976"/>
              <a:gd name="T63" fmla="*/ 1706 h 1998"/>
              <a:gd name="T64" fmla="*/ 318 w 976"/>
              <a:gd name="T65" fmla="*/ 1903 h 1998"/>
              <a:gd name="T66" fmla="*/ 196 w 976"/>
              <a:gd name="T67" fmla="*/ 1998 h 1998"/>
              <a:gd name="T68" fmla="*/ 100 w 976"/>
              <a:gd name="T69" fmla="*/ 1029 h 1998"/>
              <a:gd name="T70" fmla="*/ 21 w 976"/>
              <a:gd name="T71" fmla="*/ 232 h 1998"/>
              <a:gd name="T72" fmla="*/ 466 w 976"/>
              <a:gd name="T73" fmla="*/ 0 h 1998"/>
              <a:gd name="T74" fmla="*/ 486 w 976"/>
              <a:gd name="T7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1998">
                <a:moveTo>
                  <a:pt x="976" y="4"/>
                </a:moveTo>
                <a:lnTo>
                  <a:pt x="976" y="4"/>
                </a:lnTo>
                <a:lnTo>
                  <a:pt x="953" y="232"/>
                </a:lnTo>
                <a:lnTo>
                  <a:pt x="953" y="232"/>
                </a:lnTo>
                <a:lnTo>
                  <a:pt x="872" y="1029"/>
                </a:lnTo>
                <a:lnTo>
                  <a:pt x="775" y="1998"/>
                </a:lnTo>
                <a:lnTo>
                  <a:pt x="644" y="1983"/>
                </a:lnTo>
                <a:lnTo>
                  <a:pt x="644" y="1983"/>
                </a:lnTo>
                <a:lnTo>
                  <a:pt x="652" y="1903"/>
                </a:lnTo>
                <a:lnTo>
                  <a:pt x="661" y="1810"/>
                </a:lnTo>
                <a:lnTo>
                  <a:pt x="669" y="1708"/>
                </a:lnTo>
                <a:lnTo>
                  <a:pt x="678" y="1596"/>
                </a:lnTo>
                <a:lnTo>
                  <a:pt x="683" y="1480"/>
                </a:lnTo>
                <a:lnTo>
                  <a:pt x="686" y="1361"/>
                </a:lnTo>
                <a:lnTo>
                  <a:pt x="688" y="1240"/>
                </a:lnTo>
                <a:lnTo>
                  <a:pt x="686" y="1123"/>
                </a:lnTo>
                <a:lnTo>
                  <a:pt x="684" y="1066"/>
                </a:lnTo>
                <a:lnTo>
                  <a:pt x="681" y="1009"/>
                </a:lnTo>
                <a:lnTo>
                  <a:pt x="676" y="955"/>
                </a:lnTo>
                <a:lnTo>
                  <a:pt x="671" y="901"/>
                </a:lnTo>
                <a:lnTo>
                  <a:pt x="664" y="851"/>
                </a:lnTo>
                <a:lnTo>
                  <a:pt x="656" y="804"/>
                </a:lnTo>
                <a:lnTo>
                  <a:pt x="646" y="759"/>
                </a:lnTo>
                <a:lnTo>
                  <a:pt x="636" y="717"/>
                </a:lnTo>
                <a:lnTo>
                  <a:pt x="624" y="678"/>
                </a:lnTo>
                <a:lnTo>
                  <a:pt x="609" y="645"/>
                </a:lnTo>
                <a:lnTo>
                  <a:pt x="594" y="614"/>
                </a:lnTo>
                <a:lnTo>
                  <a:pt x="585" y="601"/>
                </a:lnTo>
                <a:lnTo>
                  <a:pt x="575" y="588"/>
                </a:lnTo>
                <a:lnTo>
                  <a:pt x="567" y="577"/>
                </a:lnTo>
                <a:lnTo>
                  <a:pt x="557" y="567"/>
                </a:lnTo>
                <a:lnTo>
                  <a:pt x="547" y="559"/>
                </a:lnTo>
                <a:lnTo>
                  <a:pt x="535" y="551"/>
                </a:lnTo>
                <a:lnTo>
                  <a:pt x="525" y="544"/>
                </a:lnTo>
                <a:lnTo>
                  <a:pt x="513" y="541"/>
                </a:lnTo>
                <a:lnTo>
                  <a:pt x="500" y="537"/>
                </a:lnTo>
                <a:lnTo>
                  <a:pt x="488" y="536"/>
                </a:lnTo>
                <a:lnTo>
                  <a:pt x="488" y="536"/>
                </a:lnTo>
                <a:lnTo>
                  <a:pt x="474" y="537"/>
                </a:lnTo>
                <a:lnTo>
                  <a:pt x="463" y="541"/>
                </a:lnTo>
                <a:lnTo>
                  <a:pt x="451" y="544"/>
                </a:lnTo>
                <a:lnTo>
                  <a:pt x="439" y="551"/>
                </a:lnTo>
                <a:lnTo>
                  <a:pt x="427" y="557"/>
                </a:lnTo>
                <a:lnTo>
                  <a:pt x="417" y="567"/>
                </a:lnTo>
                <a:lnTo>
                  <a:pt x="407" y="577"/>
                </a:lnTo>
                <a:lnTo>
                  <a:pt x="399" y="588"/>
                </a:lnTo>
                <a:lnTo>
                  <a:pt x="389" y="601"/>
                </a:lnTo>
                <a:lnTo>
                  <a:pt x="380" y="614"/>
                </a:lnTo>
                <a:lnTo>
                  <a:pt x="365" y="645"/>
                </a:lnTo>
                <a:lnTo>
                  <a:pt x="350" y="678"/>
                </a:lnTo>
                <a:lnTo>
                  <a:pt x="339" y="717"/>
                </a:lnTo>
                <a:lnTo>
                  <a:pt x="327" y="759"/>
                </a:lnTo>
                <a:lnTo>
                  <a:pt x="318" y="802"/>
                </a:lnTo>
                <a:lnTo>
                  <a:pt x="310" y="851"/>
                </a:lnTo>
                <a:lnTo>
                  <a:pt x="303" y="901"/>
                </a:lnTo>
                <a:lnTo>
                  <a:pt x="297" y="953"/>
                </a:lnTo>
                <a:lnTo>
                  <a:pt x="293" y="1009"/>
                </a:lnTo>
                <a:lnTo>
                  <a:pt x="290" y="1064"/>
                </a:lnTo>
                <a:lnTo>
                  <a:pt x="286" y="1123"/>
                </a:lnTo>
                <a:lnTo>
                  <a:pt x="285" y="1240"/>
                </a:lnTo>
                <a:lnTo>
                  <a:pt x="286" y="1361"/>
                </a:lnTo>
                <a:lnTo>
                  <a:pt x="290" y="1480"/>
                </a:lnTo>
                <a:lnTo>
                  <a:pt x="295" y="1596"/>
                </a:lnTo>
                <a:lnTo>
                  <a:pt x="302" y="1706"/>
                </a:lnTo>
                <a:lnTo>
                  <a:pt x="310" y="1810"/>
                </a:lnTo>
                <a:lnTo>
                  <a:pt x="318" y="1903"/>
                </a:lnTo>
                <a:lnTo>
                  <a:pt x="327" y="1982"/>
                </a:lnTo>
                <a:lnTo>
                  <a:pt x="196" y="1998"/>
                </a:lnTo>
                <a:lnTo>
                  <a:pt x="196" y="1998"/>
                </a:lnTo>
                <a:lnTo>
                  <a:pt x="100" y="1029"/>
                </a:lnTo>
                <a:lnTo>
                  <a:pt x="21" y="232"/>
                </a:lnTo>
                <a:lnTo>
                  <a:pt x="21" y="232"/>
                </a:lnTo>
                <a:lnTo>
                  <a:pt x="0" y="2"/>
                </a:lnTo>
                <a:lnTo>
                  <a:pt x="466" y="0"/>
                </a:lnTo>
                <a:lnTo>
                  <a:pt x="476" y="0"/>
                </a:lnTo>
                <a:lnTo>
                  <a:pt x="486" y="0"/>
                </a:lnTo>
                <a:lnTo>
                  <a:pt x="976" y="4"/>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8" name="Freeform 11"/>
          <p:cNvSpPr/>
          <p:nvPr>
            <p:custDataLst>
              <p:tags r:id="rId8"/>
            </p:custDataLst>
          </p:nvPr>
        </p:nvSpPr>
        <p:spPr bwMode="auto">
          <a:xfrm>
            <a:off x="975360" y="4002405"/>
            <a:ext cx="582295" cy="178435"/>
          </a:xfrm>
          <a:custGeom>
            <a:avLst/>
            <a:gdLst>
              <a:gd name="T0" fmla="*/ 976 w 976"/>
              <a:gd name="T1" fmla="*/ 4 h 299"/>
              <a:gd name="T2" fmla="*/ 976 w 976"/>
              <a:gd name="T3" fmla="*/ 4 h 299"/>
              <a:gd name="T4" fmla="*/ 948 w 976"/>
              <a:gd name="T5" fmla="*/ 281 h 299"/>
              <a:gd name="T6" fmla="*/ 572 w 976"/>
              <a:gd name="T7" fmla="*/ 299 h 299"/>
              <a:gd name="T8" fmla="*/ 402 w 976"/>
              <a:gd name="T9" fmla="*/ 299 h 299"/>
              <a:gd name="T10" fmla="*/ 28 w 976"/>
              <a:gd name="T11" fmla="*/ 289 h 299"/>
              <a:gd name="T12" fmla="*/ 28 w 976"/>
              <a:gd name="T13" fmla="*/ 289 h 299"/>
              <a:gd name="T14" fmla="*/ 0 w 976"/>
              <a:gd name="T15" fmla="*/ 2 h 299"/>
              <a:gd name="T16" fmla="*/ 466 w 976"/>
              <a:gd name="T17" fmla="*/ 0 h 299"/>
              <a:gd name="T18" fmla="*/ 476 w 976"/>
              <a:gd name="T19" fmla="*/ 0 h 299"/>
              <a:gd name="T20" fmla="*/ 486 w 976"/>
              <a:gd name="T21" fmla="*/ 0 h 299"/>
              <a:gd name="T22" fmla="*/ 976 w 976"/>
              <a:gd name="T23" fmla="*/ 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6" h="299">
                <a:moveTo>
                  <a:pt x="976" y="4"/>
                </a:moveTo>
                <a:lnTo>
                  <a:pt x="976" y="4"/>
                </a:lnTo>
                <a:lnTo>
                  <a:pt x="948" y="281"/>
                </a:lnTo>
                <a:lnTo>
                  <a:pt x="572" y="299"/>
                </a:lnTo>
                <a:lnTo>
                  <a:pt x="402" y="299"/>
                </a:lnTo>
                <a:lnTo>
                  <a:pt x="28" y="289"/>
                </a:lnTo>
                <a:lnTo>
                  <a:pt x="28" y="289"/>
                </a:lnTo>
                <a:lnTo>
                  <a:pt x="0" y="2"/>
                </a:lnTo>
                <a:lnTo>
                  <a:pt x="466" y="0"/>
                </a:lnTo>
                <a:lnTo>
                  <a:pt x="476" y="0"/>
                </a:lnTo>
                <a:lnTo>
                  <a:pt x="486" y="0"/>
                </a:lnTo>
                <a:lnTo>
                  <a:pt x="976" y="4"/>
                </a:lnTo>
                <a:close/>
              </a:path>
            </a:pathLst>
          </a:custGeom>
          <a:solidFill>
            <a:srgbClr val="2427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6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9" name="Rectangle 12"/>
          <p:cNvSpPr>
            <a:spLocks noChangeArrowheads="1"/>
          </p:cNvSpPr>
          <p:nvPr>
            <p:custDataLst>
              <p:tags r:id="rId9"/>
            </p:custDataLst>
          </p:nvPr>
        </p:nvSpPr>
        <p:spPr bwMode="auto">
          <a:xfrm>
            <a:off x="974090" y="3383915"/>
            <a:ext cx="1270" cy="1270"/>
          </a:xfrm>
          <a:prstGeom prst="rect">
            <a:avLst/>
          </a:prstGeom>
          <a:solidFill>
            <a:srgbClr val="F0A8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0" name="Freeform 13"/>
          <p:cNvSpPr/>
          <p:nvPr>
            <p:custDataLst>
              <p:tags r:id="rId10"/>
            </p:custDataLst>
          </p:nvPr>
        </p:nvSpPr>
        <p:spPr bwMode="auto">
          <a:xfrm>
            <a:off x="781685" y="2296160"/>
            <a:ext cx="132080" cy="245110"/>
          </a:xfrm>
          <a:custGeom>
            <a:avLst/>
            <a:gdLst>
              <a:gd name="T0" fmla="*/ 191 w 221"/>
              <a:gd name="T1" fmla="*/ 78 h 413"/>
              <a:gd name="T2" fmla="*/ 191 w 221"/>
              <a:gd name="T3" fmla="*/ 78 h 413"/>
              <a:gd name="T4" fmla="*/ 185 w 221"/>
              <a:gd name="T5" fmla="*/ 71 h 413"/>
              <a:gd name="T6" fmla="*/ 169 w 221"/>
              <a:gd name="T7" fmla="*/ 54 h 413"/>
              <a:gd name="T8" fmla="*/ 148 w 221"/>
              <a:gd name="T9" fmla="*/ 34 h 413"/>
              <a:gd name="T10" fmla="*/ 134 w 221"/>
              <a:gd name="T11" fmla="*/ 24 h 413"/>
              <a:gd name="T12" fmla="*/ 121 w 221"/>
              <a:gd name="T13" fmla="*/ 16 h 413"/>
              <a:gd name="T14" fmla="*/ 106 w 221"/>
              <a:gd name="T15" fmla="*/ 7 h 413"/>
              <a:gd name="T16" fmla="*/ 92 w 221"/>
              <a:gd name="T17" fmla="*/ 2 h 413"/>
              <a:gd name="T18" fmla="*/ 77 w 221"/>
              <a:gd name="T19" fmla="*/ 0 h 413"/>
              <a:gd name="T20" fmla="*/ 69 w 221"/>
              <a:gd name="T21" fmla="*/ 2 h 413"/>
              <a:gd name="T22" fmla="*/ 62 w 221"/>
              <a:gd name="T23" fmla="*/ 2 h 413"/>
              <a:gd name="T24" fmla="*/ 55 w 221"/>
              <a:gd name="T25" fmla="*/ 6 h 413"/>
              <a:gd name="T26" fmla="*/ 49 w 221"/>
              <a:gd name="T27" fmla="*/ 9 h 413"/>
              <a:gd name="T28" fmla="*/ 42 w 221"/>
              <a:gd name="T29" fmla="*/ 14 h 413"/>
              <a:gd name="T30" fmla="*/ 35 w 221"/>
              <a:gd name="T31" fmla="*/ 21 h 413"/>
              <a:gd name="T32" fmla="*/ 29 w 221"/>
              <a:gd name="T33" fmla="*/ 29 h 413"/>
              <a:gd name="T34" fmla="*/ 23 w 221"/>
              <a:gd name="T35" fmla="*/ 39 h 413"/>
              <a:gd name="T36" fmla="*/ 17 w 221"/>
              <a:gd name="T37" fmla="*/ 49 h 413"/>
              <a:gd name="T38" fmla="*/ 12 w 221"/>
              <a:gd name="T39" fmla="*/ 63 h 413"/>
              <a:gd name="T40" fmla="*/ 12 w 221"/>
              <a:gd name="T41" fmla="*/ 63 h 413"/>
              <a:gd name="T42" fmla="*/ 7 w 221"/>
              <a:gd name="T43" fmla="*/ 79 h 413"/>
              <a:gd name="T44" fmla="*/ 3 w 221"/>
              <a:gd name="T45" fmla="*/ 94 h 413"/>
              <a:gd name="T46" fmla="*/ 2 w 221"/>
              <a:gd name="T47" fmla="*/ 113 h 413"/>
              <a:gd name="T48" fmla="*/ 0 w 221"/>
              <a:gd name="T49" fmla="*/ 130 h 413"/>
              <a:gd name="T50" fmla="*/ 0 w 221"/>
              <a:gd name="T51" fmla="*/ 148 h 413"/>
              <a:gd name="T52" fmla="*/ 2 w 221"/>
              <a:gd name="T53" fmla="*/ 167 h 413"/>
              <a:gd name="T54" fmla="*/ 5 w 221"/>
              <a:gd name="T55" fmla="*/ 203 h 413"/>
              <a:gd name="T56" fmla="*/ 13 w 221"/>
              <a:gd name="T57" fmla="*/ 242 h 413"/>
              <a:gd name="T58" fmla="*/ 25 w 221"/>
              <a:gd name="T59" fmla="*/ 277 h 413"/>
              <a:gd name="T60" fmla="*/ 40 w 221"/>
              <a:gd name="T61" fmla="*/ 311 h 413"/>
              <a:gd name="T62" fmla="*/ 57 w 221"/>
              <a:gd name="T63" fmla="*/ 341 h 413"/>
              <a:gd name="T64" fmla="*/ 65 w 221"/>
              <a:gd name="T65" fmla="*/ 354 h 413"/>
              <a:gd name="T66" fmla="*/ 75 w 221"/>
              <a:gd name="T67" fmla="*/ 368 h 413"/>
              <a:gd name="T68" fmla="*/ 84 w 221"/>
              <a:gd name="T69" fmla="*/ 378 h 413"/>
              <a:gd name="T70" fmla="*/ 94 w 221"/>
              <a:gd name="T71" fmla="*/ 388 h 413"/>
              <a:gd name="T72" fmla="*/ 106 w 221"/>
              <a:gd name="T73" fmla="*/ 396 h 413"/>
              <a:gd name="T74" fmla="*/ 116 w 221"/>
              <a:gd name="T75" fmla="*/ 403 h 413"/>
              <a:gd name="T76" fmla="*/ 126 w 221"/>
              <a:gd name="T77" fmla="*/ 408 h 413"/>
              <a:gd name="T78" fmla="*/ 138 w 221"/>
              <a:gd name="T79" fmla="*/ 411 h 413"/>
              <a:gd name="T80" fmla="*/ 148 w 221"/>
              <a:gd name="T81" fmla="*/ 413 h 413"/>
              <a:gd name="T82" fmla="*/ 159 w 221"/>
              <a:gd name="T83" fmla="*/ 411 h 413"/>
              <a:gd name="T84" fmla="*/ 169 w 221"/>
              <a:gd name="T85" fmla="*/ 408 h 413"/>
              <a:gd name="T86" fmla="*/ 181 w 221"/>
              <a:gd name="T87" fmla="*/ 403 h 413"/>
              <a:gd name="T88" fmla="*/ 191 w 221"/>
              <a:gd name="T89" fmla="*/ 395 h 413"/>
              <a:gd name="T90" fmla="*/ 201 w 221"/>
              <a:gd name="T91" fmla="*/ 383 h 413"/>
              <a:gd name="T92" fmla="*/ 213 w 221"/>
              <a:gd name="T93" fmla="*/ 370 h 413"/>
              <a:gd name="T94" fmla="*/ 221 w 221"/>
              <a:gd name="T95" fmla="*/ 354 h 413"/>
              <a:gd name="T96" fmla="*/ 221 w 221"/>
              <a:gd name="T97" fmla="*/ 354 h 413"/>
              <a:gd name="T98" fmla="*/ 216 w 221"/>
              <a:gd name="T99" fmla="*/ 333 h 413"/>
              <a:gd name="T100" fmla="*/ 211 w 221"/>
              <a:gd name="T101" fmla="*/ 307 h 413"/>
              <a:gd name="T102" fmla="*/ 205 w 221"/>
              <a:gd name="T103" fmla="*/ 274 h 413"/>
              <a:gd name="T104" fmla="*/ 198 w 221"/>
              <a:gd name="T105" fmla="*/ 234 h 413"/>
              <a:gd name="T106" fmla="*/ 193 w 221"/>
              <a:gd name="T107" fmla="*/ 187 h 413"/>
              <a:gd name="T108" fmla="*/ 190 w 221"/>
              <a:gd name="T109" fmla="*/ 135 h 413"/>
              <a:gd name="T110" fmla="*/ 191 w 221"/>
              <a:gd name="T111" fmla="*/ 78 h 413"/>
              <a:gd name="T112" fmla="*/ 191 w 221"/>
              <a:gd name="T113" fmla="*/ 7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 h="413">
                <a:moveTo>
                  <a:pt x="191" y="78"/>
                </a:moveTo>
                <a:lnTo>
                  <a:pt x="191" y="78"/>
                </a:lnTo>
                <a:lnTo>
                  <a:pt x="185" y="71"/>
                </a:lnTo>
                <a:lnTo>
                  <a:pt x="169" y="54"/>
                </a:lnTo>
                <a:lnTo>
                  <a:pt x="148" y="34"/>
                </a:lnTo>
                <a:lnTo>
                  <a:pt x="134" y="24"/>
                </a:lnTo>
                <a:lnTo>
                  <a:pt x="121" y="16"/>
                </a:lnTo>
                <a:lnTo>
                  <a:pt x="106" y="7"/>
                </a:lnTo>
                <a:lnTo>
                  <a:pt x="92" y="2"/>
                </a:lnTo>
                <a:lnTo>
                  <a:pt x="77" y="0"/>
                </a:lnTo>
                <a:lnTo>
                  <a:pt x="69" y="2"/>
                </a:lnTo>
                <a:lnTo>
                  <a:pt x="62" y="2"/>
                </a:lnTo>
                <a:lnTo>
                  <a:pt x="55" y="6"/>
                </a:lnTo>
                <a:lnTo>
                  <a:pt x="49" y="9"/>
                </a:lnTo>
                <a:lnTo>
                  <a:pt x="42" y="14"/>
                </a:lnTo>
                <a:lnTo>
                  <a:pt x="35" y="21"/>
                </a:lnTo>
                <a:lnTo>
                  <a:pt x="29" y="29"/>
                </a:lnTo>
                <a:lnTo>
                  <a:pt x="23" y="39"/>
                </a:lnTo>
                <a:lnTo>
                  <a:pt x="17" y="49"/>
                </a:lnTo>
                <a:lnTo>
                  <a:pt x="12" y="63"/>
                </a:lnTo>
                <a:lnTo>
                  <a:pt x="12" y="63"/>
                </a:lnTo>
                <a:lnTo>
                  <a:pt x="7" y="79"/>
                </a:lnTo>
                <a:lnTo>
                  <a:pt x="3" y="94"/>
                </a:lnTo>
                <a:lnTo>
                  <a:pt x="2" y="113"/>
                </a:lnTo>
                <a:lnTo>
                  <a:pt x="0" y="130"/>
                </a:lnTo>
                <a:lnTo>
                  <a:pt x="0" y="148"/>
                </a:lnTo>
                <a:lnTo>
                  <a:pt x="2" y="167"/>
                </a:lnTo>
                <a:lnTo>
                  <a:pt x="5" y="203"/>
                </a:lnTo>
                <a:lnTo>
                  <a:pt x="13" y="242"/>
                </a:lnTo>
                <a:lnTo>
                  <a:pt x="25" y="277"/>
                </a:lnTo>
                <a:lnTo>
                  <a:pt x="40" y="311"/>
                </a:lnTo>
                <a:lnTo>
                  <a:pt x="57" y="341"/>
                </a:lnTo>
                <a:lnTo>
                  <a:pt x="65" y="354"/>
                </a:lnTo>
                <a:lnTo>
                  <a:pt x="75" y="368"/>
                </a:lnTo>
                <a:lnTo>
                  <a:pt x="84" y="378"/>
                </a:lnTo>
                <a:lnTo>
                  <a:pt x="94" y="388"/>
                </a:lnTo>
                <a:lnTo>
                  <a:pt x="106" y="396"/>
                </a:lnTo>
                <a:lnTo>
                  <a:pt x="116" y="403"/>
                </a:lnTo>
                <a:lnTo>
                  <a:pt x="126" y="408"/>
                </a:lnTo>
                <a:lnTo>
                  <a:pt x="138" y="411"/>
                </a:lnTo>
                <a:lnTo>
                  <a:pt x="148" y="413"/>
                </a:lnTo>
                <a:lnTo>
                  <a:pt x="159" y="411"/>
                </a:lnTo>
                <a:lnTo>
                  <a:pt x="169" y="408"/>
                </a:lnTo>
                <a:lnTo>
                  <a:pt x="181" y="403"/>
                </a:lnTo>
                <a:lnTo>
                  <a:pt x="191" y="395"/>
                </a:lnTo>
                <a:lnTo>
                  <a:pt x="201" y="383"/>
                </a:lnTo>
                <a:lnTo>
                  <a:pt x="213" y="370"/>
                </a:lnTo>
                <a:lnTo>
                  <a:pt x="221" y="354"/>
                </a:lnTo>
                <a:lnTo>
                  <a:pt x="221" y="354"/>
                </a:lnTo>
                <a:lnTo>
                  <a:pt x="216" y="333"/>
                </a:lnTo>
                <a:lnTo>
                  <a:pt x="211" y="307"/>
                </a:lnTo>
                <a:lnTo>
                  <a:pt x="205" y="274"/>
                </a:lnTo>
                <a:lnTo>
                  <a:pt x="198" y="234"/>
                </a:lnTo>
                <a:lnTo>
                  <a:pt x="193" y="187"/>
                </a:lnTo>
                <a:lnTo>
                  <a:pt x="190" y="135"/>
                </a:lnTo>
                <a:lnTo>
                  <a:pt x="191" y="78"/>
                </a:lnTo>
                <a:lnTo>
                  <a:pt x="191" y="78"/>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5000" lnSpcReduction="1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1" name="Freeform 14"/>
          <p:cNvSpPr/>
          <p:nvPr>
            <p:custDataLst>
              <p:tags r:id="rId11"/>
            </p:custDataLst>
          </p:nvPr>
        </p:nvSpPr>
        <p:spPr bwMode="auto">
          <a:xfrm>
            <a:off x="817245" y="2364105"/>
            <a:ext cx="55880" cy="113030"/>
          </a:xfrm>
          <a:custGeom>
            <a:avLst/>
            <a:gdLst>
              <a:gd name="T0" fmla="*/ 94 w 94"/>
              <a:gd name="T1" fmla="*/ 191 h 191"/>
              <a:gd name="T2" fmla="*/ 94 w 94"/>
              <a:gd name="T3" fmla="*/ 191 h 191"/>
              <a:gd name="T4" fmla="*/ 94 w 94"/>
              <a:gd name="T5" fmla="*/ 181 h 191"/>
              <a:gd name="T6" fmla="*/ 89 w 94"/>
              <a:gd name="T7" fmla="*/ 157 h 191"/>
              <a:gd name="T8" fmla="*/ 85 w 94"/>
              <a:gd name="T9" fmla="*/ 142 h 191"/>
              <a:gd name="T10" fmla="*/ 80 w 94"/>
              <a:gd name="T11" fmla="*/ 129 h 191"/>
              <a:gd name="T12" fmla="*/ 74 w 94"/>
              <a:gd name="T13" fmla="*/ 115 h 191"/>
              <a:gd name="T14" fmla="*/ 69 w 94"/>
              <a:gd name="T15" fmla="*/ 110 h 191"/>
              <a:gd name="T16" fmla="*/ 63 w 94"/>
              <a:gd name="T17" fmla="*/ 107 h 191"/>
              <a:gd name="T18" fmla="*/ 63 w 94"/>
              <a:gd name="T19" fmla="*/ 107 h 191"/>
              <a:gd name="T20" fmla="*/ 55 w 94"/>
              <a:gd name="T21" fmla="*/ 97 h 191"/>
              <a:gd name="T22" fmla="*/ 50 w 94"/>
              <a:gd name="T23" fmla="*/ 87 h 191"/>
              <a:gd name="T24" fmla="*/ 47 w 94"/>
              <a:gd name="T25" fmla="*/ 77 h 191"/>
              <a:gd name="T26" fmla="*/ 47 w 94"/>
              <a:gd name="T27" fmla="*/ 67 h 191"/>
              <a:gd name="T28" fmla="*/ 47 w 94"/>
              <a:gd name="T29" fmla="*/ 57 h 191"/>
              <a:gd name="T30" fmla="*/ 48 w 94"/>
              <a:gd name="T31" fmla="*/ 48 h 191"/>
              <a:gd name="T32" fmla="*/ 53 w 94"/>
              <a:gd name="T33" fmla="*/ 35 h 191"/>
              <a:gd name="T34" fmla="*/ 53 w 94"/>
              <a:gd name="T35" fmla="*/ 35 h 191"/>
              <a:gd name="T36" fmla="*/ 53 w 94"/>
              <a:gd name="T37" fmla="*/ 30 h 191"/>
              <a:gd name="T38" fmla="*/ 52 w 94"/>
              <a:gd name="T39" fmla="*/ 25 h 191"/>
              <a:gd name="T40" fmla="*/ 48 w 94"/>
              <a:gd name="T41" fmla="*/ 18 h 191"/>
              <a:gd name="T42" fmla="*/ 42 w 94"/>
              <a:gd name="T43" fmla="*/ 13 h 191"/>
              <a:gd name="T44" fmla="*/ 30 w 94"/>
              <a:gd name="T45" fmla="*/ 3 h 191"/>
              <a:gd name="T46" fmla="*/ 25 w 94"/>
              <a:gd name="T47" fmla="*/ 0 h 191"/>
              <a:gd name="T48" fmla="*/ 20 w 94"/>
              <a:gd name="T49" fmla="*/ 0 h 191"/>
              <a:gd name="T50" fmla="*/ 20 w 94"/>
              <a:gd name="T51" fmla="*/ 0 h 191"/>
              <a:gd name="T52" fmla="*/ 16 w 94"/>
              <a:gd name="T53" fmla="*/ 0 h 191"/>
              <a:gd name="T54" fmla="*/ 15 w 94"/>
              <a:gd name="T55" fmla="*/ 3 h 191"/>
              <a:gd name="T56" fmla="*/ 10 w 94"/>
              <a:gd name="T57" fmla="*/ 10 h 191"/>
              <a:gd name="T58" fmla="*/ 6 w 94"/>
              <a:gd name="T59" fmla="*/ 20 h 191"/>
              <a:gd name="T60" fmla="*/ 3 w 94"/>
              <a:gd name="T61" fmla="*/ 33 h 191"/>
              <a:gd name="T62" fmla="*/ 1 w 94"/>
              <a:gd name="T63" fmla="*/ 50 h 191"/>
              <a:gd name="T64" fmla="*/ 0 w 94"/>
              <a:gd name="T65" fmla="*/ 65 h 191"/>
              <a:gd name="T66" fmla="*/ 0 w 94"/>
              <a:gd name="T67" fmla="*/ 82 h 191"/>
              <a:gd name="T68" fmla="*/ 1 w 94"/>
              <a:gd name="T69" fmla="*/ 99 h 191"/>
              <a:gd name="T70" fmla="*/ 1 w 94"/>
              <a:gd name="T71" fmla="*/ 99 h 191"/>
              <a:gd name="T72" fmla="*/ 6 w 94"/>
              <a:gd name="T73" fmla="*/ 124 h 191"/>
              <a:gd name="T74" fmla="*/ 11 w 94"/>
              <a:gd name="T75" fmla="*/ 139 h 191"/>
              <a:gd name="T76" fmla="*/ 15 w 94"/>
              <a:gd name="T77" fmla="*/ 144 h 191"/>
              <a:gd name="T78" fmla="*/ 18 w 94"/>
              <a:gd name="T79" fmla="*/ 147 h 191"/>
              <a:gd name="T80" fmla="*/ 23 w 94"/>
              <a:gd name="T81" fmla="*/ 149 h 191"/>
              <a:gd name="T82" fmla="*/ 27 w 94"/>
              <a:gd name="T83" fmla="*/ 151 h 191"/>
              <a:gd name="T84" fmla="*/ 27 w 94"/>
              <a:gd name="T85" fmla="*/ 151 h 191"/>
              <a:gd name="T86" fmla="*/ 38 w 94"/>
              <a:gd name="T87" fmla="*/ 149 h 191"/>
              <a:gd name="T88" fmla="*/ 45 w 94"/>
              <a:gd name="T89" fmla="*/ 147 h 191"/>
              <a:gd name="T90" fmla="*/ 53 w 94"/>
              <a:gd name="T91" fmla="*/ 149 h 191"/>
              <a:gd name="T92" fmla="*/ 62 w 94"/>
              <a:gd name="T93" fmla="*/ 152 h 191"/>
              <a:gd name="T94" fmla="*/ 70 w 94"/>
              <a:gd name="T95" fmla="*/ 159 h 191"/>
              <a:gd name="T96" fmla="*/ 82 w 94"/>
              <a:gd name="T97" fmla="*/ 172 h 191"/>
              <a:gd name="T98" fmla="*/ 94 w 94"/>
              <a:gd name="T99" fmla="*/ 191 h 191"/>
              <a:gd name="T100" fmla="*/ 94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94" y="191"/>
                </a:moveTo>
                <a:lnTo>
                  <a:pt x="94" y="191"/>
                </a:lnTo>
                <a:lnTo>
                  <a:pt x="94" y="181"/>
                </a:lnTo>
                <a:lnTo>
                  <a:pt x="89" y="157"/>
                </a:lnTo>
                <a:lnTo>
                  <a:pt x="85" y="142"/>
                </a:lnTo>
                <a:lnTo>
                  <a:pt x="80" y="129"/>
                </a:lnTo>
                <a:lnTo>
                  <a:pt x="74" y="115"/>
                </a:lnTo>
                <a:lnTo>
                  <a:pt x="69" y="110"/>
                </a:lnTo>
                <a:lnTo>
                  <a:pt x="63" y="107"/>
                </a:lnTo>
                <a:lnTo>
                  <a:pt x="63" y="107"/>
                </a:lnTo>
                <a:lnTo>
                  <a:pt x="55" y="97"/>
                </a:lnTo>
                <a:lnTo>
                  <a:pt x="50" y="87"/>
                </a:lnTo>
                <a:lnTo>
                  <a:pt x="47" y="77"/>
                </a:lnTo>
                <a:lnTo>
                  <a:pt x="47" y="67"/>
                </a:lnTo>
                <a:lnTo>
                  <a:pt x="47" y="57"/>
                </a:lnTo>
                <a:lnTo>
                  <a:pt x="48" y="48"/>
                </a:lnTo>
                <a:lnTo>
                  <a:pt x="53" y="35"/>
                </a:lnTo>
                <a:lnTo>
                  <a:pt x="53" y="35"/>
                </a:lnTo>
                <a:lnTo>
                  <a:pt x="53" y="30"/>
                </a:lnTo>
                <a:lnTo>
                  <a:pt x="52" y="25"/>
                </a:lnTo>
                <a:lnTo>
                  <a:pt x="48" y="18"/>
                </a:lnTo>
                <a:lnTo>
                  <a:pt x="42" y="13"/>
                </a:lnTo>
                <a:lnTo>
                  <a:pt x="30" y="3"/>
                </a:lnTo>
                <a:lnTo>
                  <a:pt x="25" y="0"/>
                </a:lnTo>
                <a:lnTo>
                  <a:pt x="20" y="0"/>
                </a:lnTo>
                <a:lnTo>
                  <a:pt x="20" y="0"/>
                </a:lnTo>
                <a:lnTo>
                  <a:pt x="16" y="0"/>
                </a:lnTo>
                <a:lnTo>
                  <a:pt x="15" y="3"/>
                </a:lnTo>
                <a:lnTo>
                  <a:pt x="10" y="10"/>
                </a:lnTo>
                <a:lnTo>
                  <a:pt x="6" y="20"/>
                </a:lnTo>
                <a:lnTo>
                  <a:pt x="3" y="33"/>
                </a:lnTo>
                <a:lnTo>
                  <a:pt x="1" y="50"/>
                </a:lnTo>
                <a:lnTo>
                  <a:pt x="0" y="65"/>
                </a:lnTo>
                <a:lnTo>
                  <a:pt x="0" y="82"/>
                </a:lnTo>
                <a:lnTo>
                  <a:pt x="1" y="99"/>
                </a:lnTo>
                <a:lnTo>
                  <a:pt x="1" y="99"/>
                </a:lnTo>
                <a:lnTo>
                  <a:pt x="6" y="124"/>
                </a:lnTo>
                <a:lnTo>
                  <a:pt x="11" y="139"/>
                </a:lnTo>
                <a:lnTo>
                  <a:pt x="15" y="144"/>
                </a:lnTo>
                <a:lnTo>
                  <a:pt x="18" y="147"/>
                </a:lnTo>
                <a:lnTo>
                  <a:pt x="23" y="149"/>
                </a:lnTo>
                <a:lnTo>
                  <a:pt x="27" y="151"/>
                </a:lnTo>
                <a:lnTo>
                  <a:pt x="27" y="151"/>
                </a:lnTo>
                <a:lnTo>
                  <a:pt x="38" y="149"/>
                </a:lnTo>
                <a:lnTo>
                  <a:pt x="45" y="147"/>
                </a:lnTo>
                <a:lnTo>
                  <a:pt x="53" y="149"/>
                </a:lnTo>
                <a:lnTo>
                  <a:pt x="62" y="152"/>
                </a:lnTo>
                <a:lnTo>
                  <a:pt x="70" y="159"/>
                </a:lnTo>
                <a:lnTo>
                  <a:pt x="82" y="172"/>
                </a:lnTo>
                <a:lnTo>
                  <a:pt x="94" y="191"/>
                </a:lnTo>
                <a:lnTo>
                  <a:pt x="94"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2" name="Freeform 15"/>
          <p:cNvSpPr/>
          <p:nvPr>
            <p:custDataLst>
              <p:tags r:id="rId12"/>
            </p:custDataLst>
          </p:nvPr>
        </p:nvSpPr>
        <p:spPr bwMode="auto">
          <a:xfrm>
            <a:off x="1626870" y="2297430"/>
            <a:ext cx="133350" cy="245110"/>
          </a:xfrm>
          <a:custGeom>
            <a:avLst/>
            <a:gdLst>
              <a:gd name="T0" fmla="*/ 32 w 223"/>
              <a:gd name="T1" fmla="*/ 77 h 413"/>
              <a:gd name="T2" fmla="*/ 32 w 223"/>
              <a:gd name="T3" fmla="*/ 77 h 413"/>
              <a:gd name="T4" fmla="*/ 38 w 223"/>
              <a:gd name="T5" fmla="*/ 71 h 413"/>
              <a:gd name="T6" fmla="*/ 53 w 223"/>
              <a:gd name="T7" fmla="*/ 54 h 413"/>
              <a:gd name="T8" fmla="*/ 75 w 223"/>
              <a:gd name="T9" fmla="*/ 34 h 413"/>
              <a:gd name="T10" fmla="*/ 89 w 223"/>
              <a:gd name="T11" fmla="*/ 24 h 413"/>
              <a:gd name="T12" fmla="*/ 102 w 223"/>
              <a:gd name="T13" fmla="*/ 15 h 413"/>
              <a:gd name="T14" fmla="*/ 117 w 223"/>
              <a:gd name="T15" fmla="*/ 7 h 413"/>
              <a:gd name="T16" fmla="*/ 132 w 223"/>
              <a:gd name="T17" fmla="*/ 2 h 413"/>
              <a:gd name="T18" fmla="*/ 146 w 223"/>
              <a:gd name="T19" fmla="*/ 0 h 413"/>
              <a:gd name="T20" fmla="*/ 154 w 223"/>
              <a:gd name="T21" fmla="*/ 2 h 413"/>
              <a:gd name="T22" fmla="*/ 161 w 223"/>
              <a:gd name="T23" fmla="*/ 2 h 413"/>
              <a:gd name="T24" fmla="*/ 167 w 223"/>
              <a:gd name="T25" fmla="*/ 5 h 413"/>
              <a:gd name="T26" fmla="*/ 176 w 223"/>
              <a:gd name="T27" fmla="*/ 9 h 413"/>
              <a:gd name="T28" fmla="*/ 183 w 223"/>
              <a:gd name="T29" fmla="*/ 14 h 413"/>
              <a:gd name="T30" fmla="*/ 188 w 223"/>
              <a:gd name="T31" fmla="*/ 20 h 413"/>
              <a:gd name="T32" fmla="*/ 194 w 223"/>
              <a:gd name="T33" fmla="*/ 29 h 413"/>
              <a:gd name="T34" fmla="*/ 201 w 223"/>
              <a:gd name="T35" fmla="*/ 39 h 413"/>
              <a:gd name="T36" fmla="*/ 206 w 223"/>
              <a:gd name="T37" fmla="*/ 50 h 413"/>
              <a:gd name="T38" fmla="*/ 211 w 223"/>
              <a:gd name="T39" fmla="*/ 62 h 413"/>
              <a:gd name="T40" fmla="*/ 211 w 223"/>
              <a:gd name="T41" fmla="*/ 62 h 413"/>
              <a:gd name="T42" fmla="*/ 216 w 223"/>
              <a:gd name="T43" fmla="*/ 79 h 413"/>
              <a:gd name="T44" fmla="*/ 220 w 223"/>
              <a:gd name="T45" fmla="*/ 96 h 413"/>
              <a:gd name="T46" fmla="*/ 221 w 223"/>
              <a:gd name="T47" fmla="*/ 113 h 413"/>
              <a:gd name="T48" fmla="*/ 223 w 223"/>
              <a:gd name="T49" fmla="*/ 129 h 413"/>
              <a:gd name="T50" fmla="*/ 223 w 223"/>
              <a:gd name="T51" fmla="*/ 148 h 413"/>
              <a:gd name="T52" fmla="*/ 221 w 223"/>
              <a:gd name="T53" fmla="*/ 166 h 413"/>
              <a:gd name="T54" fmla="*/ 216 w 223"/>
              <a:gd name="T55" fmla="*/ 205 h 413"/>
              <a:gd name="T56" fmla="*/ 208 w 223"/>
              <a:gd name="T57" fmla="*/ 242 h 413"/>
              <a:gd name="T58" fmla="*/ 198 w 223"/>
              <a:gd name="T59" fmla="*/ 277 h 413"/>
              <a:gd name="T60" fmla="*/ 183 w 223"/>
              <a:gd name="T61" fmla="*/ 311 h 413"/>
              <a:gd name="T62" fmla="*/ 166 w 223"/>
              <a:gd name="T63" fmla="*/ 341 h 413"/>
              <a:gd name="T64" fmla="*/ 157 w 223"/>
              <a:gd name="T65" fmla="*/ 354 h 413"/>
              <a:gd name="T66" fmla="*/ 147 w 223"/>
              <a:gd name="T67" fmla="*/ 368 h 413"/>
              <a:gd name="T68" fmla="*/ 137 w 223"/>
              <a:gd name="T69" fmla="*/ 378 h 413"/>
              <a:gd name="T70" fmla="*/ 127 w 223"/>
              <a:gd name="T71" fmla="*/ 388 h 413"/>
              <a:gd name="T72" fmla="*/ 117 w 223"/>
              <a:gd name="T73" fmla="*/ 396 h 413"/>
              <a:gd name="T74" fmla="*/ 107 w 223"/>
              <a:gd name="T75" fmla="*/ 403 h 413"/>
              <a:gd name="T76" fmla="*/ 95 w 223"/>
              <a:gd name="T77" fmla="*/ 408 h 413"/>
              <a:gd name="T78" fmla="*/ 85 w 223"/>
              <a:gd name="T79" fmla="*/ 411 h 413"/>
              <a:gd name="T80" fmla="*/ 74 w 223"/>
              <a:gd name="T81" fmla="*/ 413 h 413"/>
              <a:gd name="T82" fmla="*/ 63 w 223"/>
              <a:gd name="T83" fmla="*/ 411 h 413"/>
              <a:gd name="T84" fmla="*/ 52 w 223"/>
              <a:gd name="T85" fmla="*/ 408 h 413"/>
              <a:gd name="T86" fmla="*/ 42 w 223"/>
              <a:gd name="T87" fmla="*/ 403 h 413"/>
              <a:gd name="T88" fmla="*/ 32 w 223"/>
              <a:gd name="T89" fmla="*/ 394 h 413"/>
              <a:gd name="T90" fmla="*/ 20 w 223"/>
              <a:gd name="T91" fmla="*/ 383 h 413"/>
              <a:gd name="T92" fmla="*/ 10 w 223"/>
              <a:gd name="T93" fmla="*/ 369 h 413"/>
              <a:gd name="T94" fmla="*/ 0 w 223"/>
              <a:gd name="T95" fmla="*/ 352 h 413"/>
              <a:gd name="T96" fmla="*/ 0 w 223"/>
              <a:gd name="T97" fmla="*/ 352 h 413"/>
              <a:gd name="T98" fmla="*/ 6 w 223"/>
              <a:gd name="T99" fmla="*/ 332 h 413"/>
              <a:gd name="T100" fmla="*/ 11 w 223"/>
              <a:gd name="T101" fmla="*/ 307 h 413"/>
              <a:gd name="T102" fmla="*/ 18 w 223"/>
              <a:gd name="T103" fmla="*/ 274 h 413"/>
              <a:gd name="T104" fmla="*/ 25 w 223"/>
              <a:gd name="T105" fmla="*/ 233 h 413"/>
              <a:gd name="T106" fmla="*/ 30 w 223"/>
              <a:gd name="T107" fmla="*/ 186 h 413"/>
              <a:gd name="T108" fmla="*/ 33 w 223"/>
              <a:gd name="T109" fmla="*/ 134 h 413"/>
              <a:gd name="T110" fmla="*/ 32 w 223"/>
              <a:gd name="T111" fmla="*/ 77 h 413"/>
              <a:gd name="T112" fmla="*/ 32 w 223"/>
              <a:gd name="T113" fmla="*/ 7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 h="413">
                <a:moveTo>
                  <a:pt x="32" y="77"/>
                </a:moveTo>
                <a:lnTo>
                  <a:pt x="32" y="77"/>
                </a:lnTo>
                <a:lnTo>
                  <a:pt x="38" y="71"/>
                </a:lnTo>
                <a:lnTo>
                  <a:pt x="53" y="54"/>
                </a:lnTo>
                <a:lnTo>
                  <a:pt x="75" y="34"/>
                </a:lnTo>
                <a:lnTo>
                  <a:pt x="89" y="24"/>
                </a:lnTo>
                <a:lnTo>
                  <a:pt x="102" y="15"/>
                </a:lnTo>
                <a:lnTo>
                  <a:pt x="117" y="7"/>
                </a:lnTo>
                <a:lnTo>
                  <a:pt x="132" y="2"/>
                </a:lnTo>
                <a:lnTo>
                  <a:pt x="146" y="0"/>
                </a:lnTo>
                <a:lnTo>
                  <a:pt x="154" y="2"/>
                </a:lnTo>
                <a:lnTo>
                  <a:pt x="161" y="2"/>
                </a:lnTo>
                <a:lnTo>
                  <a:pt x="167" y="5"/>
                </a:lnTo>
                <a:lnTo>
                  <a:pt x="176" y="9"/>
                </a:lnTo>
                <a:lnTo>
                  <a:pt x="183" y="14"/>
                </a:lnTo>
                <a:lnTo>
                  <a:pt x="188" y="20"/>
                </a:lnTo>
                <a:lnTo>
                  <a:pt x="194" y="29"/>
                </a:lnTo>
                <a:lnTo>
                  <a:pt x="201" y="39"/>
                </a:lnTo>
                <a:lnTo>
                  <a:pt x="206" y="50"/>
                </a:lnTo>
                <a:lnTo>
                  <a:pt x="211" y="62"/>
                </a:lnTo>
                <a:lnTo>
                  <a:pt x="211" y="62"/>
                </a:lnTo>
                <a:lnTo>
                  <a:pt x="216" y="79"/>
                </a:lnTo>
                <a:lnTo>
                  <a:pt x="220" y="96"/>
                </a:lnTo>
                <a:lnTo>
                  <a:pt x="221" y="113"/>
                </a:lnTo>
                <a:lnTo>
                  <a:pt x="223" y="129"/>
                </a:lnTo>
                <a:lnTo>
                  <a:pt x="223" y="148"/>
                </a:lnTo>
                <a:lnTo>
                  <a:pt x="221" y="166"/>
                </a:lnTo>
                <a:lnTo>
                  <a:pt x="216" y="205"/>
                </a:lnTo>
                <a:lnTo>
                  <a:pt x="208" y="242"/>
                </a:lnTo>
                <a:lnTo>
                  <a:pt x="198" y="277"/>
                </a:lnTo>
                <a:lnTo>
                  <a:pt x="183" y="311"/>
                </a:lnTo>
                <a:lnTo>
                  <a:pt x="166" y="341"/>
                </a:lnTo>
                <a:lnTo>
                  <a:pt x="157" y="354"/>
                </a:lnTo>
                <a:lnTo>
                  <a:pt x="147" y="368"/>
                </a:lnTo>
                <a:lnTo>
                  <a:pt x="137" y="378"/>
                </a:lnTo>
                <a:lnTo>
                  <a:pt x="127" y="388"/>
                </a:lnTo>
                <a:lnTo>
                  <a:pt x="117" y="396"/>
                </a:lnTo>
                <a:lnTo>
                  <a:pt x="107" y="403"/>
                </a:lnTo>
                <a:lnTo>
                  <a:pt x="95" y="408"/>
                </a:lnTo>
                <a:lnTo>
                  <a:pt x="85" y="411"/>
                </a:lnTo>
                <a:lnTo>
                  <a:pt x="74" y="413"/>
                </a:lnTo>
                <a:lnTo>
                  <a:pt x="63" y="411"/>
                </a:lnTo>
                <a:lnTo>
                  <a:pt x="52" y="408"/>
                </a:lnTo>
                <a:lnTo>
                  <a:pt x="42" y="403"/>
                </a:lnTo>
                <a:lnTo>
                  <a:pt x="32" y="394"/>
                </a:lnTo>
                <a:lnTo>
                  <a:pt x="20" y="383"/>
                </a:lnTo>
                <a:lnTo>
                  <a:pt x="10" y="369"/>
                </a:lnTo>
                <a:lnTo>
                  <a:pt x="0" y="352"/>
                </a:lnTo>
                <a:lnTo>
                  <a:pt x="0" y="352"/>
                </a:lnTo>
                <a:lnTo>
                  <a:pt x="6" y="332"/>
                </a:lnTo>
                <a:lnTo>
                  <a:pt x="11" y="307"/>
                </a:lnTo>
                <a:lnTo>
                  <a:pt x="18" y="274"/>
                </a:lnTo>
                <a:lnTo>
                  <a:pt x="25" y="233"/>
                </a:lnTo>
                <a:lnTo>
                  <a:pt x="30" y="186"/>
                </a:lnTo>
                <a:lnTo>
                  <a:pt x="33" y="134"/>
                </a:lnTo>
                <a:lnTo>
                  <a:pt x="32" y="77"/>
                </a:lnTo>
                <a:lnTo>
                  <a:pt x="32" y="7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5000" lnSpcReduction="1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3" name="Freeform 16"/>
          <p:cNvSpPr/>
          <p:nvPr>
            <p:custDataLst>
              <p:tags r:id="rId13"/>
            </p:custDataLst>
          </p:nvPr>
        </p:nvSpPr>
        <p:spPr bwMode="auto">
          <a:xfrm>
            <a:off x="1669415" y="2364740"/>
            <a:ext cx="55880" cy="113030"/>
          </a:xfrm>
          <a:custGeom>
            <a:avLst/>
            <a:gdLst>
              <a:gd name="T0" fmla="*/ 0 w 94"/>
              <a:gd name="T1" fmla="*/ 191 h 191"/>
              <a:gd name="T2" fmla="*/ 0 w 94"/>
              <a:gd name="T3" fmla="*/ 191 h 191"/>
              <a:gd name="T4" fmla="*/ 0 w 94"/>
              <a:gd name="T5" fmla="*/ 181 h 191"/>
              <a:gd name="T6" fmla="*/ 4 w 94"/>
              <a:gd name="T7" fmla="*/ 158 h 191"/>
              <a:gd name="T8" fmla="*/ 9 w 94"/>
              <a:gd name="T9" fmla="*/ 143 h 191"/>
              <a:gd name="T10" fmla="*/ 14 w 94"/>
              <a:gd name="T11" fmla="*/ 129 h 191"/>
              <a:gd name="T12" fmla="*/ 20 w 94"/>
              <a:gd name="T13" fmla="*/ 116 h 191"/>
              <a:gd name="T14" fmla="*/ 25 w 94"/>
              <a:gd name="T15" fmla="*/ 111 h 191"/>
              <a:gd name="T16" fmla="*/ 30 w 94"/>
              <a:gd name="T17" fmla="*/ 106 h 191"/>
              <a:gd name="T18" fmla="*/ 30 w 94"/>
              <a:gd name="T19" fmla="*/ 106 h 191"/>
              <a:gd name="T20" fmla="*/ 39 w 94"/>
              <a:gd name="T21" fmla="*/ 98 h 191"/>
              <a:gd name="T22" fmla="*/ 44 w 94"/>
              <a:gd name="T23" fmla="*/ 87 h 191"/>
              <a:gd name="T24" fmla="*/ 47 w 94"/>
              <a:gd name="T25" fmla="*/ 77 h 191"/>
              <a:gd name="T26" fmla="*/ 47 w 94"/>
              <a:gd name="T27" fmla="*/ 67 h 191"/>
              <a:gd name="T28" fmla="*/ 47 w 94"/>
              <a:gd name="T29" fmla="*/ 57 h 191"/>
              <a:gd name="T30" fmla="*/ 45 w 94"/>
              <a:gd name="T31" fmla="*/ 49 h 191"/>
              <a:gd name="T32" fmla="*/ 40 w 94"/>
              <a:gd name="T33" fmla="*/ 35 h 191"/>
              <a:gd name="T34" fmla="*/ 40 w 94"/>
              <a:gd name="T35" fmla="*/ 35 h 191"/>
              <a:gd name="T36" fmla="*/ 40 w 94"/>
              <a:gd name="T37" fmla="*/ 30 h 191"/>
              <a:gd name="T38" fmla="*/ 42 w 94"/>
              <a:gd name="T39" fmla="*/ 25 h 191"/>
              <a:gd name="T40" fmla="*/ 47 w 94"/>
              <a:gd name="T41" fmla="*/ 19 h 191"/>
              <a:gd name="T42" fmla="*/ 52 w 94"/>
              <a:gd name="T43" fmla="*/ 14 h 191"/>
              <a:gd name="T44" fmla="*/ 64 w 94"/>
              <a:gd name="T45" fmla="*/ 4 h 191"/>
              <a:gd name="T46" fmla="*/ 69 w 94"/>
              <a:gd name="T47" fmla="*/ 0 h 191"/>
              <a:gd name="T48" fmla="*/ 76 w 94"/>
              <a:gd name="T49" fmla="*/ 0 h 191"/>
              <a:gd name="T50" fmla="*/ 76 w 94"/>
              <a:gd name="T51" fmla="*/ 0 h 191"/>
              <a:gd name="T52" fmla="*/ 77 w 94"/>
              <a:gd name="T53" fmla="*/ 0 h 191"/>
              <a:gd name="T54" fmla="*/ 79 w 94"/>
              <a:gd name="T55" fmla="*/ 4 h 191"/>
              <a:gd name="T56" fmla="*/ 84 w 94"/>
              <a:gd name="T57" fmla="*/ 10 h 191"/>
              <a:gd name="T58" fmla="*/ 87 w 94"/>
              <a:gd name="T59" fmla="*/ 20 h 191"/>
              <a:gd name="T60" fmla="*/ 91 w 94"/>
              <a:gd name="T61" fmla="*/ 34 h 191"/>
              <a:gd name="T62" fmla="*/ 92 w 94"/>
              <a:gd name="T63" fmla="*/ 51 h 191"/>
              <a:gd name="T64" fmla="*/ 94 w 94"/>
              <a:gd name="T65" fmla="*/ 66 h 191"/>
              <a:gd name="T66" fmla="*/ 94 w 94"/>
              <a:gd name="T67" fmla="*/ 82 h 191"/>
              <a:gd name="T68" fmla="*/ 92 w 94"/>
              <a:gd name="T69" fmla="*/ 99 h 191"/>
              <a:gd name="T70" fmla="*/ 92 w 94"/>
              <a:gd name="T71" fmla="*/ 99 h 191"/>
              <a:gd name="T72" fmla="*/ 87 w 94"/>
              <a:gd name="T73" fmla="*/ 124 h 191"/>
              <a:gd name="T74" fmla="*/ 81 w 94"/>
              <a:gd name="T75" fmla="*/ 139 h 191"/>
              <a:gd name="T76" fmla="*/ 79 w 94"/>
              <a:gd name="T77" fmla="*/ 145 h 191"/>
              <a:gd name="T78" fmla="*/ 76 w 94"/>
              <a:gd name="T79" fmla="*/ 148 h 191"/>
              <a:gd name="T80" fmla="*/ 71 w 94"/>
              <a:gd name="T81" fmla="*/ 150 h 191"/>
              <a:gd name="T82" fmla="*/ 67 w 94"/>
              <a:gd name="T83" fmla="*/ 151 h 191"/>
              <a:gd name="T84" fmla="*/ 67 w 94"/>
              <a:gd name="T85" fmla="*/ 151 h 191"/>
              <a:gd name="T86" fmla="*/ 56 w 94"/>
              <a:gd name="T87" fmla="*/ 150 h 191"/>
              <a:gd name="T88" fmla="*/ 49 w 94"/>
              <a:gd name="T89" fmla="*/ 148 h 191"/>
              <a:gd name="T90" fmla="*/ 40 w 94"/>
              <a:gd name="T91" fmla="*/ 150 h 191"/>
              <a:gd name="T92" fmla="*/ 32 w 94"/>
              <a:gd name="T93" fmla="*/ 153 h 191"/>
              <a:gd name="T94" fmla="*/ 22 w 94"/>
              <a:gd name="T95" fmla="*/ 160 h 191"/>
              <a:gd name="T96" fmla="*/ 12 w 94"/>
              <a:gd name="T97" fmla="*/ 173 h 191"/>
              <a:gd name="T98" fmla="*/ 0 w 94"/>
              <a:gd name="T99" fmla="*/ 191 h 191"/>
              <a:gd name="T100" fmla="*/ 0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0" y="191"/>
                </a:moveTo>
                <a:lnTo>
                  <a:pt x="0" y="191"/>
                </a:lnTo>
                <a:lnTo>
                  <a:pt x="0" y="181"/>
                </a:lnTo>
                <a:lnTo>
                  <a:pt x="4" y="158"/>
                </a:lnTo>
                <a:lnTo>
                  <a:pt x="9" y="143"/>
                </a:lnTo>
                <a:lnTo>
                  <a:pt x="14" y="129"/>
                </a:lnTo>
                <a:lnTo>
                  <a:pt x="20" y="116"/>
                </a:lnTo>
                <a:lnTo>
                  <a:pt x="25" y="111"/>
                </a:lnTo>
                <a:lnTo>
                  <a:pt x="30" y="106"/>
                </a:lnTo>
                <a:lnTo>
                  <a:pt x="30" y="106"/>
                </a:lnTo>
                <a:lnTo>
                  <a:pt x="39" y="98"/>
                </a:lnTo>
                <a:lnTo>
                  <a:pt x="44" y="87"/>
                </a:lnTo>
                <a:lnTo>
                  <a:pt x="47" y="77"/>
                </a:lnTo>
                <a:lnTo>
                  <a:pt x="47" y="67"/>
                </a:lnTo>
                <a:lnTo>
                  <a:pt x="47" y="57"/>
                </a:lnTo>
                <a:lnTo>
                  <a:pt x="45" y="49"/>
                </a:lnTo>
                <a:lnTo>
                  <a:pt x="40" y="35"/>
                </a:lnTo>
                <a:lnTo>
                  <a:pt x="40" y="35"/>
                </a:lnTo>
                <a:lnTo>
                  <a:pt x="40" y="30"/>
                </a:lnTo>
                <a:lnTo>
                  <a:pt x="42" y="25"/>
                </a:lnTo>
                <a:lnTo>
                  <a:pt x="47" y="19"/>
                </a:lnTo>
                <a:lnTo>
                  <a:pt x="52" y="14"/>
                </a:lnTo>
                <a:lnTo>
                  <a:pt x="64" y="4"/>
                </a:lnTo>
                <a:lnTo>
                  <a:pt x="69" y="0"/>
                </a:lnTo>
                <a:lnTo>
                  <a:pt x="76" y="0"/>
                </a:lnTo>
                <a:lnTo>
                  <a:pt x="76" y="0"/>
                </a:lnTo>
                <a:lnTo>
                  <a:pt x="77" y="0"/>
                </a:lnTo>
                <a:lnTo>
                  <a:pt x="79" y="4"/>
                </a:lnTo>
                <a:lnTo>
                  <a:pt x="84" y="10"/>
                </a:lnTo>
                <a:lnTo>
                  <a:pt x="87" y="20"/>
                </a:lnTo>
                <a:lnTo>
                  <a:pt x="91" y="34"/>
                </a:lnTo>
                <a:lnTo>
                  <a:pt x="92" y="51"/>
                </a:lnTo>
                <a:lnTo>
                  <a:pt x="94" y="66"/>
                </a:lnTo>
                <a:lnTo>
                  <a:pt x="94" y="82"/>
                </a:lnTo>
                <a:lnTo>
                  <a:pt x="92" y="99"/>
                </a:lnTo>
                <a:lnTo>
                  <a:pt x="92" y="99"/>
                </a:lnTo>
                <a:lnTo>
                  <a:pt x="87" y="124"/>
                </a:lnTo>
                <a:lnTo>
                  <a:pt x="81" y="139"/>
                </a:lnTo>
                <a:lnTo>
                  <a:pt x="79" y="145"/>
                </a:lnTo>
                <a:lnTo>
                  <a:pt x="76" y="148"/>
                </a:lnTo>
                <a:lnTo>
                  <a:pt x="71" y="150"/>
                </a:lnTo>
                <a:lnTo>
                  <a:pt x="67" y="151"/>
                </a:lnTo>
                <a:lnTo>
                  <a:pt x="67" y="151"/>
                </a:lnTo>
                <a:lnTo>
                  <a:pt x="56" y="150"/>
                </a:lnTo>
                <a:lnTo>
                  <a:pt x="49" y="148"/>
                </a:lnTo>
                <a:lnTo>
                  <a:pt x="40" y="150"/>
                </a:lnTo>
                <a:lnTo>
                  <a:pt x="32" y="153"/>
                </a:lnTo>
                <a:lnTo>
                  <a:pt x="22" y="160"/>
                </a:lnTo>
                <a:lnTo>
                  <a:pt x="12" y="173"/>
                </a:lnTo>
                <a:lnTo>
                  <a:pt x="0" y="191"/>
                </a:lnTo>
                <a:lnTo>
                  <a:pt x="0"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4" name="Freeform 17"/>
          <p:cNvSpPr/>
          <p:nvPr>
            <p:custDataLst>
              <p:tags r:id="rId14"/>
            </p:custDataLst>
          </p:nvPr>
        </p:nvSpPr>
        <p:spPr bwMode="auto">
          <a:xfrm>
            <a:off x="875665" y="1795780"/>
            <a:ext cx="789305" cy="1087120"/>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5" name="Freeform 18"/>
          <p:cNvSpPr/>
          <p:nvPr>
            <p:custDataLst>
              <p:tags r:id="rId15"/>
            </p:custDataLst>
          </p:nvPr>
        </p:nvSpPr>
        <p:spPr bwMode="auto">
          <a:xfrm>
            <a:off x="875665" y="1795780"/>
            <a:ext cx="789305" cy="1087120"/>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6" name="Freeform 19"/>
          <p:cNvSpPr/>
          <p:nvPr>
            <p:custDataLst>
              <p:tags r:id="rId16"/>
            </p:custDataLst>
          </p:nvPr>
        </p:nvSpPr>
        <p:spPr bwMode="auto">
          <a:xfrm>
            <a:off x="1007745" y="2231390"/>
            <a:ext cx="167640" cy="92710"/>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7" name="Freeform 20"/>
          <p:cNvSpPr/>
          <p:nvPr>
            <p:custDataLst>
              <p:tags r:id="rId17"/>
            </p:custDataLst>
          </p:nvPr>
        </p:nvSpPr>
        <p:spPr bwMode="auto">
          <a:xfrm>
            <a:off x="1007745" y="2231390"/>
            <a:ext cx="167640" cy="92710"/>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8" name="Freeform 21"/>
          <p:cNvSpPr/>
          <p:nvPr>
            <p:custDataLst>
              <p:tags r:id="rId18"/>
            </p:custDataLst>
          </p:nvPr>
        </p:nvSpPr>
        <p:spPr bwMode="auto">
          <a:xfrm>
            <a:off x="1005205" y="2228215"/>
            <a:ext cx="170180" cy="81280"/>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9" name="Freeform 22"/>
          <p:cNvSpPr/>
          <p:nvPr>
            <p:custDataLst>
              <p:tags r:id="rId19"/>
            </p:custDataLst>
          </p:nvPr>
        </p:nvSpPr>
        <p:spPr bwMode="auto">
          <a:xfrm>
            <a:off x="1005205" y="2228215"/>
            <a:ext cx="170180" cy="81280"/>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0" name="Freeform 23"/>
          <p:cNvSpPr/>
          <p:nvPr>
            <p:custDataLst>
              <p:tags r:id="rId20"/>
            </p:custDataLst>
          </p:nvPr>
        </p:nvSpPr>
        <p:spPr bwMode="auto">
          <a:xfrm>
            <a:off x="1061085" y="2236470"/>
            <a:ext cx="86995" cy="86995"/>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1" name="Freeform 24"/>
          <p:cNvSpPr/>
          <p:nvPr>
            <p:custDataLst>
              <p:tags r:id="rId21"/>
            </p:custDataLst>
          </p:nvPr>
        </p:nvSpPr>
        <p:spPr bwMode="auto">
          <a:xfrm>
            <a:off x="1061085" y="2236470"/>
            <a:ext cx="86995" cy="86995"/>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2" name="Freeform 25"/>
          <p:cNvSpPr/>
          <p:nvPr>
            <p:custDataLst>
              <p:tags r:id="rId22"/>
            </p:custDataLst>
          </p:nvPr>
        </p:nvSpPr>
        <p:spPr bwMode="auto">
          <a:xfrm>
            <a:off x="1085215" y="2259965"/>
            <a:ext cx="38100" cy="39370"/>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3" name="Freeform 26"/>
          <p:cNvSpPr/>
          <p:nvPr>
            <p:custDataLst>
              <p:tags r:id="rId23"/>
            </p:custDataLst>
          </p:nvPr>
        </p:nvSpPr>
        <p:spPr bwMode="auto">
          <a:xfrm>
            <a:off x="1085215" y="2259965"/>
            <a:ext cx="38100" cy="39370"/>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4" name="Freeform 27"/>
          <p:cNvSpPr/>
          <p:nvPr>
            <p:custDataLst>
              <p:tags r:id="rId24"/>
            </p:custDataLst>
          </p:nvPr>
        </p:nvSpPr>
        <p:spPr bwMode="auto">
          <a:xfrm>
            <a:off x="1073150" y="2248535"/>
            <a:ext cx="29845" cy="29845"/>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5" name="Freeform 28"/>
          <p:cNvSpPr/>
          <p:nvPr>
            <p:custDataLst>
              <p:tags r:id="rId25"/>
            </p:custDataLst>
          </p:nvPr>
        </p:nvSpPr>
        <p:spPr bwMode="auto">
          <a:xfrm>
            <a:off x="1073150" y="2248535"/>
            <a:ext cx="29845" cy="29845"/>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6" name="Freeform 29"/>
          <p:cNvSpPr/>
          <p:nvPr>
            <p:custDataLst>
              <p:tags r:id="rId26"/>
            </p:custDataLst>
          </p:nvPr>
        </p:nvSpPr>
        <p:spPr bwMode="auto">
          <a:xfrm>
            <a:off x="1109980" y="2285365"/>
            <a:ext cx="20320" cy="21590"/>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7" name="Freeform 30"/>
          <p:cNvSpPr/>
          <p:nvPr>
            <p:custDataLst>
              <p:tags r:id="rId27"/>
            </p:custDataLst>
          </p:nvPr>
        </p:nvSpPr>
        <p:spPr bwMode="auto">
          <a:xfrm>
            <a:off x="1109980" y="2285365"/>
            <a:ext cx="20320" cy="21590"/>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8" name="Freeform 31"/>
          <p:cNvSpPr/>
          <p:nvPr>
            <p:custDataLst>
              <p:tags r:id="rId28"/>
            </p:custDataLst>
          </p:nvPr>
        </p:nvSpPr>
        <p:spPr bwMode="auto">
          <a:xfrm>
            <a:off x="1310005" y="2094865"/>
            <a:ext cx="229870" cy="57150"/>
          </a:xfrm>
          <a:custGeom>
            <a:avLst/>
            <a:gdLst>
              <a:gd name="T0" fmla="*/ 0 w 388"/>
              <a:gd name="T1" fmla="*/ 46 h 96"/>
              <a:gd name="T2" fmla="*/ 0 w 388"/>
              <a:gd name="T3" fmla="*/ 46 h 96"/>
              <a:gd name="T4" fmla="*/ 7 w 388"/>
              <a:gd name="T5" fmla="*/ 41 h 96"/>
              <a:gd name="T6" fmla="*/ 27 w 388"/>
              <a:gd name="T7" fmla="*/ 30 h 96"/>
              <a:gd name="T8" fmla="*/ 42 w 388"/>
              <a:gd name="T9" fmla="*/ 25 h 96"/>
              <a:gd name="T10" fmla="*/ 59 w 388"/>
              <a:gd name="T11" fmla="*/ 19 h 96"/>
              <a:gd name="T12" fmla="*/ 81 w 388"/>
              <a:gd name="T13" fmla="*/ 14 h 96"/>
              <a:gd name="T14" fmla="*/ 104 w 388"/>
              <a:gd name="T15" fmla="*/ 7 h 96"/>
              <a:gd name="T16" fmla="*/ 131 w 388"/>
              <a:gd name="T17" fmla="*/ 4 h 96"/>
              <a:gd name="T18" fmla="*/ 159 w 388"/>
              <a:gd name="T19" fmla="*/ 0 h 96"/>
              <a:gd name="T20" fmla="*/ 191 w 388"/>
              <a:gd name="T21" fmla="*/ 0 h 96"/>
              <a:gd name="T22" fmla="*/ 227 w 388"/>
              <a:gd name="T23" fmla="*/ 2 h 96"/>
              <a:gd name="T24" fmla="*/ 263 w 388"/>
              <a:gd name="T25" fmla="*/ 5 h 96"/>
              <a:gd name="T26" fmla="*/ 302 w 388"/>
              <a:gd name="T27" fmla="*/ 12 h 96"/>
              <a:gd name="T28" fmla="*/ 344 w 388"/>
              <a:gd name="T29" fmla="*/ 24 h 96"/>
              <a:gd name="T30" fmla="*/ 388 w 388"/>
              <a:gd name="T31" fmla="*/ 39 h 96"/>
              <a:gd name="T32" fmla="*/ 388 w 388"/>
              <a:gd name="T33" fmla="*/ 39 h 96"/>
              <a:gd name="T34" fmla="*/ 376 w 388"/>
              <a:gd name="T35" fmla="*/ 49 h 96"/>
              <a:gd name="T36" fmla="*/ 361 w 388"/>
              <a:gd name="T37" fmla="*/ 57 h 96"/>
              <a:gd name="T38" fmla="*/ 342 w 388"/>
              <a:gd name="T39" fmla="*/ 66 h 96"/>
              <a:gd name="T40" fmla="*/ 342 w 388"/>
              <a:gd name="T41" fmla="*/ 66 h 96"/>
              <a:gd name="T42" fmla="*/ 322 w 388"/>
              <a:gd name="T43" fmla="*/ 61 h 96"/>
              <a:gd name="T44" fmla="*/ 300 w 388"/>
              <a:gd name="T45" fmla="*/ 56 h 96"/>
              <a:gd name="T46" fmla="*/ 280 w 388"/>
              <a:gd name="T47" fmla="*/ 54 h 96"/>
              <a:gd name="T48" fmla="*/ 258 w 388"/>
              <a:gd name="T49" fmla="*/ 52 h 96"/>
              <a:gd name="T50" fmla="*/ 237 w 388"/>
              <a:gd name="T51" fmla="*/ 52 h 96"/>
              <a:gd name="T52" fmla="*/ 217 w 388"/>
              <a:gd name="T53" fmla="*/ 52 h 96"/>
              <a:gd name="T54" fmla="*/ 176 w 388"/>
              <a:gd name="T55" fmla="*/ 56 h 96"/>
              <a:gd name="T56" fmla="*/ 139 w 388"/>
              <a:gd name="T57" fmla="*/ 64 h 96"/>
              <a:gd name="T58" fmla="*/ 107 w 388"/>
              <a:gd name="T59" fmla="*/ 72 h 96"/>
              <a:gd name="T60" fmla="*/ 79 w 388"/>
              <a:gd name="T61" fmla="*/ 84 h 96"/>
              <a:gd name="T62" fmla="*/ 69 w 388"/>
              <a:gd name="T63" fmla="*/ 91 h 96"/>
              <a:gd name="T64" fmla="*/ 59 w 388"/>
              <a:gd name="T65" fmla="*/ 96 h 96"/>
              <a:gd name="T66" fmla="*/ 59 w 388"/>
              <a:gd name="T67" fmla="*/ 96 h 96"/>
              <a:gd name="T68" fmla="*/ 42 w 388"/>
              <a:gd name="T69" fmla="*/ 88 h 96"/>
              <a:gd name="T70" fmla="*/ 25 w 388"/>
              <a:gd name="T71" fmla="*/ 79 h 96"/>
              <a:gd name="T72" fmla="*/ 18 w 388"/>
              <a:gd name="T73" fmla="*/ 72 h 96"/>
              <a:gd name="T74" fmla="*/ 12 w 388"/>
              <a:gd name="T75" fmla="*/ 66 h 96"/>
              <a:gd name="T76" fmla="*/ 5 w 388"/>
              <a:gd name="T77" fmla="*/ 56 h 96"/>
              <a:gd name="T78" fmla="*/ 0 w 388"/>
              <a:gd name="T79" fmla="*/ 46 h 96"/>
              <a:gd name="T80" fmla="*/ 0 w 388"/>
              <a:gd name="T81"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96">
                <a:moveTo>
                  <a:pt x="0" y="46"/>
                </a:moveTo>
                <a:lnTo>
                  <a:pt x="0" y="46"/>
                </a:lnTo>
                <a:lnTo>
                  <a:pt x="7" y="41"/>
                </a:lnTo>
                <a:lnTo>
                  <a:pt x="27" y="30"/>
                </a:lnTo>
                <a:lnTo>
                  <a:pt x="42" y="25"/>
                </a:lnTo>
                <a:lnTo>
                  <a:pt x="59" y="19"/>
                </a:lnTo>
                <a:lnTo>
                  <a:pt x="81" y="14"/>
                </a:lnTo>
                <a:lnTo>
                  <a:pt x="104" y="7"/>
                </a:lnTo>
                <a:lnTo>
                  <a:pt x="131" y="4"/>
                </a:lnTo>
                <a:lnTo>
                  <a:pt x="159" y="0"/>
                </a:lnTo>
                <a:lnTo>
                  <a:pt x="191" y="0"/>
                </a:lnTo>
                <a:lnTo>
                  <a:pt x="227" y="2"/>
                </a:lnTo>
                <a:lnTo>
                  <a:pt x="263" y="5"/>
                </a:lnTo>
                <a:lnTo>
                  <a:pt x="302" y="12"/>
                </a:lnTo>
                <a:lnTo>
                  <a:pt x="344" y="24"/>
                </a:lnTo>
                <a:lnTo>
                  <a:pt x="388" y="39"/>
                </a:lnTo>
                <a:lnTo>
                  <a:pt x="388" y="39"/>
                </a:lnTo>
                <a:lnTo>
                  <a:pt x="376" y="49"/>
                </a:lnTo>
                <a:lnTo>
                  <a:pt x="361" y="57"/>
                </a:lnTo>
                <a:lnTo>
                  <a:pt x="342" y="66"/>
                </a:lnTo>
                <a:lnTo>
                  <a:pt x="342" y="66"/>
                </a:lnTo>
                <a:lnTo>
                  <a:pt x="322" y="61"/>
                </a:lnTo>
                <a:lnTo>
                  <a:pt x="300" y="56"/>
                </a:lnTo>
                <a:lnTo>
                  <a:pt x="280" y="54"/>
                </a:lnTo>
                <a:lnTo>
                  <a:pt x="258" y="52"/>
                </a:lnTo>
                <a:lnTo>
                  <a:pt x="237" y="52"/>
                </a:lnTo>
                <a:lnTo>
                  <a:pt x="217" y="52"/>
                </a:lnTo>
                <a:lnTo>
                  <a:pt x="176" y="56"/>
                </a:lnTo>
                <a:lnTo>
                  <a:pt x="139" y="64"/>
                </a:lnTo>
                <a:lnTo>
                  <a:pt x="107" y="72"/>
                </a:lnTo>
                <a:lnTo>
                  <a:pt x="79" y="84"/>
                </a:lnTo>
                <a:lnTo>
                  <a:pt x="69" y="91"/>
                </a:lnTo>
                <a:lnTo>
                  <a:pt x="59" y="96"/>
                </a:lnTo>
                <a:lnTo>
                  <a:pt x="59" y="96"/>
                </a:lnTo>
                <a:lnTo>
                  <a:pt x="42" y="88"/>
                </a:lnTo>
                <a:lnTo>
                  <a:pt x="25" y="79"/>
                </a:lnTo>
                <a:lnTo>
                  <a:pt x="18" y="72"/>
                </a:lnTo>
                <a:lnTo>
                  <a:pt x="12" y="66"/>
                </a:lnTo>
                <a:lnTo>
                  <a:pt x="5" y="56"/>
                </a:lnTo>
                <a:lnTo>
                  <a:pt x="0" y="46"/>
                </a:lnTo>
                <a:lnTo>
                  <a:pt x="0" y="46"/>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9" name="Freeform 32"/>
          <p:cNvSpPr/>
          <p:nvPr>
            <p:custDataLst>
              <p:tags r:id="rId29"/>
            </p:custDataLst>
          </p:nvPr>
        </p:nvSpPr>
        <p:spPr bwMode="auto">
          <a:xfrm>
            <a:off x="972820" y="2097405"/>
            <a:ext cx="231140" cy="51435"/>
          </a:xfrm>
          <a:custGeom>
            <a:avLst/>
            <a:gdLst>
              <a:gd name="T0" fmla="*/ 387 w 387"/>
              <a:gd name="T1" fmla="*/ 32 h 87"/>
              <a:gd name="T2" fmla="*/ 387 w 387"/>
              <a:gd name="T3" fmla="*/ 32 h 87"/>
              <a:gd name="T4" fmla="*/ 380 w 387"/>
              <a:gd name="T5" fmla="*/ 28 h 87"/>
              <a:gd name="T6" fmla="*/ 360 w 387"/>
              <a:gd name="T7" fmla="*/ 20 h 87"/>
              <a:gd name="T8" fmla="*/ 345 w 387"/>
              <a:gd name="T9" fmla="*/ 15 h 87"/>
              <a:gd name="T10" fmla="*/ 327 w 387"/>
              <a:gd name="T11" fmla="*/ 10 h 87"/>
              <a:gd name="T12" fmla="*/ 305 w 387"/>
              <a:gd name="T13" fmla="*/ 6 h 87"/>
              <a:gd name="T14" fmla="*/ 281 w 387"/>
              <a:gd name="T15" fmla="*/ 3 h 87"/>
              <a:gd name="T16" fmla="*/ 255 w 387"/>
              <a:gd name="T17" fmla="*/ 0 h 87"/>
              <a:gd name="T18" fmla="*/ 226 w 387"/>
              <a:gd name="T19" fmla="*/ 0 h 87"/>
              <a:gd name="T20" fmla="*/ 194 w 387"/>
              <a:gd name="T21" fmla="*/ 1 h 87"/>
              <a:gd name="T22" fmla="*/ 159 w 387"/>
              <a:gd name="T23" fmla="*/ 5 h 87"/>
              <a:gd name="T24" fmla="*/ 122 w 387"/>
              <a:gd name="T25" fmla="*/ 13 h 87"/>
              <a:gd name="T26" fmla="*/ 83 w 387"/>
              <a:gd name="T27" fmla="*/ 23 h 87"/>
              <a:gd name="T28" fmla="*/ 43 w 387"/>
              <a:gd name="T29" fmla="*/ 37 h 87"/>
              <a:gd name="T30" fmla="*/ 0 w 387"/>
              <a:gd name="T31" fmla="*/ 55 h 87"/>
              <a:gd name="T32" fmla="*/ 0 w 387"/>
              <a:gd name="T33" fmla="*/ 55 h 87"/>
              <a:gd name="T34" fmla="*/ 13 w 387"/>
              <a:gd name="T35" fmla="*/ 63 h 87"/>
              <a:gd name="T36" fmla="*/ 28 w 387"/>
              <a:gd name="T37" fmla="*/ 72 h 87"/>
              <a:gd name="T38" fmla="*/ 48 w 387"/>
              <a:gd name="T39" fmla="*/ 79 h 87"/>
              <a:gd name="T40" fmla="*/ 48 w 387"/>
              <a:gd name="T41" fmla="*/ 79 h 87"/>
              <a:gd name="T42" fmla="*/ 68 w 387"/>
              <a:gd name="T43" fmla="*/ 72 h 87"/>
              <a:gd name="T44" fmla="*/ 88 w 387"/>
              <a:gd name="T45" fmla="*/ 67 h 87"/>
              <a:gd name="T46" fmla="*/ 110 w 387"/>
              <a:gd name="T47" fmla="*/ 62 h 87"/>
              <a:gd name="T48" fmla="*/ 130 w 387"/>
              <a:gd name="T49" fmla="*/ 58 h 87"/>
              <a:gd name="T50" fmla="*/ 152 w 387"/>
              <a:gd name="T51" fmla="*/ 57 h 87"/>
              <a:gd name="T52" fmla="*/ 172 w 387"/>
              <a:gd name="T53" fmla="*/ 55 h 87"/>
              <a:gd name="T54" fmla="*/ 213 w 387"/>
              <a:gd name="T55" fmla="*/ 57 h 87"/>
              <a:gd name="T56" fmla="*/ 250 w 387"/>
              <a:gd name="T57" fmla="*/ 60 h 87"/>
              <a:gd name="T58" fmla="*/ 283 w 387"/>
              <a:gd name="T59" fmla="*/ 68 h 87"/>
              <a:gd name="T60" fmla="*/ 312 w 387"/>
              <a:gd name="T61" fmla="*/ 77 h 87"/>
              <a:gd name="T62" fmla="*/ 323 w 387"/>
              <a:gd name="T63" fmla="*/ 82 h 87"/>
              <a:gd name="T64" fmla="*/ 333 w 387"/>
              <a:gd name="T65" fmla="*/ 87 h 87"/>
              <a:gd name="T66" fmla="*/ 333 w 387"/>
              <a:gd name="T67" fmla="*/ 87 h 87"/>
              <a:gd name="T68" fmla="*/ 350 w 387"/>
              <a:gd name="T69" fmla="*/ 79 h 87"/>
              <a:gd name="T70" fmla="*/ 365 w 387"/>
              <a:gd name="T71" fmla="*/ 67 h 87"/>
              <a:gd name="T72" fmla="*/ 372 w 387"/>
              <a:gd name="T73" fmla="*/ 60 h 87"/>
              <a:gd name="T74" fmla="*/ 379 w 387"/>
              <a:gd name="T75" fmla="*/ 53 h 87"/>
              <a:gd name="T76" fmla="*/ 384 w 387"/>
              <a:gd name="T77" fmla="*/ 43 h 87"/>
              <a:gd name="T78" fmla="*/ 387 w 387"/>
              <a:gd name="T79" fmla="*/ 32 h 87"/>
              <a:gd name="T80" fmla="*/ 387 w 387"/>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7" h="87">
                <a:moveTo>
                  <a:pt x="387" y="32"/>
                </a:moveTo>
                <a:lnTo>
                  <a:pt x="387" y="32"/>
                </a:lnTo>
                <a:lnTo>
                  <a:pt x="380" y="28"/>
                </a:lnTo>
                <a:lnTo>
                  <a:pt x="360" y="20"/>
                </a:lnTo>
                <a:lnTo>
                  <a:pt x="345" y="15"/>
                </a:lnTo>
                <a:lnTo>
                  <a:pt x="327" y="10"/>
                </a:lnTo>
                <a:lnTo>
                  <a:pt x="305" y="6"/>
                </a:lnTo>
                <a:lnTo>
                  <a:pt x="281" y="3"/>
                </a:lnTo>
                <a:lnTo>
                  <a:pt x="255" y="0"/>
                </a:lnTo>
                <a:lnTo>
                  <a:pt x="226" y="0"/>
                </a:lnTo>
                <a:lnTo>
                  <a:pt x="194" y="1"/>
                </a:lnTo>
                <a:lnTo>
                  <a:pt x="159" y="5"/>
                </a:lnTo>
                <a:lnTo>
                  <a:pt x="122" y="13"/>
                </a:lnTo>
                <a:lnTo>
                  <a:pt x="83" y="23"/>
                </a:lnTo>
                <a:lnTo>
                  <a:pt x="43" y="37"/>
                </a:lnTo>
                <a:lnTo>
                  <a:pt x="0" y="55"/>
                </a:lnTo>
                <a:lnTo>
                  <a:pt x="0" y="55"/>
                </a:lnTo>
                <a:lnTo>
                  <a:pt x="13" y="63"/>
                </a:lnTo>
                <a:lnTo>
                  <a:pt x="28" y="72"/>
                </a:lnTo>
                <a:lnTo>
                  <a:pt x="48" y="79"/>
                </a:lnTo>
                <a:lnTo>
                  <a:pt x="48" y="79"/>
                </a:lnTo>
                <a:lnTo>
                  <a:pt x="68" y="72"/>
                </a:lnTo>
                <a:lnTo>
                  <a:pt x="88" y="67"/>
                </a:lnTo>
                <a:lnTo>
                  <a:pt x="110" y="62"/>
                </a:lnTo>
                <a:lnTo>
                  <a:pt x="130" y="58"/>
                </a:lnTo>
                <a:lnTo>
                  <a:pt x="152" y="57"/>
                </a:lnTo>
                <a:lnTo>
                  <a:pt x="172" y="55"/>
                </a:lnTo>
                <a:lnTo>
                  <a:pt x="213" y="57"/>
                </a:lnTo>
                <a:lnTo>
                  <a:pt x="250" y="60"/>
                </a:lnTo>
                <a:lnTo>
                  <a:pt x="283" y="68"/>
                </a:lnTo>
                <a:lnTo>
                  <a:pt x="312" y="77"/>
                </a:lnTo>
                <a:lnTo>
                  <a:pt x="323" y="82"/>
                </a:lnTo>
                <a:lnTo>
                  <a:pt x="333" y="87"/>
                </a:lnTo>
                <a:lnTo>
                  <a:pt x="333" y="87"/>
                </a:lnTo>
                <a:lnTo>
                  <a:pt x="350" y="79"/>
                </a:lnTo>
                <a:lnTo>
                  <a:pt x="365" y="67"/>
                </a:lnTo>
                <a:lnTo>
                  <a:pt x="372" y="60"/>
                </a:lnTo>
                <a:lnTo>
                  <a:pt x="379" y="53"/>
                </a:lnTo>
                <a:lnTo>
                  <a:pt x="384" y="43"/>
                </a:lnTo>
                <a:lnTo>
                  <a:pt x="387" y="32"/>
                </a:lnTo>
                <a:lnTo>
                  <a:pt x="387" y="32"/>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0" name="Freeform 33"/>
          <p:cNvSpPr/>
          <p:nvPr>
            <p:custDataLst>
              <p:tags r:id="rId30"/>
            </p:custDataLst>
          </p:nvPr>
        </p:nvSpPr>
        <p:spPr bwMode="auto">
          <a:xfrm>
            <a:off x="1207770" y="2433955"/>
            <a:ext cx="118110" cy="33655"/>
          </a:xfrm>
          <a:custGeom>
            <a:avLst/>
            <a:gdLst>
              <a:gd name="T0" fmla="*/ 0 w 198"/>
              <a:gd name="T1" fmla="*/ 53 h 55"/>
              <a:gd name="T2" fmla="*/ 0 w 198"/>
              <a:gd name="T3" fmla="*/ 53 h 55"/>
              <a:gd name="T4" fmla="*/ 8 w 198"/>
              <a:gd name="T5" fmla="*/ 45 h 55"/>
              <a:gd name="T6" fmla="*/ 17 w 198"/>
              <a:gd name="T7" fmla="*/ 37 h 55"/>
              <a:gd name="T8" fmla="*/ 30 w 198"/>
              <a:gd name="T9" fmla="*/ 27 h 55"/>
              <a:gd name="T10" fmla="*/ 47 w 198"/>
              <a:gd name="T11" fmla="*/ 16 h 55"/>
              <a:gd name="T12" fmla="*/ 64 w 198"/>
              <a:gd name="T13" fmla="*/ 8 h 55"/>
              <a:gd name="T14" fmla="*/ 84 w 198"/>
              <a:gd name="T15" fmla="*/ 1 h 55"/>
              <a:gd name="T16" fmla="*/ 94 w 198"/>
              <a:gd name="T17" fmla="*/ 0 h 55"/>
              <a:gd name="T18" fmla="*/ 104 w 198"/>
              <a:gd name="T19" fmla="*/ 0 h 55"/>
              <a:gd name="T20" fmla="*/ 104 w 198"/>
              <a:gd name="T21" fmla="*/ 0 h 55"/>
              <a:gd name="T22" fmla="*/ 114 w 198"/>
              <a:gd name="T23" fmla="*/ 0 h 55"/>
              <a:gd name="T24" fmla="*/ 124 w 198"/>
              <a:gd name="T25" fmla="*/ 1 h 55"/>
              <a:gd name="T26" fmla="*/ 143 w 198"/>
              <a:gd name="T27" fmla="*/ 8 h 55"/>
              <a:gd name="T28" fmla="*/ 158 w 198"/>
              <a:gd name="T29" fmla="*/ 16 h 55"/>
              <a:gd name="T30" fmla="*/ 171 w 198"/>
              <a:gd name="T31" fmla="*/ 27 h 55"/>
              <a:gd name="T32" fmla="*/ 183 w 198"/>
              <a:gd name="T33" fmla="*/ 37 h 55"/>
              <a:gd name="T34" fmla="*/ 191 w 198"/>
              <a:gd name="T35" fmla="*/ 45 h 55"/>
              <a:gd name="T36" fmla="*/ 198 w 198"/>
              <a:gd name="T37" fmla="*/ 55 h 55"/>
              <a:gd name="T38" fmla="*/ 198 w 198"/>
              <a:gd name="T39" fmla="*/ 55 h 55"/>
              <a:gd name="T40" fmla="*/ 183 w 198"/>
              <a:gd name="T41" fmla="*/ 47 h 55"/>
              <a:gd name="T42" fmla="*/ 164 w 198"/>
              <a:gd name="T43" fmla="*/ 38 h 55"/>
              <a:gd name="T44" fmla="*/ 141 w 198"/>
              <a:gd name="T45" fmla="*/ 32 h 55"/>
              <a:gd name="T46" fmla="*/ 127 w 198"/>
              <a:gd name="T47" fmla="*/ 30 h 55"/>
              <a:gd name="T48" fmla="*/ 112 w 198"/>
              <a:gd name="T49" fmla="*/ 28 h 55"/>
              <a:gd name="T50" fmla="*/ 96 w 198"/>
              <a:gd name="T51" fmla="*/ 28 h 55"/>
              <a:gd name="T52" fmla="*/ 77 w 198"/>
              <a:gd name="T53" fmla="*/ 30 h 55"/>
              <a:gd name="T54" fmla="*/ 59 w 198"/>
              <a:gd name="T55" fmla="*/ 33 h 55"/>
              <a:gd name="T56" fmla="*/ 40 w 198"/>
              <a:gd name="T57" fmla="*/ 37 h 55"/>
              <a:gd name="T58" fmla="*/ 20 w 198"/>
              <a:gd name="T59" fmla="*/ 45 h 55"/>
              <a:gd name="T60" fmla="*/ 0 w 198"/>
              <a:gd name="T61" fmla="*/ 53 h 55"/>
              <a:gd name="T62" fmla="*/ 0 w 198"/>
              <a:gd name="T63"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55">
                <a:moveTo>
                  <a:pt x="0" y="53"/>
                </a:moveTo>
                <a:lnTo>
                  <a:pt x="0" y="53"/>
                </a:lnTo>
                <a:lnTo>
                  <a:pt x="8" y="45"/>
                </a:lnTo>
                <a:lnTo>
                  <a:pt x="17" y="37"/>
                </a:lnTo>
                <a:lnTo>
                  <a:pt x="30" y="27"/>
                </a:lnTo>
                <a:lnTo>
                  <a:pt x="47" y="16"/>
                </a:lnTo>
                <a:lnTo>
                  <a:pt x="64" y="8"/>
                </a:lnTo>
                <a:lnTo>
                  <a:pt x="84" y="1"/>
                </a:lnTo>
                <a:lnTo>
                  <a:pt x="94" y="0"/>
                </a:lnTo>
                <a:lnTo>
                  <a:pt x="104" y="0"/>
                </a:lnTo>
                <a:lnTo>
                  <a:pt x="104" y="0"/>
                </a:lnTo>
                <a:lnTo>
                  <a:pt x="114" y="0"/>
                </a:lnTo>
                <a:lnTo>
                  <a:pt x="124" y="1"/>
                </a:lnTo>
                <a:lnTo>
                  <a:pt x="143" y="8"/>
                </a:lnTo>
                <a:lnTo>
                  <a:pt x="158" y="16"/>
                </a:lnTo>
                <a:lnTo>
                  <a:pt x="171" y="27"/>
                </a:lnTo>
                <a:lnTo>
                  <a:pt x="183" y="37"/>
                </a:lnTo>
                <a:lnTo>
                  <a:pt x="191" y="45"/>
                </a:lnTo>
                <a:lnTo>
                  <a:pt x="198" y="55"/>
                </a:lnTo>
                <a:lnTo>
                  <a:pt x="198" y="55"/>
                </a:lnTo>
                <a:lnTo>
                  <a:pt x="183" y="47"/>
                </a:lnTo>
                <a:lnTo>
                  <a:pt x="164" y="38"/>
                </a:lnTo>
                <a:lnTo>
                  <a:pt x="141" y="32"/>
                </a:lnTo>
                <a:lnTo>
                  <a:pt x="127" y="30"/>
                </a:lnTo>
                <a:lnTo>
                  <a:pt x="112" y="28"/>
                </a:lnTo>
                <a:lnTo>
                  <a:pt x="96" y="28"/>
                </a:lnTo>
                <a:lnTo>
                  <a:pt x="77" y="30"/>
                </a:lnTo>
                <a:lnTo>
                  <a:pt x="59" y="33"/>
                </a:lnTo>
                <a:lnTo>
                  <a:pt x="40" y="37"/>
                </a:lnTo>
                <a:lnTo>
                  <a:pt x="20" y="45"/>
                </a:lnTo>
                <a:lnTo>
                  <a:pt x="0" y="53"/>
                </a:lnTo>
                <a:lnTo>
                  <a:pt x="0" y="53"/>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9" name="Freeform 34"/>
          <p:cNvSpPr/>
          <p:nvPr>
            <p:custDataLst>
              <p:tags r:id="rId31"/>
            </p:custDataLst>
          </p:nvPr>
        </p:nvSpPr>
        <p:spPr bwMode="auto">
          <a:xfrm>
            <a:off x="1067435" y="2543810"/>
            <a:ext cx="408305" cy="151130"/>
          </a:xfrm>
          <a:custGeom>
            <a:avLst/>
            <a:gdLst>
              <a:gd name="T0" fmla="*/ 685 w 685"/>
              <a:gd name="T1" fmla="*/ 1 h 255"/>
              <a:gd name="T2" fmla="*/ 685 w 685"/>
              <a:gd name="T3" fmla="*/ 1 h 255"/>
              <a:gd name="T4" fmla="*/ 678 w 685"/>
              <a:gd name="T5" fmla="*/ 18 h 255"/>
              <a:gd name="T6" fmla="*/ 669 w 685"/>
              <a:gd name="T7" fmla="*/ 36 h 255"/>
              <a:gd name="T8" fmla="*/ 658 w 685"/>
              <a:gd name="T9" fmla="*/ 60 h 255"/>
              <a:gd name="T10" fmla="*/ 641 w 685"/>
              <a:gd name="T11" fmla="*/ 87 h 255"/>
              <a:gd name="T12" fmla="*/ 621 w 685"/>
              <a:gd name="T13" fmla="*/ 117 h 255"/>
              <a:gd name="T14" fmla="*/ 596 w 685"/>
              <a:gd name="T15" fmla="*/ 147 h 255"/>
              <a:gd name="T16" fmla="*/ 581 w 685"/>
              <a:gd name="T17" fmla="*/ 161 h 255"/>
              <a:gd name="T18" fmla="*/ 565 w 685"/>
              <a:gd name="T19" fmla="*/ 176 h 255"/>
              <a:gd name="T20" fmla="*/ 565 w 685"/>
              <a:gd name="T21" fmla="*/ 176 h 255"/>
              <a:gd name="T22" fmla="*/ 542 w 685"/>
              <a:gd name="T23" fmla="*/ 192 h 255"/>
              <a:gd name="T24" fmla="*/ 518 w 685"/>
              <a:gd name="T25" fmla="*/ 209 h 255"/>
              <a:gd name="T26" fmla="*/ 492 w 685"/>
              <a:gd name="T27" fmla="*/ 223 h 255"/>
              <a:gd name="T28" fmla="*/ 461 w 685"/>
              <a:gd name="T29" fmla="*/ 236 h 255"/>
              <a:gd name="T30" fmla="*/ 430 w 685"/>
              <a:gd name="T31" fmla="*/ 244 h 255"/>
              <a:gd name="T32" fmla="*/ 396 w 685"/>
              <a:gd name="T33" fmla="*/ 251 h 255"/>
              <a:gd name="T34" fmla="*/ 359 w 685"/>
              <a:gd name="T35" fmla="*/ 255 h 255"/>
              <a:gd name="T36" fmla="*/ 319 w 685"/>
              <a:gd name="T37" fmla="*/ 255 h 255"/>
              <a:gd name="T38" fmla="*/ 319 w 685"/>
              <a:gd name="T39" fmla="*/ 255 h 255"/>
              <a:gd name="T40" fmla="*/ 282 w 685"/>
              <a:gd name="T41" fmla="*/ 251 h 255"/>
              <a:gd name="T42" fmla="*/ 247 w 685"/>
              <a:gd name="T43" fmla="*/ 244 h 255"/>
              <a:gd name="T44" fmla="*/ 213 w 685"/>
              <a:gd name="T45" fmla="*/ 234 h 255"/>
              <a:gd name="T46" fmla="*/ 185 w 685"/>
              <a:gd name="T47" fmla="*/ 224 h 255"/>
              <a:gd name="T48" fmla="*/ 158 w 685"/>
              <a:gd name="T49" fmla="*/ 211 h 255"/>
              <a:gd name="T50" fmla="*/ 134 w 685"/>
              <a:gd name="T51" fmla="*/ 196 h 255"/>
              <a:gd name="T52" fmla="*/ 112 w 685"/>
              <a:gd name="T53" fmla="*/ 181 h 255"/>
              <a:gd name="T54" fmla="*/ 94 w 685"/>
              <a:gd name="T55" fmla="*/ 164 h 255"/>
              <a:gd name="T56" fmla="*/ 94 w 685"/>
              <a:gd name="T57" fmla="*/ 164 h 255"/>
              <a:gd name="T58" fmla="*/ 79 w 685"/>
              <a:gd name="T59" fmla="*/ 150 h 255"/>
              <a:gd name="T60" fmla="*/ 67 w 685"/>
              <a:gd name="T61" fmla="*/ 135 h 255"/>
              <a:gd name="T62" fmla="*/ 55 w 685"/>
              <a:gd name="T63" fmla="*/ 122 h 255"/>
              <a:gd name="T64" fmla="*/ 45 w 685"/>
              <a:gd name="T65" fmla="*/ 107 h 255"/>
              <a:gd name="T66" fmla="*/ 30 w 685"/>
              <a:gd name="T67" fmla="*/ 80 h 255"/>
              <a:gd name="T68" fmla="*/ 17 w 685"/>
              <a:gd name="T69" fmla="*/ 55 h 255"/>
              <a:gd name="T70" fmla="*/ 8 w 685"/>
              <a:gd name="T71" fmla="*/ 33 h 255"/>
              <a:gd name="T72" fmla="*/ 3 w 685"/>
              <a:gd name="T73" fmla="*/ 15 h 255"/>
              <a:gd name="T74" fmla="*/ 0 w 685"/>
              <a:gd name="T75" fmla="*/ 0 h 255"/>
              <a:gd name="T76" fmla="*/ 685 w 685"/>
              <a:gd name="T77" fmla="*/ 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5" h="255">
                <a:moveTo>
                  <a:pt x="685" y="1"/>
                </a:moveTo>
                <a:lnTo>
                  <a:pt x="685" y="1"/>
                </a:lnTo>
                <a:lnTo>
                  <a:pt x="678" y="18"/>
                </a:lnTo>
                <a:lnTo>
                  <a:pt x="669" y="36"/>
                </a:lnTo>
                <a:lnTo>
                  <a:pt x="658" y="60"/>
                </a:lnTo>
                <a:lnTo>
                  <a:pt x="641" y="87"/>
                </a:lnTo>
                <a:lnTo>
                  <a:pt x="621" y="117"/>
                </a:lnTo>
                <a:lnTo>
                  <a:pt x="596" y="147"/>
                </a:lnTo>
                <a:lnTo>
                  <a:pt x="581" y="161"/>
                </a:lnTo>
                <a:lnTo>
                  <a:pt x="565" y="176"/>
                </a:lnTo>
                <a:lnTo>
                  <a:pt x="565" y="176"/>
                </a:lnTo>
                <a:lnTo>
                  <a:pt x="542" y="192"/>
                </a:lnTo>
                <a:lnTo>
                  <a:pt x="518" y="209"/>
                </a:lnTo>
                <a:lnTo>
                  <a:pt x="492" y="223"/>
                </a:lnTo>
                <a:lnTo>
                  <a:pt x="461" y="236"/>
                </a:lnTo>
                <a:lnTo>
                  <a:pt x="430" y="244"/>
                </a:lnTo>
                <a:lnTo>
                  <a:pt x="396" y="251"/>
                </a:lnTo>
                <a:lnTo>
                  <a:pt x="359" y="255"/>
                </a:lnTo>
                <a:lnTo>
                  <a:pt x="319" y="255"/>
                </a:lnTo>
                <a:lnTo>
                  <a:pt x="319" y="255"/>
                </a:lnTo>
                <a:lnTo>
                  <a:pt x="282" y="251"/>
                </a:lnTo>
                <a:lnTo>
                  <a:pt x="247" y="244"/>
                </a:lnTo>
                <a:lnTo>
                  <a:pt x="213" y="234"/>
                </a:lnTo>
                <a:lnTo>
                  <a:pt x="185" y="224"/>
                </a:lnTo>
                <a:lnTo>
                  <a:pt x="158" y="211"/>
                </a:lnTo>
                <a:lnTo>
                  <a:pt x="134" y="196"/>
                </a:lnTo>
                <a:lnTo>
                  <a:pt x="112" y="181"/>
                </a:lnTo>
                <a:lnTo>
                  <a:pt x="94" y="164"/>
                </a:lnTo>
                <a:lnTo>
                  <a:pt x="94" y="164"/>
                </a:lnTo>
                <a:lnTo>
                  <a:pt x="79" y="150"/>
                </a:lnTo>
                <a:lnTo>
                  <a:pt x="67" y="135"/>
                </a:lnTo>
                <a:lnTo>
                  <a:pt x="55" y="122"/>
                </a:lnTo>
                <a:lnTo>
                  <a:pt x="45" y="107"/>
                </a:lnTo>
                <a:lnTo>
                  <a:pt x="30" y="80"/>
                </a:lnTo>
                <a:lnTo>
                  <a:pt x="17" y="55"/>
                </a:lnTo>
                <a:lnTo>
                  <a:pt x="8" y="33"/>
                </a:lnTo>
                <a:lnTo>
                  <a:pt x="3" y="15"/>
                </a:lnTo>
                <a:lnTo>
                  <a:pt x="0" y="0"/>
                </a:lnTo>
                <a:lnTo>
                  <a:pt x="685" y="1"/>
                </a:lnTo>
                <a:close/>
              </a:path>
            </a:pathLst>
          </a:custGeom>
          <a:solidFill>
            <a:srgbClr val="85403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0" name="Freeform 35"/>
          <p:cNvSpPr/>
          <p:nvPr>
            <p:custDataLst>
              <p:tags r:id="rId32"/>
            </p:custDataLst>
          </p:nvPr>
        </p:nvSpPr>
        <p:spPr bwMode="auto">
          <a:xfrm>
            <a:off x="1081405" y="2543810"/>
            <a:ext cx="371475" cy="43815"/>
          </a:xfrm>
          <a:custGeom>
            <a:avLst/>
            <a:gdLst>
              <a:gd name="T0" fmla="*/ 625 w 625"/>
              <a:gd name="T1" fmla="*/ 1 h 73"/>
              <a:gd name="T2" fmla="*/ 611 w 625"/>
              <a:gd name="T3" fmla="*/ 57 h 73"/>
              <a:gd name="T4" fmla="*/ 611 w 625"/>
              <a:gd name="T5" fmla="*/ 57 h 73"/>
              <a:gd name="T6" fmla="*/ 579 w 625"/>
              <a:gd name="T7" fmla="*/ 62 h 73"/>
              <a:gd name="T8" fmla="*/ 541 w 625"/>
              <a:gd name="T9" fmla="*/ 67 h 73"/>
              <a:gd name="T10" fmla="*/ 499 w 625"/>
              <a:gd name="T11" fmla="*/ 70 h 73"/>
              <a:gd name="T12" fmla="*/ 454 w 625"/>
              <a:gd name="T13" fmla="*/ 72 h 73"/>
              <a:gd name="T14" fmla="*/ 355 w 625"/>
              <a:gd name="T15" fmla="*/ 73 h 73"/>
              <a:gd name="T16" fmla="*/ 255 w 625"/>
              <a:gd name="T17" fmla="*/ 72 h 73"/>
              <a:gd name="T18" fmla="*/ 165 w 625"/>
              <a:gd name="T19" fmla="*/ 70 h 73"/>
              <a:gd name="T20" fmla="*/ 88 w 625"/>
              <a:gd name="T21" fmla="*/ 67 h 73"/>
              <a:gd name="T22" fmla="*/ 17 w 625"/>
              <a:gd name="T23" fmla="*/ 63 h 73"/>
              <a:gd name="T24" fmla="*/ 0 w 625"/>
              <a:gd name="T25" fmla="*/ 0 h 73"/>
              <a:gd name="T26" fmla="*/ 625 w 625"/>
              <a:gd name="T2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5" h="73">
                <a:moveTo>
                  <a:pt x="625" y="1"/>
                </a:moveTo>
                <a:lnTo>
                  <a:pt x="611" y="57"/>
                </a:lnTo>
                <a:lnTo>
                  <a:pt x="611" y="57"/>
                </a:lnTo>
                <a:lnTo>
                  <a:pt x="579" y="62"/>
                </a:lnTo>
                <a:lnTo>
                  <a:pt x="541" y="67"/>
                </a:lnTo>
                <a:lnTo>
                  <a:pt x="499" y="70"/>
                </a:lnTo>
                <a:lnTo>
                  <a:pt x="454" y="72"/>
                </a:lnTo>
                <a:lnTo>
                  <a:pt x="355" y="73"/>
                </a:lnTo>
                <a:lnTo>
                  <a:pt x="255" y="72"/>
                </a:lnTo>
                <a:lnTo>
                  <a:pt x="165" y="70"/>
                </a:lnTo>
                <a:lnTo>
                  <a:pt x="88" y="67"/>
                </a:lnTo>
                <a:lnTo>
                  <a:pt x="17" y="63"/>
                </a:lnTo>
                <a:lnTo>
                  <a:pt x="0" y="0"/>
                </a:lnTo>
                <a:lnTo>
                  <a:pt x="625" y="1"/>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1" name="Freeform 36"/>
          <p:cNvSpPr/>
          <p:nvPr>
            <p:custDataLst>
              <p:tags r:id="rId33"/>
            </p:custDataLst>
          </p:nvPr>
        </p:nvSpPr>
        <p:spPr bwMode="auto">
          <a:xfrm>
            <a:off x="1123315" y="2618740"/>
            <a:ext cx="281305" cy="76200"/>
          </a:xfrm>
          <a:custGeom>
            <a:avLst/>
            <a:gdLst>
              <a:gd name="T0" fmla="*/ 471 w 471"/>
              <a:gd name="T1" fmla="*/ 51 h 130"/>
              <a:gd name="T2" fmla="*/ 471 w 471"/>
              <a:gd name="T3" fmla="*/ 51 h 130"/>
              <a:gd name="T4" fmla="*/ 448 w 471"/>
              <a:gd name="T5" fmla="*/ 67 h 130"/>
              <a:gd name="T6" fmla="*/ 424 w 471"/>
              <a:gd name="T7" fmla="*/ 84 h 130"/>
              <a:gd name="T8" fmla="*/ 398 w 471"/>
              <a:gd name="T9" fmla="*/ 98 h 130"/>
              <a:gd name="T10" fmla="*/ 367 w 471"/>
              <a:gd name="T11" fmla="*/ 111 h 130"/>
              <a:gd name="T12" fmla="*/ 336 w 471"/>
              <a:gd name="T13" fmla="*/ 119 h 130"/>
              <a:gd name="T14" fmla="*/ 302 w 471"/>
              <a:gd name="T15" fmla="*/ 126 h 130"/>
              <a:gd name="T16" fmla="*/ 265 w 471"/>
              <a:gd name="T17" fmla="*/ 130 h 130"/>
              <a:gd name="T18" fmla="*/ 225 w 471"/>
              <a:gd name="T19" fmla="*/ 130 h 130"/>
              <a:gd name="T20" fmla="*/ 225 w 471"/>
              <a:gd name="T21" fmla="*/ 130 h 130"/>
              <a:gd name="T22" fmla="*/ 188 w 471"/>
              <a:gd name="T23" fmla="*/ 126 h 130"/>
              <a:gd name="T24" fmla="*/ 153 w 471"/>
              <a:gd name="T25" fmla="*/ 119 h 130"/>
              <a:gd name="T26" fmla="*/ 119 w 471"/>
              <a:gd name="T27" fmla="*/ 109 h 130"/>
              <a:gd name="T28" fmla="*/ 91 w 471"/>
              <a:gd name="T29" fmla="*/ 99 h 130"/>
              <a:gd name="T30" fmla="*/ 64 w 471"/>
              <a:gd name="T31" fmla="*/ 86 h 130"/>
              <a:gd name="T32" fmla="*/ 40 w 471"/>
              <a:gd name="T33" fmla="*/ 71 h 130"/>
              <a:gd name="T34" fmla="*/ 18 w 471"/>
              <a:gd name="T35" fmla="*/ 56 h 130"/>
              <a:gd name="T36" fmla="*/ 0 w 471"/>
              <a:gd name="T37" fmla="*/ 39 h 130"/>
              <a:gd name="T38" fmla="*/ 0 w 471"/>
              <a:gd name="T39" fmla="*/ 39 h 130"/>
              <a:gd name="T40" fmla="*/ 40 w 471"/>
              <a:gd name="T41" fmla="*/ 29 h 130"/>
              <a:gd name="T42" fmla="*/ 99 w 471"/>
              <a:gd name="T43" fmla="*/ 15 h 130"/>
              <a:gd name="T44" fmla="*/ 134 w 471"/>
              <a:gd name="T45" fmla="*/ 9 h 130"/>
              <a:gd name="T46" fmla="*/ 169 w 471"/>
              <a:gd name="T47" fmla="*/ 5 h 130"/>
              <a:gd name="T48" fmla="*/ 205 w 471"/>
              <a:gd name="T49" fmla="*/ 2 h 130"/>
              <a:gd name="T50" fmla="*/ 242 w 471"/>
              <a:gd name="T51" fmla="*/ 0 h 130"/>
              <a:gd name="T52" fmla="*/ 242 w 471"/>
              <a:gd name="T53" fmla="*/ 0 h 130"/>
              <a:gd name="T54" fmla="*/ 275 w 471"/>
              <a:gd name="T55" fmla="*/ 2 h 130"/>
              <a:gd name="T56" fmla="*/ 309 w 471"/>
              <a:gd name="T57" fmla="*/ 5 h 130"/>
              <a:gd name="T58" fmla="*/ 341 w 471"/>
              <a:gd name="T59" fmla="*/ 12 h 130"/>
              <a:gd name="T60" fmla="*/ 372 w 471"/>
              <a:gd name="T61" fmla="*/ 19 h 130"/>
              <a:gd name="T62" fmla="*/ 403 w 471"/>
              <a:gd name="T63" fmla="*/ 27 h 130"/>
              <a:gd name="T64" fmla="*/ 430 w 471"/>
              <a:gd name="T65" fmla="*/ 36 h 130"/>
              <a:gd name="T66" fmla="*/ 471 w 471"/>
              <a:gd name="T67" fmla="*/ 51 h 130"/>
              <a:gd name="T68" fmla="*/ 471 w 471"/>
              <a:gd name="T69" fmla="*/ 5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130">
                <a:moveTo>
                  <a:pt x="471" y="51"/>
                </a:moveTo>
                <a:lnTo>
                  <a:pt x="471" y="51"/>
                </a:lnTo>
                <a:lnTo>
                  <a:pt x="448" y="67"/>
                </a:lnTo>
                <a:lnTo>
                  <a:pt x="424" y="84"/>
                </a:lnTo>
                <a:lnTo>
                  <a:pt x="398" y="98"/>
                </a:lnTo>
                <a:lnTo>
                  <a:pt x="367" y="111"/>
                </a:lnTo>
                <a:lnTo>
                  <a:pt x="336" y="119"/>
                </a:lnTo>
                <a:lnTo>
                  <a:pt x="302" y="126"/>
                </a:lnTo>
                <a:lnTo>
                  <a:pt x="265" y="130"/>
                </a:lnTo>
                <a:lnTo>
                  <a:pt x="225" y="130"/>
                </a:lnTo>
                <a:lnTo>
                  <a:pt x="225" y="130"/>
                </a:lnTo>
                <a:lnTo>
                  <a:pt x="188" y="126"/>
                </a:lnTo>
                <a:lnTo>
                  <a:pt x="153" y="119"/>
                </a:lnTo>
                <a:lnTo>
                  <a:pt x="119" y="109"/>
                </a:lnTo>
                <a:lnTo>
                  <a:pt x="91" y="99"/>
                </a:lnTo>
                <a:lnTo>
                  <a:pt x="64" y="86"/>
                </a:lnTo>
                <a:lnTo>
                  <a:pt x="40" y="71"/>
                </a:lnTo>
                <a:lnTo>
                  <a:pt x="18" y="56"/>
                </a:lnTo>
                <a:lnTo>
                  <a:pt x="0" y="39"/>
                </a:lnTo>
                <a:lnTo>
                  <a:pt x="0" y="39"/>
                </a:lnTo>
                <a:lnTo>
                  <a:pt x="40" y="29"/>
                </a:lnTo>
                <a:lnTo>
                  <a:pt x="99" y="15"/>
                </a:lnTo>
                <a:lnTo>
                  <a:pt x="134" y="9"/>
                </a:lnTo>
                <a:lnTo>
                  <a:pt x="169" y="5"/>
                </a:lnTo>
                <a:lnTo>
                  <a:pt x="205" y="2"/>
                </a:lnTo>
                <a:lnTo>
                  <a:pt x="242" y="0"/>
                </a:lnTo>
                <a:lnTo>
                  <a:pt x="242" y="0"/>
                </a:lnTo>
                <a:lnTo>
                  <a:pt x="275" y="2"/>
                </a:lnTo>
                <a:lnTo>
                  <a:pt x="309" y="5"/>
                </a:lnTo>
                <a:lnTo>
                  <a:pt x="341" y="12"/>
                </a:lnTo>
                <a:lnTo>
                  <a:pt x="372" y="19"/>
                </a:lnTo>
                <a:lnTo>
                  <a:pt x="403" y="27"/>
                </a:lnTo>
                <a:lnTo>
                  <a:pt x="430" y="36"/>
                </a:lnTo>
                <a:lnTo>
                  <a:pt x="471" y="51"/>
                </a:lnTo>
                <a:lnTo>
                  <a:pt x="471" y="51"/>
                </a:lnTo>
                <a:close/>
              </a:path>
            </a:pathLst>
          </a:custGeom>
          <a:solidFill>
            <a:srgbClr val="F0867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2" name="Freeform 37"/>
          <p:cNvSpPr/>
          <p:nvPr>
            <p:custDataLst>
              <p:tags r:id="rId34"/>
            </p:custDataLst>
          </p:nvPr>
        </p:nvSpPr>
        <p:spPr bwMode="auto">
          <a:xfrm>
            <a:off x="994410" y="2435225"/>
            <a:ext cx="41910" cy="62865"/>
          </a:xfrm>
          <a:custGeom>
            <a:avLst/>
            <a:gdLst>
              <a:gd name="T0" fmla="*/ 0 w 69"/>
              <a:gd name="T1" fmla="*/ 0 h 106"/>
              <a:gd name="T2" fmla="*/ 0 w 69"/>
              <a:gd name="T3" fmla="*/ 0 h 106"/>
              <a:gd name="T4" fmla="*/ 10 w 69"/>
              <a:gd name="T5" fmla="*/ 7 h 106"/>
              <a:gd name="T6" fmla="*/ 19 w 69"/>
              <a:gd name="T7" fmla="*/ 15 h 106"/>
              <a:gd name="T8" fmla="*/ 31 w 69"/>
              <a:gd name="T9" fmla="*/ 27 h 106"/>
              <a:gd name="T10" fmla="*/ 42 w 69"/>
              <a:gd name="T11" fmla="*/ 42 h 106"/>
              <a:gd name="T12" fmla="*/ 54 w 69"/>
              <a:gd name="T13" fmla="*/ 59 h 106"/>
              <a:gd name="T14" fmla="*/ 64 w 69"/>
              <a:gd name="T15" fmla="*/ 81 h 106"/>
              <a:gd name="T16" fmla="*/ 68 w 69"/>
              <a:gd name="T17" fmla="*/ 93 h 106"/>
              <a:gd name="T18" fmla="*/ 69 w 69"/>
              <a:gd name="T19" fmla="*/ 106 h 106"/>
              <a:gd name="T20" fmla="*/ 69 w 69"/>
              <a:gd name="T21" fmla="*/ 106 h 106"/>
              <a:gd name="T22" fmla="*/ 51 w 69"/>
              <a:gd name="T23" fmla="*/ 84 h 106"/>
              <a:gd name="T24" fmla="*/ 36 w 69"/>
              <a:gd name="T25" fmla="*/ 66 h 106"/>
              <a:gd name="T26" fmla="*/ 29 w 69"/>
              <a:gd name="T27" fmla="*/ 56 h 106"/>
              <a:gd name="T28" fmla="*/ 26 w 69"/>
              <a:gd name="T29" fmla="*/ 47 h 106"/>
              <a:gd name="T30" fmla="*/ 26 w 69"/>
              <a:gd name="T31" fmla="*/ 47 h 106"/>
              <a:gd name="T32" fmla="*/ 19 w 69"/>
              <a:gd name="T33" fmla="*/ 31 h 106"/>
              <a:gd name="T34" fmla="*/ 10 w 69"/>
              <a:gd name="T35" fmla="*/ 15 h 106"/>
              <a:gd name="T36" fmla="*/ 0 w 69"/>
              <a:gd name="T37" fmla="*/ 0 h 106"/>
              <a:gd name="T38" fmla="*/ 0 w 69"/>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06">
                <a:moveTo>
                  <a:pt x="0" y="0"/>
                </a:moveTo>
                <a:lnTo>
                  <a:pt x="0" y="0"/>
                </a:lnTo>
                <a:lnTo>
                  <a:pt x="10" y="7"/>
                </a:lnTo>
                <a:lnTo>
                  <a:pt x="19" y="15"/>
                </a:lnTo>
                <a:lnTo>
                  <a:pt x="31" y="27"/>
                </a:lnTo>
                <a:lnTo>
                  <a:pt x="42" y="42"/>
                </a:lnTo>
                <a:lnTo>
                  <a:pt x="54" y="59"/>
                </a:lnTo>
                <a:lnTo>
                  <a:pt x="64" y="81"/>
                </a:lnTo>
                <a:lnTo>
                  <a:pt x="68" y="93"/>
                </a:lnTo>
                <a:lnTo>
                  <a:pt x="69" y="106"/>
                </a:lnTo>
                <a:lnTo>
                  <a:pt x="69" y="106"/>
                </a:lnTo>
                <a:lnTo>
                  <a:pt x="51" y="84"/>
                </a:lnTo>
                <a:lnTo>
                  <a:pt x="36" y="66"/>
                </a:lnTo>
                <a:lnTo>
                  <a:pt x="29" y="56"/>
                </a:lnTo>
                <a:lnTo>
                  <a:pt x="26" y="47"/>
                </a:lnTo>
                <a:lnTo>
                  <a:pt x="26" y="47"/>
                </a:lnTo>
                <a:lnTo>
                  <a:pt x="19" y="31"/>
                </a:lnTo>
                <a:lnTo>
                  <a:pt x="10" y="15"/>
                </a:lnTo>
                <a:lnTo>
                  <a:pt x="0" y="0"/>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3" name="Freeform 38"/>
          <p:cNvSpPr/>
          <p:nvPr>
            <p:custDataLst>
              <p:tags r:id="rId35"/>
            </p:custDataLst>
          </p:nvPr>
        </p:nvSpPr>
        <p:spPr bwMode="auto">
          <a:xfrm>
            <a:off x="1513840" y="2435225"/>
            <a:ext cx="41910" cy="62865"/>
          </a:xfrm>
          <a:custGeom>
            <a:avLst/>
            <a:gdLst>
              <a:gd name="T0" fmla="*/ 71 w 71"/>
              <a:gd name="T1" fmla="*/ 0 h 106"/>
              <a:gd name="T2" fmla="*/ 71 w 71"/>
              <a:gd name="T3" fmla="*/ 0 h 106"/>
              <a:gd name="T4" fmla="*/ 61 w 71"/>
              <a:gd name="T5" fmla="*/ 7 h 106"/>
              <a:gd name="T6" fmla="*/ 52 w 71"/>
              <a:gd name="T7" fmla="*/ 15 h 106"/>
              <a:gd name="T8" fmla="*/ 41 w 71"/>
              <a:gd name="T9" fmla="*/ 27 h 106"/>
              <a:gd name="T10" fmla="*/ 29 w 71"/>
              <a:gd name="T11" fmla="*/ 42 h 106"/>
              <a:gd name="T12" fmla="*/ 17 w 71"/>
              <a:gd name="T13" fmla="*/ 61 h 106"/>
              <a:gd name="T14" fmla="*/ 7 w 71"/>
              <a:gd name="T15" fmla="*/ 83 h 106"/>
              <a:gd name="T16" fmla="*/ 4 w 71"/>
              <a:gd name="T17" fmla="*/ 94 h 106"/>
              <a:gd name="T18" fmla="*/ 0 w 71"/>
              <a:gd name="T19" fmla="*/ 106 h 106"/>
              <a:gd name="T20" fmla="*/ 0 w 71"/>
              <a:gd name="T21" fmla="*/ 106 h 106"/>
              <a:gd name="T22" fmla="*/ 21 w 71"/>
              <a:gd name="T23" fmla="*/ 86 h 106"/>
              <a:gd name="T24" fmla="*/ 36 w 71"/>
              <a:gd name="T25" fmla="*/ 66 h 106"/>
              <a:gd name="T26" fmla="*/ 42 w 71"/>
              <a:gd name="T27" fmla="*/ 56 h 106"/>
              <a:gd name="T28" fmla="*/ 46 w 71"/>
              <a:gd name="T29" fmla="*/ 47 h 106"/>
              <a:gd name="T30" fmla="*/ 46 w 71"/>
              <a:gd name="T31" fmla="*/ 47 h 106"/>
              <a:gd name="T32" fmla="*/ 52 w 71"/>
              <a:gd name="T33" fmla="*/ 32 h 106"/>
              <a:gd name="T34" fmla="*/ 61 w 71"/>
              <a:gd name="T35" fmla="*/ 17 h 106"/>
              <a:gd name="T36" fmla="*/ 71 w 71"/>
              <a:gd name="T37" fmla="*/ 0 h 106"/>
              <a:gd name="T38" fmla="*/ 71 w 71"/>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06">
                <a:moveTo>
                  <a:pt x="71" y="0"/>
                </a:moveTo>
                <a:lnTo>
                  <a:pt x="71" y="0"/>
                </a:lnTo>
                <a:lnTo>
                  <a:pt x="61" y="7"/>
                </a:lnTo>
                <a:lnTo>
                  <a:pt x="52" y="15"/>
                </a:lnTo>
                <a:lnTo>
                  <a:pt x="41" y="27"/>
                </a:lnTo>
                <a:lnTo>
                  <a:pt x="29" y="42"/>
                </a:lnTo>
                <a:lnTo>
                  <a:pt x="17" y="61"/>
                </a:lnTo>
                <a:lnTo>
                  <a:pt x="7" y="83"/>
                </a:lnTo>
                <a:lnTo>
                  <a:pt x="4" y="94"/>
                </a:lnTo>
                <a:lnTo>
                  <a:pt x="0" y="106"/>
                </a:lnTo>
                <a:lnTo>
                  <a:pt x="0" y="106"/>
                </a:lnTo>
                <a:lnTo>
                  <a:pt x="21" y="86"/>
                </a:lnTo>
                <a:lnTo>
                  <a:pt x="36" y="66"/>
                </a:lnTo>
                <a:lnTo>
                  <a:pt x="42" y="56"/>
                </a:lnTo>
                <a:lnTo>
                  <a:pt x="46" y="47"/>
                </a:lnTo>
                <a:lnTo>
                  <a:pt x="46" y="47"/>
                </a:lnTo>
                <a:lnTo>
                  <a:pt x="52" y="32"/>
                </a:lnTo>
                <a:lnTo>
                  <a:pt x="61" y="17"/>
                </a:lnTo>
                <a:lnTo>
                  <a:pt x="71" y="0"/>
                </a:lnTo>
                <a:lnTo>
                  <a:pt x="71"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4" name="Freeform 39"/>
          <p:cNvSpPr/>
          <p:nvPr>
            <p:custDataLst>
              <p:tags r:id="rId36"/>
            </p:custDataLst>
          </p:nvPr>
        </p:nvSpPr>
        <p:spPr bwMode="auto">
          <a:xfrm>
            <a:off x="1069340" y="2320925"/>
            <a:ext cx="121285" cy="33655"/>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5" name="Freeform 40"/>
          <p:cNvSpPr/>
          <p:nvPr>
            <p:custDataLst>
              <p:tags r:id="rId37"/>
            </p:custDataLst>
          </p:nvPr>
        </p:nvSpPr>
        <p:spPr bwMode="auto">
          <a:xfrm>
            <a:off x="1069340" y="2320925"/>
            <a:ext cx="121285" cy="33655"/>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6" name="Freeform 41"/>
          <p:cNvSpPr/>
          <p:nvPr>
            <p:custDataLst>
              <p:tags r:id="rId38"/>
            </p:custDataLst>
          </p:nvPr>
        </p:nvSpPr>
        <p:spPr bwMode="auto">
          <a:xfrm>
            <a:off x="1350645" y="2320925"/>
            <a:ext cx="120015" cy="33655"/>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7" name="Freeform 42"/>
          <p:cNvSpPr/>
          <p:nvPr>
            <p:custDataLst>
              <p:tags r:id="rId39"/>
            </p:custDataLst>
          </p:nvPr>
        </p:nvSpPr>
        <p:spPr bwMode="auto">
          <a:xfrm>
            <a:off x="1350645" y="2320925"/>
            <a:ext cx="120015" cy="33655"/>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8" name="Freeform 43"/>
          <p:cNvSpPr/>
          <p:nvPr>
            <p:custDataLst>
              <p:tags r:id="rId40"/>
            </p:custDataLst>
          </p:nvPr>
        </p:nvSpPr>
        <p:spPr bwMode="auto">
          <a:xfrm>
            <a:off x="1278890" y="4002405"/>
            <a:ext cx="6985"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9" name="Freeform 44"/>
          <p:cNvSpPr/>
          <p:nvPr>
            <p:custDataLst>
              <p:tags r:id="rId41"/>
            </p:custDataLst>
          </p:nvPr>
        </p:nvSpPr>
        <p:spPr bwMode="auto">
          <a:xfrm>
            <a:off x="794385" y="3885565"/>
            <a:ext cx="303530" cy="241935"/>
          </a:xfrm>
          <a:custGeom>
            <a:avLst/>
            <a:gdLst>
              <a:gd name="T0" fmla="*/ 119 w 510"/>
              <a:gd name="T1" fmla="*/ 0 h 406"/>
              <a:gd name="T2" fmla="*/ 132 w 510"/>
              <a:gd name="T3" fmla="*/ 20 h 406"/>
              <a:gd name="T4" fmla="*/ 163 w 510"/>
              <a:gd name="T5" fmla="*/ 44 h 406"/>
              <a:gd name="T6" fmla="*/ 183 w 510"/>
              <a:gd name="T7" fmla="*/ 54 h 406"/>
              <a:gd name="T8" fmla="*/ 211 w 510"/>
              <a:gd name="T9" fmla="*/ 62 h 406"/>
              <a:gd name="T10" fmla="*/ 243 w 510"/>
              <a:gd name="T11" fmla="*/ 64 h 406"/>
              <a:gd name="T12" fmla="*/ 253 w 510"/>
              <a:gd name="T13" fmla="*/ 66 h 406"/>
              <a:gd name="T14" fmla="*/ 309 w 510"/>
              <a:gd name="T15" fmla="*/ 69 h 406"/>
              <a:gd name="T16" fmla="*/ 369 w 510"/>
              <a:gd name="T17" fmla="*/ 66 h 406"/>
              <a:gd name="T18" fmla="*/ 408 w 510"/>
              <a:gd name="T19" fmla="*/ 59 h 406"/>
              <a:gd name="T20" fmla="*/ 481 w 510"/>
              <a:gd name="T21" fmla="*/ 45 h 406"/>
              <a:gd name="T22" fmla="*/ 493 w 510"/>
              <a:gd name="T23" fmla="*/ 45 h 406"/>
              <a:gd name="T24" fmla="*/ 497 w 510"/>
              <a:gd name="T25" fmla="*/ 50 h 406"/>
              <a:gd name="T26" fmla="*/ 491 w 510"/>
              <a:gd name="T27" fmla="*/ 64 h 406"/>
              <a:gd name="T28" fmla="*/ 483 w 510"/>
              <a:gd name="T29" fmla="*/ 77 h 406"/>
              <a:gd name="T30" fmla="*/ 465 w 510"/>
              <a:gd name="T31" fmla="*/ 97 h 406"/>
              <a:gd name="T32" fmla="*/ 438 w 510"/>
              <a:gd name="T33" fmla="*/ 107 h 406"/>
              <a:gd name="T34" fmla="*/ 374 w 510"/>
              <a:gd name="T35" fmla="*/ 121 h 406"/>
              <a:gd name="T36" fmla="*/ 371 w 510"/>
              <a:gd name="T37" fmla="*/ 121 h 406"/>
              <a:gd name="T38" fmla="*/ 369 w 510"/>
              <a:gd name="T39" fmla="*/ 124 h 406"/>
              <a:gd name="T40" fmla="*/ 379 w 510"/>
              <a:gd name="T41" fmla="*/ 134 h 406"/>
              <a:gd name="T42" fmla="*/ 424 w 510"/>
              <a:gd name="T43" fmla="*/ 165 h 406"/>
              <a:gd name="T44" fmla="*/ 460 w 510"/>
              <a:gd name="T45" fmla="*/ 195 h 406"/>
              <a:gd name="T46" fmla="*/ 491 w 510"/>
              <a:gd name="T47" fmla="*/ 232 h 406"/>
              <a:gd name="T48" fmla="*/ 503 w 510"/>
              <a:gd name="T49" fmla="*/ 252 h 406"/>
              <a:gd name="T50" fmla="*/ 508 w 510"/>
              <a:gd name="T51" fmla="*/ 274 h 406"/>
              <a:gd name="T52" fmla="*/ 508 w 510"/>
              <a:gd name="T53" fmla="*/ 295 h 406"/>
              <a:gd name="T54" fmla="*/ 502 w 510"/>
              <a:gd name="T55" fmla="*/ 321 h 406"/>
              <a:gd name="T56" fmla="*/ 486 w 510"/>
              <a:gd name="T57" fmla="*/ 346 h 406"/>
              <a:gd name="T58" fmla="*/ 463 w 510"/>
              <a:gd name="T59" fmla="*/ 373 h 406"/>
              <a:gd name="T60" fmla="*/ 450 w 510"/>
              <a:gd name="T61" fmla="*/ 384 h 406"/>
              <a:gd name="T62" fmla="*/ 419 w 510"/>
              <a:gd name="T63" fmla="*/ 399 h 406"/>
              <a:gd name="T64" fmla="*/ 387 w 510"/>
              <a:gd name="T65" fmla="*/ 406 h 406"/>
              <a:gd name="T66" fmla="*/ 352 w 510"/>
              <a:gd name="T67" fmla="*/ 404 h 406"/>
              <a:gd name="T68" fmla="*/ 317 w 510"/>
              <a:gd name="T69" fmla="*/ 396 h 406"/>
              <a:gd name="T70" fmla="*/ 282 w 510"/>
              <a:gd name="T71" fmla="*/ 383 h 406"/>
              <a:gd name="T72" fmla="*/ 248 w 510"/>
              <a:gd name="T73" fmla="*/ 362 h 406"/>
              <a:gd name="T74" fmla="*/ 218 w 510"/>
              <a:gd name="T75" fmla="*/ 339 h 406"/>
              <a:gd name="T76" fmla="*/ 203 w 510"/>
              <a:gd name="T77" fmla="*/ 326 h 406"/>
              <a:gd name="T78" fmla="*/ 0 w 510"/>
              <a:gd name="T79" fmla="*/ 12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0" h="406">
                <a:moveTo>
                  <a:pt x="119" y="0"/>
                </a:moveTo>
                <a:lnTo>
                  <a:pt x="119" y="0"/>
                </a:lnTo>
                <a:lnTo>
                  <a:pt x="124" y="10"/>
                </a:lnTo>
                <a:lnTo>
                  <a:pt x="132" y="20"/>
                </a:lnTo>
                <a:lnTo>
                  <a:pt x="146" y="32"/>
                </a:lnTo>
                <a:lnTo>
                  <a:pt x="163" y="44"/>
                </a:lnTo>
                <a:lnTo>
                  <a:pt x="173" y="49"/>
                </a:lnTo>
                <a:lnTo>
                  <a:pt x="183" y="54"/>
                </a:lnTo>
                <a:lnTo>
                  <a:pt x="196" y="59"/>
                </a:lnTo>
                <a:lnTo>
                  <a:pt x="211" y="62"/>
                </a:lnTo>
                <a:lnTo>
                  <a:pt x="226" y="64"/>
                </a:lnTo>
                <a:lnTo>
                  <a:pt x="243" y="64"/>
                </a:lnTo>
                <a:lnTo>
                  <a:pt x="243" y="64"/>
                </a:lnTo>
                <a:lnTo>
                  <a:pt x="253" y="66"/>
                </a:lnTo>
                <a:lnTo>
                  <a:pt x="285" y="69"/>
                </a:lnTo>
                <a:lnTo>
                  <a:pt x="309" y="69"/>
                </a:lnTo>
                <a:lnTo>
                  <a:pt x="335" y="67"/>
                </a:lnTo>
                <a:lnTo>
                  <a:pt x="369" y="66"/>
                </a:lnTo>
                <a:lnTo>
                  <a:pt x="408" y="59"/>
                </a:lnTo>
                <a:lnTo>
                  <a:pt x="408" y="59"/>
                </a:lnTo>
                <a:lnTo>
                  <a:pt x="451" y="50"/>
                </a:lnTo>
                <a:lnTo>
                  <a:pt x="481" y="45"/>
                </a:lnTo>
                <a:lnTo>
                  <a:pt x="490" y="44"/>
                </a:lnTo>
                <a:lnTo>
                  <a:pt x="493" y="45"/>
                </a:lnTo>
                <a:lnTo>
                  <a:pt x="495" y="47"/>
                </a:lnTo>
                <a:lnTo>
                  <a:pt x="497" y="50"/>
                </a:lnTo>
                <a:lnTo>
                  <a:pt x="497" y="54"/>
                </a:lnTo>
                <a:lnTo>
                  <a:pt x="491" y="64"/>
                </a:lnTo>
                <a:lnTo>
                  <a:pt x="491" y="64"/>
                </a:lnTo>
                <a:lnTo>
                  <a:pt x="483" y="77"/>
                </a:lnTo>
                <a:lnTo>
                  <a:pt x="475" y="89"/>
                </a:lnTo>
                <a:lnTo>
                  <a:pt x="465" y="97"/>
                </a:lnTo>
                <a:lnTo>
                  <a:pt x="453" y="102"/>
                </a:lnTo>
                <a:lnTo>
                  <a:pt x="438" y="107"/>
                </a:lnTo>
                <a:lnTo>
                  <a:pt x="419" y="113"/>
                </a:lnTo>
                <a:lnTo>
                  <a:pt x="374" y="121"/>
                </a:lnTo>
                <a:lnTo>
                  <a:pt x="374" y="121"/>
                </a:lnTo>
                <a:lnTo>
                  <a:pt x="371" y="121"/>
                </a:lnTo>
                <a:lnTo>
                  <a:pt x="369" y="123"/>
                </a:lnTo>
                <a:lnTo>
                  <a:pt x="369" y="124"/>
                </a:lnTo>
                <a:lnTo>
                  <a:pt x="371" y="128"/>
                </a:lnTo>
                <a:lnTo>
                  <a:pt x="379" y="134"/>
                </a:lnTo>
                <a:lnTo>
                  <a:pt x="391" y="143"/>
                </a:lnTo>
                <a:lnTo>
                  <a:pt x="424" y="165"/>
                </a:lnTo>
                <a:lnTo>
                  <a:pt x="443" y="180"/>
                </a:lnTo>
                <a:lnTo>
                  <a:pt x="460" y="195"/>
                </a:lnTo>
                <a:lnTo>
                  <a:pt x="476" y="212"/>
                </a:lnTo>
                <a:lnTo>
                  <a:pt x="491" y="232"/>
                </a:lnTo>
                <a:lnTo>
                  <a:pt x="498" y="240"/>
                </a:lnTo>
                <a:lnTo>
                  <a:pt x="503" y="252"/>
                </a:lnTo>
                <a:lnTo>
                  <a:pt x="507" y="262"/>
                </a:lnTo>
                <a:lnTo>
                  <a:pt x="508" y="274"/>
                </a:lnTo>
                <a:lnTo>
                  <a:pt x="510" y="284"/>
                </a:lnTo>
                <a:lnTo>
                  <a:pt x="508" y="295"/>
                </a:lnTo>
                <a:lnTo>
                  <a:pt x="507" y="309"/>
                </a:lnTo>
                <a:lnTo>
                  <a:pt x="502" y="321"/>
                </a:lnTo>
                <a:lnTo>
                  <a:pt x="495" y="334"/>
                </a:lnTo>
                <a:lnTo>
                  <a:pt x="486" y="346"/>
                </a:lnTo>
                <a:lnTo>
                  <a:pt x="476" y="359"/>
                </a:lnTo>
                <a:lnTo>
                  <a:pt x="463" y="373"/>
                </a:lnTo>
                <a:lnTo>
                  <a:pt x="463" y="373"/>
                </a:lnTo>
                <a:lnTo>
                  <a:pt x="450" y="384"/>
                </a:lnTo>
                <a:lnTo>
                  <a:pt x="434" y="393"/>
                </a:lnTo>
                <a:lnTo>
                  <a:pt x="419" y="399"/>
                </a:lnTo>
                <a:lnTo>
                  <a:pt x="404" y="403"/>
                </a:lnTo>
                <a:lnTo>
                  <a:pt x="387" y="406"/>
                </a:lnTo>
                <a:lnTo>
                  <a:pt x="371" y="406"/>
                </a:lnTo>
                <a:lnTo>
                  <a:pt x="352" y="404"/>
                </a:lnTo>
                <a:lnTo>
                  <a:pt x="335" y="401"/>
                </a:lnTo>
                <a:lnTo>
                  <a:pt x="317" y="396"/>
                </a:lnTo>
                <a:lnTo>
                  <a:pt x="300" y="389"/>
                </a:lnTo>
                <a:lnTo>
                  <a:pt x="282" y="383"/>
                </a:lnTo>
                <a:lnTo>
                  <a:pt x="265" y="373"/>
                </a:lnTo>
                <a:lnTo>
                  <a:pt x="248" y="362"/>
                </a:lnTo>
                <a:lnTo>
                  <a:pt x="233" y="351"/>
                </a:lnTo>
                <a:lnTo>
                  <a:pt x="218" y="339"/>
                </a:lnTo>
                <a:lnTo>
                  <a:pt x="203" y="326"/>
                </a:lnTo>
                <a:lnTo>
                  <a:pt x="203" y="326"/>
                </a:lnTo>
                <a:lnTo>
                  <a:pt x="87" y="213"/>
                </a:lnTo>
                <a:lnTo>
                  <a:pt x="0" y="129"/>
                </a:lnTo>
                <a:lnTo>
                  <a:pt x="119" y="0"/>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2500" lnSpcReduction="1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0" name="Freeform 45"/>
          <p:cNvSpPr/>
          <p:nvPr>
            <p:custDataLst>
              <p:tags r:id="rId42"/>
            </p:custDataLst>
          </p:nvPr>
        </p:nvSpPr>
        <p:spPr bwMode="auto">
          <a:xfrm>
            <a:off x="581660" y="3088640"/>
            <a:ext cx="424180" cy="913130"/>
          </a:xfrm>
          <a:custGeom>
            <a:avLst/>
            <a:gdLst>
              <a:gd name="T0" fmla="*/ 713 w 713"/>
              <a:gd name="T1" fmla="*/ 0 h 1535"/>
              <a:gd name="T2" fmla="*/ 634 w 713"/>
              <a:gd name="T3" fmla="*/ 71 h 1535"/>
              <a:gd name="T4" fmla="*/ 500 w 713"/>
              <a:gd name="T5" fmla="*/ 202 h 1535"/>
              <a:gd name="T6" fmla="*/ 389 w 713"/>
              <a:gd name="T7" fmla="*/ 319 h 1535"/>
              <a:gd name="T8" fmla="*/ 273 w 713"/>
              <a:gd name="T9" fmla="*/ 452 h 1535"/>
              <a:gd name="T10" fmla="*/ 161 w 713"/>
              <a:gd name="T11" fmla="*/ 599 h 1535"/>
              <a:gd name="T12" fmla="*/ 84 w 713"/>
              <a:gd name="T13" fmla="*/ 715 h 1535"/>
              <a:gd name="T14" fmla="*/ 37 w 713"/>
              <a:gd name="T15" fmla="*/ 792 h 1535"/>
              <a:gd name="T16" fmla="*/ 15 w 713"/>
              <a:gd name="T17" fmla="*/ 833 h 1535"/>
              <a:gd name="T18" fmla="*/ 1 w 713"/>
              <a:gd name="T19" fmla="*/ 873 h 1535"/>
              <a:gd name="T20" fmla="*/ 0 w 713"/>
              <a:gd name="T21" fmla="*/ 918 h 1535"/>
              <a:gd name="T22" fmla="*/ 8 w 713"/>
              <a:gd name="T23" fmla="*/ 968 h 1535"/>
              <a:gd name="T24" fmla="*/ 25 w 713"/>
              <a:gd name="T25" fmla="*/ 1022 h 1535"/>
              <a:gd name="T26" fmla="*/ 48 w 713"/>
              <a:gd name="T27" fmla="*/ 1079 h 1535"/>
              <a:gd name="T28" fmla="*/ 80 w 713"/>
              <a:gd name="T29" fmla="*/ 1136 h 1535"/>
              <a:gd name="T30" fmla="*/ 152 w 713"/>
              <a:gd name="T31" fmla="*/ 1250 h 1535"/>
              <a:gd name="T32" fmla="*/ 231 w 713"/>
              <a:gd name="T33" fmla="*/ 1354 h 1535"/>
              <a:gd name="T34" fmla="*/ 307 w 713"/>
              <a:gd name="T35" fmla="*/ 1443 h 1535"/>
              <a:gd name="T36" fmla="*/ 392 w 713"/>
              <a:gd name="T37" fmla="*/ 1535 h 1535"/>
              <a:gd name="T38" fmla="*/ 542 w 713"/>
              <a:gd name="T39" fmla="*/ 1359 h 1535"/>
              <a:gd name="T40" fmla="*/ 481 w 713"/>
              <a:gd name="T41" fmla="*/ 1277 h 1535"/>
              <a:gd name="T42" fmla="*/ 424 w 713"/>
              <a:gd name="T43" fmla="*/ 1186 h 1535"/>
              <a:gd name="T44" fmla="*/ 386 w 713"/>
              <a:gd name="T45" fmla="*/ 1113 h 1535"/>
              <a:gd name="T46" fmla="*/ 350 w 713"/>
              <a:gd name="T47" fmla="*/ 1032 h 1535"/>
              <a:gd name="T48" fmla="*/ 320 w 713"/>
              <a:gd name="T49" fmla="*/ 947 h 1535"/>
              <a:gd name="T50" fmla="*/ 310 w 713"/>
              <a:gd name="T51" fmla="*/ 901 h 1535"/>
              <a:gd name="T52" fmla="*/ 357 w 713"/>
              <a:gd name="T53" fmla="*/ 817 h 1535"/>
              <a:gd name="T54" fmla="*/ 416 w 713"/>
              <a:gd name="T55" fmla="*/ 740 h 1535"/>
              <a:gd name="T56" fmla="*/ 478 w 713"/>
              <a:gd name="T57" fmla="*/ 668 h 1535"/>
              <a:gd name="T58" fmla="*/ 542 w 713"/>
              <a:gd name="T59" fmla="*/ 606 h 1535"/>
              <a:gd name="T60" fmla="*/ 647 w 713"/>
              <a:gd name="T61" fmla="*/ 515 h 1535"/>
              <a:gd name="T62" fmla="*/ 693 w 713"/>
              <a:gd name="T63" fmla="*/ 482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3" h="1535">
                <a:moveTo>
                  <a:pt x="713" y="0"/>
                </a:moveTo>
                <a:lnTo>
                  <a:pt x="713" y="0"/>
                </a:lnTo>
                <a:lnTo>
                  <a:pt x="691" y="19"/>
                </a:lnTo>
                <a:lnTo>
                  <a:pt x="634" y="71"/>
                </a:lnTo>
                <a:lnTo>
                  <a:pt x="550" y="151"/>
                </a:lnTo>
                <a:lnTo>
                  <a:pt x="500" y="202"/>
                </a:lnTo>
                <a:lnTo>
                  <a:pt x="446" y="257"/>
                </a:lnTo>
                <a:lnTo>
                  <a:pt x="389" y="319"/>
                </a:lnTo>
                <a:lnTo>
                  <a:pt x="332" y="383"/>
                </a:lnTo>
                <a:lnTo>
                  <a:pt x="273" y="452"/>
                </a:lnTo>
                <a:lnTo>
                  <a:pt x="216" y="524"/>
                </a:lnTo>
                <a:lnTo>
                  <a:pt x="161" y="599"/>
                </a:lnTo>
                <a:lnTo>
                  <a:pt x="107" y="675"/>
                </a:lnTo>
                <a:lnTo>
                  <a:pt x="84" y="715"/>
                </a:lnTo>
                <a:lnTo>
                  <a:pt x="58" y="754"/>
                </a:lnTo>
                <a:lnTo>
                  <a:pt x="37" y="792"/>
                </a:lnTo>
                <a:lnTo>
                  <a:pt x="15" y="833"/>
                </a:lnTo>
                <a:lnTo>
                  <a:pt x="15" y="833"/>
                </a:lnTo>
                <a:lnTo>
                  <a:pt x="6" y="853"/>
                </a:lnTo>
                <a:lnTo>
                  <a:pt x="1" y="873"/>
                </a:lnTo>
                <a:lnTo>
                  <a:pt x="0" y="895"/>
                </a:lnTo>
                <a:lnTo>
                  <a:pt x="0" y="918"/>
                </a:lnTo>
                <a:lnTo>
                  <a:pt x="1" y="943"/>
                </a:lnTo>
                <a:lnTo>
                  <a:pt x="8" y="968"/>
                </a:lnTo>
                <a:lnTo>
                  <a:pt x="15" y="995"/>
                </a:lnTo>
                <a:lnTo>
                  <a:pt x="25" y="1022"/>
                </a:lnTo>
                <a:lnTo>
                  <a:pt x="37" y="1051"/>
                </a:lnTo>
                <a:lnTo>
                  <a:pt x="48" y="1079"/>
                </a:lnTo>
                <a:lnTo>
                  <a:pt x="63" y="1108"/>
                </a:lnTo>
                <a:lnTo>
                  <a:pt x="80" y="1136"/>
                </a:lnTo>
                <a:lnTo>
                  <a:pt x="114" y="1193"/>
                </a:lnTo>
                <a:lnTo>
                  <a:pt x="152" y="1250"/>
                </a:lnTo>
                <a:lnTo>
                  <a:pt x="193" y="1304"/>
                </a:lnTo>
                <a:lnTo>
                  <a:pt x="231" y="1354"/>
                </a:lnTo>
                <a:lnTo>
                  <a:pt x="270" y="1401"/>
                </a:lnTo>
                <a:lnTo>
                  <a:pt x="307" y="1443"/>
                </a:lnTo>
                <a:lnTo>
                  <a:pt x="364" y="1507"/>
                </a:lnTo>
                <a:lnTo>
                  <a:pt x="392" y="1535"/>
                </a:lnTo>
                <a:lnTo>
                  <a:pt x="542" y="1359"/>
                </a:lnTo>
                <a:lnTo>
                  <a:pt x="542" y="1359"/>
                </a:lnTo>
                <a:lnTo>
                  <a:pt x="513" y="1321"/>
                </a:lnTo>
                <a:lnTo>
                  <a:pt x="481" y="1277"/>
                </a:lnTo>
                <a:lnTo>
                  <a:pt x="444" y="1218"/>
                </a:lnTo>
                <a:lnTo>
                  <a:pt x="424" y="1186"/>
                </a:lnTo>
                <a:lnTo>
                  <a:pt x="406" y="1151"/>
                </a:lnTo>
                <a:lnTo>
                  <a:pt x="386" y="1113"/>
                </a:lnTo>
                <a:lnTo>
                  <a:pt x="367" y="1072"/>
                </a:lnTo>
                <a:lnTo>
                  <a:pt x="350" y="1032"/>
                </a:lnTo>
                <a:lnTo>
                  <a:pt x="334" y="989"/>
                </a:lnTo>
                <a:lnTo>
                  <a:pt x="320" y="947"/>
                </a:lnTo>
                <a:lnTo>
                  <a:pt x="310" y="901"/>
                </a:lnTo>
                <a:lnTo>
                  <a:pt x="310" y="901"/>
                </a:lnTo>
                <a:lnTo>
                  <a:pt x="332" y="859"/>
                </a:lnTo>
                <a:lnTo>
                  <a:pt x="357" y="817"/>
                </a:lnTo>
                <a:lnTo>
                  <a:pt x="386" y="777"/>
                </a:lnTo>
                <a:lnTo>
                  <a:pt x="416" y="740"/>
                </a:lnTo>
                <a:lnTo>
                  <a:pt x="446" y="703"/>
                </a:lnTo>
                <a:lnTo>
                  <a:pt x="478" y="668"/>
                </a:lnTo>
                <a:lnTo>
                  <a:pt x="510" y="636"/>
                </a:lnTo>
                <a:lnTo>
                  <a:pt x="542" y="606"/>
                </a:lnTo>
                <a:lnTo>
                  <a:pt x="600" y="554"/>
                </a:lnTo>
                <a:lnTo>
                  <a:pt x="647" y="515"/>
                </a:lnTo>
                <a:lnTo>
                  <a:pt x="681" y="490"/>
                </a:lnTo>
                <a:lnTo>
                  <a:pt x="693" y="482"/>
                </a:lnTo>
                <a:lnTo>
                  <a:pt x="713"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1" name="Freeform 46"/>
          <p:cNvSpPr/>
          <p:nvPr>
            <p:custDataLst>
              <p:tags r:id="rId43"/>
            </p:custDataLst>
          </p:nvPr>
        </p:nvSpPr>
        <p:spPr bwMode="auto">
          <a:xfrm>
            <a:off x="1526540" y="2905760"/>
            <a:ext cx="701040" cy="530860"/>
          </a:xfrm>
          <a:custGeom>
            <a:avLst/>
            <a:gdLst>
              <a:gd name="T0" fmla="*/ 10 w 1176"/>
              <a:gd name="T1" fmla="*/ 718 h 893"/>
              <a:gd name="T2" fmla="*/ 49 w 1176"/>
              <a:gd name="T3" fmla="*/ 749 h 893"/>
              <a:gd name="T4" fmla="*/ 96 w 1176"/>
              <a:gd name="T5" fmla="*/ 779 h 893"/>
              <a:gd name="T6" fmla="*/ 166 w 1176"/>
              <a:gd name="T7" fmla="*/ 812 h 893"/>
              <a:gd name="T8" fmla="*/ 258 w 1176"/>
              <a:gd name="T9" fmla="*/ 846 h 893"/>
              <a:gd name="T10" fmla="*/ 372 w 1176"/>
              <a:gd name="T11" fmla="*/ 873 h 893"/>
              <a:gd name="T12" fmla="*/ 475 w 1176"/>
              <a:gd name="T13" fmla="*/ 886 h 893"/>
              <a:gd name="T14" fmla="*/ 550 w 1176"/>
              <a:gd name="T15" fmla="*/ 891 h 893"/>
              <a:gd name="T16" fmla="*/ 634 w 1176"/>
              <a:gd name="T17" fmla="*/ 893 h 893"/>
              <a:gd name="T18" fmla="*/ 678 w 1176"/>
              <a:gd name="T19" fmla="*/ 891 h 893"/>
              <a:gd name="T20" fmla="*/ 698 w 1176"/>
              <a:gd name="T21" fmla="*/ 890 h 893"/>
              <a:gd name="T22" fmla="*/ 742 w 1176"/>
              <a:gd name="T23" fmla="*/ 871 h 893"/>
              <a:gd name="T24" fmla="*/ 785 w 1176"/>
              <a:gd name="T25" fmla="*/ 841 h 893"/>
              <a:gd name="T26" fmla="*/ 829 w 1176"/>
              <a:gd name="T27" fmla="*/ 797 h 893"/>
              <a:gd name="T28" fmla="*/ 871 w 1176"/>
              <a:gd name="T29" fmla="*/ 744 h 893"/>
              <a:gd name="T30" fmla="*/ 913 w 1176"/>
              <a:gd name="T31" fmla="*/ 683 h 893"/>
              <a:gd name="T32" fmla="*/ 972 w 1176"/>
              <a:gd name="T33" fmla="*/ 581 h 893"/>
              <a:gd name="T34" fmla="*/ 1044 w 1176"/>
              <a:gd name="T35" fmla="*/ 437 h 893"/>
              <a:gd name="T36" fmla="*/ 1102 w 1176"/>
              <a:gd name="T37" fmla="*/ 301 h 893"/>
              <a:gd name="T38" fmla="*/ 1161 w 1176"/>
              <a:gd name="T39" fmla="*/ 146 h 893"/>
              <a:gd name="T40" fmla="*/ 1176 w 1176"/>
              <a:gd name="T41" fmla="*/ 103 h 893"/>
              <a:gd name="T42" fmla="*/ 1010 w 1176"/>
              <a:gd name="T43" fmla="*/ 0 h 893"/>
              <a:gd name="T44" fmla="*/ 936 w 1176"/>
              <a:gd name="T45" fmla="*/ 131 h 893"/>
              <a:gd name="T46" fmla="*/ 857 w 1176"/>
              <a:gd name="T47" fmla="*/ 259 h 893"/>
              <a:gd name="T48" fmla="*/ 795 w 1176"/>
              <a:gd name="T49" fmla="*/ 349 h 893"/>
              <a:gd name="T50" fmla="*/ 728 w 1176"/>
              <a:gd name="T51" fmla="*/ 438 h 893"/>
              <a:gd name="T52" fmla="*/ 659 w 1176"/>
              <a:gd name="T53" fmla="*/ 515 h 893"/>
              <a:gd name="T54" fmla="*/ 624 w 1176"/>
              <a:gd name="T55" fmla="*/ 547 h 893"/>
              <a:gd name="T56" fmla="*/ 575 w 1176"/>
              <a:gd name="T57" fmla="*/ 549 h 893"/>
              <a:gd name="T58" fmla="*/ 525 w 1176"/>
              <a:gd name="T59" fmla="*/ 542 h 893"/>
              <a:gd name="T60" fmla="*/ 473 w 1176"/>
              <a:gd name="T61" fmla="*/ 532 h 893"/>
              <a:gd name="T62" fmla="*/ 367 w 1176"/>
              <a:gd name="T63" fmla="*/ 499 h 893"/>
              <a:gd name="T64" fmla="*/ 265 w 1176"/>
              <a:gd name="T65" fmla="*/ 453 h 893"/>
              <a:gd name="T66" fmla="*/ 173 w 1176"/>
              <a:gd name="T67" fmla="*/ 405 h 893"/>
              <a:gd name="T68" fmla="*/ 62 w 1176"/>
              <a:gd name="T69" fmla="*/ 339 h 893"/>
              <a:gd name="T70" fmla="*/ 0 w 1176"/>
              <a:gd name="T71" fmla="*/ 2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6" h="893">
                <a:moveTo>
                  <a:pt x="10" y="718"/>
                </a:moveTo>
                <a:lnTo>
                  <a:pt x="10" y="718"/>
                </a:lnTo>
                <a:lnTo>
                  <a:pt x="20" y="727"/>
                </a:lnTo>
                <a:lnTo>
                  <a:pt x="49" y="749"/>
                </a:lnTo>
                <a:lnTo>
                  <a:pt x="69" y="762"/>
                </a:lnTo>
                <a:lnTo>
                  <a:pt x="96" y="779"/>
                </a:lnTo>
                <a:lnTo>
                  <a:pt x="127" y="796"/>
                </a:lnTo>
                <a:lnTo>
                  <a:pt x="166" y="812"/>
                </a:lnTo>
                <a:lnTo>
                  <a:pt x="208" y="829"/>
                </a:lnTo>
                <a:lnTo>
                  <a:pt x="258" y="846"/>
                </a:lnTo>
                <a:lnTo>
                  <a:pt x="312" y="859"/>
                </a:lnTo>
                <a:lnTo>
                  <a:pt x="372" y="873"/>
                </a:lnTo>
                <a:lnTo>
                  <a:pt x="440" y="883"/>
                </a:lnTo>
                <a:lnTo>
                  <a:pt x="475" y="886"/>
                </a:lnTo>
                <a:lnTo>
                  <a:pt x="512" y="890"/>
                </a:lnTo>
                <a:lnTo>
                  <a:pt x="550" y="891"/>
                </a:lnTo>
                <a:lnTo>
                  <a:pt x="592" y="893"/>
                </a:lnTo>
                <a:lnTo>
                  <a:pt x="634" y="893"/>
                </a:lnTo>
                <a:lnTo>
                  <a:pt x="678" y="891"/>
                </a:lnTo>
                <a:lnTo>
                  <a:pt x="678" y="891"/>
                </a:lnTo>
                <a:lnTo>
                  <a:pt x="688" y="891"/>
                </a:lnTo>
                <a:lnTo>
                  <a:pt x="698" y="890"/>
                </a:lnTo>
                <a:lnTo>
                  <a:pt x="720" y="883"/>
                </a:lnTo>
                <a:lnTo>
                  <a:pt x="742" y="871"/>
                </a:lnTo>
                <a:lnTo>
                  <a:pt x="763" y="858"/>
                </a:lnTo>
                <a:lnTo>
                  <a:pt x="785" y="841"/>
                </a:lnTo>
                <a:lnTo>
                  <a:pt x="807" y="821"/>
                </a:lnTo>
                <a:lnTo>
                  <a:pt x="829" y="797"/>
                </a:lnTo>
                <a:lnTo>
                  <a:pt x="849" y="772"/>
                </a:lnTo>
                <a:lnTo>
                  <a:pt x="871" y="744"/>
                </a:lnTo>
                <a:lnTo>
                  <a:pt x="893" y="713"/>
                </a:lnTo>
                <a:lnTo>
                  <a:pt x="913" y="683"/>
                </a:lnTo>
                <a:lnTo>
                  <a:pt x="933" y="650"/>
                </a:lnTo>
                <a:lnTo>
                  <a:pt x="972" y="581"/>
                </a:lnTo>
                <a:lnTo>
                  <a:pt x="1008" y="509"/>
                </a:lnTo>
                <a:lnTo>
                  <a:pt x="1044" y="437"/>
                </a:lnTo>
                <a:lnTo>
                  <a:pt x="1076" y="366"/>
                </a:lnTo>
                <a:lnTo>
                  <a:pt x="1102" y="301"/>
                </a:lnTo>
                <a:lnTo>
                  <a:pt x="1128" y="240"/>
                </a:lnTo>
                <a:lnTo>
                  <a:pt x="1161" y="146"/>
                </a:lnTo>
                <a:lnTo>
                  <a:pt x="1171" y="116"/>
                </a:lnTo>
                <a:lnTo>
                  <a:pt x="1176" y="103"/>
                </a:lnTo>
                <a:lnTo>
                  <a:pt x="1010" y="0"/>
                </a:lnTo>
                <a:lnTo>
                  <a:pt x="1010" y="0"/>
                </a:lnTo>
                <a:lnTo>
                  <a:pt x="975" y="63"/>
                </a:lnTo>
                <a:lnTo>
                  <a:pt x="936" y="131"/>
                </a:lnTo>
                <a:lnTo>
                  <a:pt x="886" y="214"/>
                </a:lnTo>
                <a:lnTo>
                  <a:pt x="857" y="259"/>
                </a:lnTo>
                <a:lnTo>
                  <a:pt x="827" y="304"/>
                </a:lnTo>
                <a:lnTo>
                  <a:pt x="795" y="349"/>
                </a:lnTo>
                <a:lnTo>
                  <a:pt x="762" y="395"/>
                </a:lnTo>
                <a:lnTo>
                  <a:pt x="728" y="438"/>
                </a:lnTo>
                <a:lnTo>
                  <a:pt x="693" y="479"/>
                </a:lnTo>
                <a:lnTo>
                  <a:pt x="659" y="515"/>
                </a:lnTo>
                <a:lnTo>
                  <a:pt x="624" y="547"/>
                </a:lnTo>
                <a:lnTo>
                  <a:pt x="624" y="547"/>
                </a:lnTo>
                <a:lnTo>
                  <a:pt x="601" y="549"/>
                </a:lnTo>
                <a:lnTo>
                  <a:pt x="575" y="549"/>
                </a:lnTo>
                <a:lnTo>
                  <a:pt x="550" y="546"/>
                </a:lnTo>
                <a:lnTo>
                  <a:pt x="525" y="542"/>
                </a:lnTo>
                <a:lnTo>
                  <a:pt x="500" y="537"/>
                </a:lnTo>
                <a:lnTo>
                  <a:pt x="473" y="532"/>
                </a:lnTo>
                <a:lnTo>
                  <a:pt x="421" y="517"/>
                </a:lnTo>
                <a:lnTo>
                  <a:pt x="367" y="499"/>
                </a:lnTo>
                <a:lnTo>
                  <a:pt x="315" y="477"/>
                </a:lnTo>
                <a:lnTo>
                  <a:pt x="265" y="453"/>
                </a:lnTo>
                <a:lnTo>
                  <a:pt x="218" y="430"/>
                </a:lnTo>
                <a:lnTo>
                  <a:pt x="173" y="405"/>
                </a:lnTo>
                <a:lnTo>
                  <a:pt x="131" y="381"/>
                </a:lnTo>
                <a:lnTo>
                  <a:pt x="62" y="339"/>
                </a:lnTo>
                <a:lnTo>
                  <a:pt x="17" y="309"/>
                </a:lnTo>
                <a:lnTo>
                  <a:pt x="0" y="297"/>
                </a:lnTo>
                <a:lnTo>
                  <a:pt x="10" y="718"/>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2" name="Rectangle 47"/>
          <p:cNvSpPr>
            <a:spLocks noChangeArrowheads="1"/>
          </p:cNvSpPr>
          <p:nvPr>
            <p:custDataLst>
              <p:tags r:id="rId44"/>
            </p:custDataLst>
          </p:nvPr>
        </p:nvSpPr>
        <p:spPr bwMode="auto">
          <a:xfrm>
            <a:off x="1273175" y="2486660"/>
            <a:ext cx="1270" cy="1270"/>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3" name="Rectangle 48"/>
          <p:cNvSpPr>
            <a:spLocks noChangeArrowheads="1"/>
          </p:cNvSpPr>
          <p:nvPr>
            <p:custDataLst>
              <p:tags r:id="rId45"/>
            </p:custDataLst>
          </p:nvPr>
        </p:nvSpPr>
        <p:spPr bwMode="auto">
          <a:xfrm>
            <a:off x="1271905" y="2949575"/>
            <a:ext cx="1270" cy="1270"/>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4" name="Rectangle 49"/>
          <p:cNvSpPr>
            <a:spLocks noChangeArrowheads="1"/>
          </p:cNvSpPr>
          <p:nvPr>
            <p:custDataLst>
              <p:tags r:id="rId46"/>
            </p:custDataLst>
          </p:nvPr>
        </p:nvSpPr>
        <p:spPr bwMode="auto">
          <a:xfrm>
            <a:off x="1271905" y="2949575"/>
            <a:ext cx="1270" cy="1270"/>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5" name="Rectangle 50"/>
          <p:cNvSpPr>
            <a:spLocks noChangeArrowheads="1"/>
          </p:cNvSpPr>
          <p:nvPr>
            <p:custDataLst>
              <p:tags r:id="rId47"/>
            </p:custDataLst>
          </p:nvPr>
        </p:nvSpPr>
        <p:spPr bwMode="auto">
          <a:xfrm>
            <a:off x="1271905" y="2486660"/>
            <a:ext cx="1270" cy="1270"/>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6" name="Freeform 51"/>
          <p:cNvSpPr/>
          <p:nvPr>
            <p:custDataLst>
              <p:tags r:id="rId48"/>
            </p:custDataLst>
          </p:nvPr>
        </p:nvSpPr>
        <p:spPr bwMode="auto">
          <a:xfrm>
            <a:off x="1071880" y="2192655"/>
            <a:ext cx="113030" cy="53340"/>
          </a:xfrm>
          <a:custGeom>
            <a:avLst/>
            <a:gdLst>
              <a:gd name="T0" fmla="*/ 189 w 189"/>
              <a:gd name="T1" fmla="*/ 91 h 91"/>
              <a:gd name="T2" fmla="*/ 189 w 189"/>
              <a:gd name="T3" fmla="*/ 91 h 91"/>
              <a:gd name="T4" fmla="*/ 188 w 189"/>
              <a:gd name="T5" fmla="*/ 84 h 91"/>
              <a:gd name="T6" fmla="*/ 184 w 189"/>
              <a:gd name="T7" fmla="*/ 70 h 91"/>
              <a:gd name="T8" fmla="*/ 179 w 189"/>
              <a:gd name="T9" fmla="*/ 60 h 91"/>
              <a:gd name="T10" fmla="*/ 174 w 189"/>
              <a:gd name="T11" fmla="*/ 50 h 91"/>
              <a:gd name="T12" fmla="*/ 167 w 189"/>
              <a:gd name="T13" fmla="*/ 40 h 91"/>
              <a:gd name="T14" fmla="*/ 159 w 189"/>
              <a:gd name="T15" fmla="*/ 30 h 91"/>
              <a:gd name="T16" fmla="*/ 147 w 189"/>
              <a:gd name="T17" fmla="*/ 20 h 91"/>
              <a:gd name="T18" fmla="*/ 134 w 189"/>
              <a:gd name="T19" fmla="*/ 12 h 91"/>
              <a:gd name="T20" fmla="*/ 119 w 189"/>
              <a:gd name="T21" fmla="*/ 5 h 91"/>
              <a:gd name="T22" fmla="*/ 102 w 189"/>
              <a:gd name="T23" fmla="*/ 2 h 91"/>
              <a:gd name="T24" fmla="*/ 80 w 189"/>
              <a:gd name="T25" fmla="*/ 0 h 91"/>
              <a:gd name="T26" fmla="*/ 57 w 189"/>
              <a:gd name="T27" fmla="*/ 2 h 91"/>
              <a:gd name="T28" fmla="*/ 30 w 189"/>
              <a:gd name="T29" fmla="*/ 7 h 91"/>
              <a:gd name="T30" fmla="*/ 0 w 189"/>
              <a:gd name="T31" fmla="*/ 17 h 91"/>
              <a:gd name="T32" fmla="*/ 0 w 189"/>
              <a:gd name="T33" fmla="*/ 17 h 91"/>
              <a:gd name="T34" fmla="*/ 6 w 189"/>
              <a:gd name="T35" fmla="*/ 15 h 91"/>
              <a:gd name="T36" fmla="*/ 21 w 189"/>
              <a:gd name="T37" fmla="*/ 13 h 91"/>
              <a:gd name="T38" fmla="*/ 45 w 189"/>
              <a:gd name="T39" fmla="*/ 12 h 91"/>
              <a:gd name="T40" fmla="*/ 58 w 189"/>
              <a:gd name="T41" fmla="*/ 12 h 91"/>
              <a:gd name="T42" fmla="*/ 72 w 189"/>
              <a:gd name="T43" fmla="*/ 13 h 91"/>
              <a:gd name="T44" fmla="*/ 87 w 189"/>
              <a:gd name="T45" fmla="*/ 15 h 91"/>
              <a:gd name="T46" fmla="*/ 104 w 189"/>
              <a:gd name="T47" fmla="*/ 20 h 91"/>
              <a:gd name="T48" fmla="*/ 119 w 189"/>
              <a:gd name="T49" fmla="*/ 25 h 91"/>
              <a:gd name="T50" fmla="*/ 134 w 189"/>
              <a:gd name="T51" fmla="*/ 34 h 91"/>
              <a:gd name="T52" fmla="*/ 149 w 189"/>
              <a:gd name="T53" fmla="*/ 44 h 91"/>
              <a:gd name="T54" fmla="*/ 164 w 189"/>
              <a:gd name="T55" fmla="*/ 57 h 91"/>
              <a:gd name="T56" fmla="*/ 178 w 189"/>
              <a:gd name="T57" fmla="*/ 72 h 91"/>
              <a:gd name="T58" fmla="*/ 189 w 189"/>
              <a:gd name="T59" fmla="*/ 91 h 91"/>
              <a:gd name="T60" fmla="*/ 189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189" y="91"/>
                </a:moveTo>
                <a:lnTo>
                  <a:pt x="189" y="91"/>
                </a:lnTo>
                <a:lnTo>
                  <a:pt x="188" y="84"/>
                </a:lnTo>
                <a:lnTo>
                  <a:pt x="184" y="70"/>
                </a:lnTo>
                <a:lnTo>
                  <a:pt x="179" y="60"/>
                </a:lnTo>
                <a:lnTo>
                  <a:pt x="174" y="50"/>
                </a:lnTo>
                <a:lnTo>
                  <a:pt x="167" y="40"/>
                </a:lnTo>
                <a:lnTo>
                  <a:pt x="159" y="30"/>
                </a:lnTo>
                <a:lnTo>
                  <a:pt x="147" y="20"/>
                </a:lnTo>
                <a:lnTo>
                  <a:pt x="134" y="12"/>
                </a:lnTo>
                <a:lnTo>
                  <a:pt x="119" y="5"/>
                </a:lnTo>
                <a:lnTo>
                  <a:pt x="102" y="2"/>
                </a:lnTo>
                <a:lnTo>
                  <a:pt x="80" y="0"/>
                </a:lnTo>
                <a:lnTo>
                  <a:pt x="57" y="2"/>
                </a:lnTo>
                <a:lnTo>
                  <a:pt x="30" y="7"/>
                </a:lnTo>
                <a:lnTo>
                  <a:pt x="0" y="17"/>
                </a:lnTo>
                <a:lnTo>
                  <a:pt x="0" y="17"/>
                </a:lnTo>
                <a:lnTo>
                  <a:pt x="6" y="15"/>
                </a:lnTo>
                <a:lnTo>
                  <a:pt x="21" y="13"/>
                </a:lnTo>
                <a:lnTo>
                  <a:pt x="45" y="12"/>
                </a:lnTo>
                <a:lnTo>
                  <a:pt x="58" y="12"/>
                </a:lnTo>
                <a:lnTo>
                  <a:pt x="72" y="13"/>
                </a:lnTo>
                <a:lnTo>
                  <a:pt x="87" y="15"/>
                </a:lnTo>
                <a:lnTo>
                  <a:pt x="104" y="20"/>
                </a:lnTo>
                <a:lnTo>
                  <a:pt x="119" y="25"/>
                </a:lnTo>
                <a:lnTo>
                  <a:pt x="134" y="34"/>
                </a:lnTo>
                <a:lnTo>
                  <a:pt x="149" y="44"/>
                </a:lnTo>
                <a:lnTo>
                  <a:pt x="164" y="57"/>
                </a:lnTo>
                <a:lnTo>
                  <a:pt x="178" y="72"/>
                </a:lnTo>
                <a:lnTo>
                  <a:pt x="189" y="91"/>
                </a:lnTo>
                <a:lnTo>
                  <a:pt x="189"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7" name="Freeform 52"/>
          <p:cNvSpPr/>
          <p:nvPr>
            <p:custDataLst>
              <p:tags r:id="rId49"/>
            </p:custDataLst>
          </p:nvPr>
        </p:nvSpPr>
        <p:spPr bwMode="auto">
          <a:xfrm>
            <a:off x="1358900" y="2231390"/>
            <a:ext cx="167640" cy="92710"/>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8" name="Freeform 53"/>
          <p:cNvSpPr/>
          <p:nvPr>
            <p:custDataLst>
              <p:tags r:id="rId50"/>
            </p:custDataLst>
          </p:nvPr>
        </p:nvSpPr>
        <p:spPr bwMode="auto">
          <a:xfrm>
            <a:off x="1358900" y="2231390"/>
            <a:ext cx="167640" cy="92710"/>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9" name="Freeform 54"/>
          <p:cNvSpPr/>
          <p:nvPr>
            <p:custDataLst>
              <p:tags r:id="rId51"/>
            </p:custDataLst>
          </p:nvPr>
        </p:nvSpPr>
        <p:spPr bwMode="auto">
          <a:xfrm>
            <a:off x="1358900" y="2229485"/>
            <a:ext cx="170180" cy="80010"/>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0" name="Freeform 55"/>
          <p:cNvSpPr/>
          <p:nvPr>
            <p:custDataLst>
              <p:tags r:id="rId52"/>
            </p:custDataLst>
          </p:nvPr>
        </p:nvSpPr>
        <p:spPr bwMode="auto">
          <a:xfrm>
            <a:off x="1358900" y="2229485"/>
            <a:ext cx="170180" cy="80010"/>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1" name="Freeform 56"/>
          <p:cNvSpPr/>
          <p:nvPr>
            <p:custDataLst>
              <p:tags r:id="rId53"/>
            </p:custDataLst>
          </p:nvPr>
        </p:nvSpPr>
        <p:spPr bwMode="auto">
          <a:xfrm>
            <a:off x="1386205" y="2236470"/>
            <a:ext cx="88265" cy="88265"/>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2" name="Freeform 57"/>
          <p:cNvSpPr/>
          <p:nvPr>
            <p:custDataLst>
              <p:tags r:id="rId54"/>
            </p:custDataLst>
          </p:nvPr>
        </p:nvSpPr>
        <p:spPr bwMode="auto">
          <a:xfrm>
            <a:off x="1386205" y="2236470"/>
            <a:ext cx="88265" cy="88265"/>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3" name="Freeform 58"/>
          <p:cNvSpPr/>
          <p:nvPr>
            <p:custDataLst>
              <p:tags r:id="rId55"/>
            </p:custDataLst>
          </p:nvPr>
        </p:nvSpPr>
        <p:spPr bwMode="auto">
          <a:xfrm>
            <a:off x="1410970" y="2259965"/>
            <a:ext cx="39370" cy="39370"/>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4" name="Freeform 59"/>
          <p:cNvSpPr/>
          <p:nvPr>
            <p:custDataLst>
              <p:tags r:id="rId56"/>
            </p:custDataLst>
          </p:nvPr>
        </p:nvSpPr>
        <p:spPr bwMode="auto">
          <a:xfrm>
            <a:off x="1410970" y="2259965"/>
            <a:ext cx="39370" cy="39370"/>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5" name="Freeform 60"/>
          <p:cNvSpPr/>
          <p:nvPr>
            <p:custDataLst>
              <p:tags r:id="rId57"/>
            </p:custDataLst>
          </p:nvPr>
        </p:nvSpPr>
        <p:spPr bwMode="auto">
          <a:xfrm>
            <a:off x="1432560" y="2248535"/>
            <a:ext cx="28575" cy="29845"/>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6" name="Freeform 61"/>
          <p:cNvSpPr/>
          <p:nvPr>
            <p:custDataLst>
              <p:tags r:id="rId58"/>
            </p:custDataLst>
          </p:nvPr>
        </p:nvSpPr>
        <p:spPr bwMode="auto">
          <a:xfrm>
            <a:off x="1432560" y="2248535"/>
            <a:ext cx="28575" cy="29845"/>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7" name="Freeform 62"/>
          <p:cNvSpPr/>
          <p:nvPr>
            <p:custDataLst>
              <p:tags r:id="rId59"/>
            </p:custDataLst>
          </p:nvPr>
        </p:nvSpPr>
        <p:spPr bwMode="auto">
          <a:xfrm>
            <a:off x="1403985" y="2285365"/>
            <a:ext cx="21590" cy="21590"/>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8" name="Freeform 63"/>
          <p:cNvSpPr/>
          <p:nvPr>
            <p:custDataLst>
              <p:tags r:id="rId60"/>
            </p:custDataLst>
          </p:nvPr>
        </p:nvSpPr>
        <p:spPr bwMode="auto">
          <a:xfrm>
            <a:off x="1403985" y="2285365"/>
            <a:ext cx="21590" cy="21590"/>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9" name="Freeform 64"/>
          <p:cNvSpPr/>
          <p:nvPr>
            <p:custDataLst>
              <p:tags r:id="rId61"/>
            </p:custDataLst>
          </p:nvPr>
        </p:nvSpPr>
        <p:spPr bwMode="auto">
          <a:xfrm>
            <a:off x="1350645" y="2192655"/>
            <a:ext cx="113030" cy="53340"/>
          </a:xfrm>
          <a:custGeom>
            <a:avLst/>
            <a:gdLst>
              <a:gd name="T0" fmla="*/ 0 w 189"/>
              <a:gd name="T1" fmla="*/ 91 h 91"/>
              <a:gd name="T2" fmla="*/ 0 w 189"/>
              <a:gd name="T3" fmla="*/ 91 h 91"/>
              <a:gd name="T4" fmla="*/ 2 w 189"/>
              <a:gd name="T5" fmla="*/ 84 h 91"/>
              <a:gd name="T6" fmla="*/ 7 w 189"/>
              <a:gd name="T7" fmla="*/ 70 h 91"/>
              <a:gd name="T8" fmla="*/ 10 w 189"/>
              <a:gd name="T9" fmla="*/ 60 h 91"/>
              <a:gd name="T10" fmla="*/ 15 w 189"/>
              <a:gd name="T11" fmla="*/ 50 h 91"/>
              <a:gd name="T12" fmla="*/ 22 w 189"/>
              <a:gd name="T13" fmla="*/ 40 h 91"/>
              <a:gd name="T14" fmla="*/ 32 w 189"/>
              <a:gd name="T15" fmla="*/ 30 h 91"/>
              <a:gd name="T16" fmla="*/ 42 w 189"/>
              <a:gd name="T17" fmla="*/ 20 h 91"/>
              <a:gd name="T18" fmla="*/ 55 w 189"/>
              <a:gd name="T19" fmla="*/ 12 h 91"/>
              <a:gd name="T20" fmla="*/ 70 w 189"/>
              <a:gd name="T21" fmla="*/ 7 h 91"/>
              <a:gd name="T22" fmla="*/ 89 w 189"/>
              <a:gd name="T23" fmla="*/ 2 h 91"/>
              <a:gd name="T24" fmla="*/ 109 w 189"/>
              <a:gd name="T25" fmla="*/ 0 h 91"/>
              <a:gd name="T26" fmla="*/ 132 w 189"/>
              <a:gd name="T27" fmla="*/ 2 h 91"/>
              <a:gd name="T28" fmla="*/ 159 w 189"/>
              <a:gd name="T29" fmla="*/ 8 h 91"/>
              <a:gd name="T30" fmla="*/ 189 w 189"/>
              <a:gd name="T31" fmla="*/ 17 h 91"/>
              <a:gd name="T32" fmla="*/ 189 w 189"/>
              <a:gd name="T33" fmla="*/ 17 h 91"/>
              <a:gd name="T34" fmla="*/ 183 w 189"/>
              <a:gd name="T35" fmla="*/ 17 h 91"/>
              <a:gd name="T36" fmla="*/ 168 w 189"/>
              <a:gd name="T37" fmla="*/ 13 h 91"/>
              <a:gd name="T38" fmla="*/ 146 w 189"/>
              <a:gd name="T39" fmla="*/ 12 h 91"/>
              <a:gd name="T40" fmla="*/ 132 w 189"/>
              <a:gd name="T41" fmla="*/ 13 h 91"/>
              <a:gd name="T42" fmla="*/ 117 w 189"/>
              <a:gd name="T43" fmla="*/ 13 h 91"/>
              <a:gd name="T44" fmla="*/ 102 w 189"/>
              <a:gd name="T45" fmla="*/ 17 h 91"/>
              <a:gd name="T46" fmla="*/ 87 w 189"/>
              <a:gd name="T47" fmla="*/ 20 h 91"/>
              <a:gd name="T48" fmla="*/ 70 w 189"/>
              <a:gd name="T49" fmla="*/ 27 h 91"/>
              <a:gd name="T50" fmla="*/ 55 w 189"/>
              <a:gd name="T51" fmla="*/ 34 h 91"/>
              <a:gd name="T52" fmla="*/ 40 w 189"/>
              <a:gd name="T53" fmla="*/ 44 h 91"/>
              <a:gd name="T54" fmla="*/ 25 w 189"/>
              <a:gd name="T55" fmla="*/ 57 h 91"/>
              <a:gd name="T56" fmla="*/ 12 w 189"/>
              <a:gd name="T57" fmla="*/ 72 h 91"/>
              <a:gd name="T58" fmla="*/ 0 w 189"/>
              <a:gd name="T59" fmla="*/ 91 h 91"/>
              <a:gd name="T60" fmla="*/ 0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0" y="91"/>
                </a:moveTo>
                <a:lnTo>
                  <a:pt x="0" y="91"/>
                </a:lnTo>
                <a:lnTo>
                  <a:pt x="2" y="84"/>
                </a:lnTo>
                <a:lnTo>
                  <a:pt x="7" y="70"/>
                </a:lnTo>
                <a:lnTo>
                  <a:pt x="10" y="60"/>
                </a:lnTo>
                <a:lnTo>
                  <a:pt x="15" y="50"/>
                </a:lnTo>
                <a:lnTo>
                  <a:pt x="22" y="40"/>
                </a:lnTo>
                <a:lnTo>
                  <a:pt x="32" y="30"/>
                </a:lnTo>
                <a:lnTo>
                  <a:pt x="42" y="20"/>
                </a:lnTo>
                <a:lnTo>
                  <a:pt x="55" y="12"/>
                </a:lnTo>
                <a:lnTo>
                  <a:pt x="70" y="7"/>
                </a:lnTo>
                <a:lnTo>
                  <a:pt x="89" y="2"/>
                </a:lnTo>
                <a:lnTo>
                  <a:pt x="109" y="0"/>
                </a:lnTo>
                <a:lnTo>
                  <a:pt x="132" y="2"/>
                </a:lnTo>
                <a:lnTo>
                  <a:pt x="159" y="8"/>
                </a:lnTo>
                <a:lnTo>
                  <a:pt x="189" y="17"/>
                </a:lnTo>
                <a:lnTo>
                  <a:pt x="189" y="17"/>
                </a:lnTo>
                <a:lnTo>
                  <a:pt x="183" y="17"/>
                </a:lnTo>
                <a:lnTo>
                  <a:pt x="168" y="13"/>
                </a:lnTo>
                <a:lnTo>
                  <a:pt x="146" y="12"/>
                </a:lnTo>
                <a:lnTo>
                  <a:pt x="132" y="13"/>
                </a:lnTo>
                <a:lnTo>
                  <a:pt x="117" y="13"/>
                </a:lnTo>
                <a:lnTo>
                  <a:pt x="102" y="17"/>
                </a:lnTo>
                <a:lnTo>
                  <a:pt x="87" y="20"/>
                </a:lnTo>
                <a:lnTo>
                  <a:pt x="70" y="27"/>
                </a:lnTo>
                <a:lnTo>
                  <a:pt x="55" y="34"/>
                </a:lnTo>
                <a:lnTo>
                  <a:pt x="40" y="44"/>
                </a:lnTo>
                <a:lnTo>
                  <a:pt x="25" y="57"/>
                </a:lnTo>
                <a:lnTo>
                  <a:pt x="12" y="72"/>
                </a:lnTo>
                <a:lnTo>
                  <a:pt x="0" y="91"/>
                </a:lnTo>
                <a:lnTo>
                  <a:pt x="0"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0" name="Freeform 65"/>
          <p:cNvSpPr/>
          <p:nvPr>
            <p:custDataLst>
              <p:tags r:id="rId62"/>
            </p:custDataLst>
          </p:nvPr>
        </p:nvSpPr>
        <p:spPr bwMode="auto">
          <a:xfrm>
            <a:off x="1350645" y="5255895"/>
            <a:ext cx="274955" cy="147955"/>
          </a:xfrm>
          <a:custGeom>
            <a:avLst/>
            <a:gdLst>
              <a:gd name="T0" fmla="*/ 139 w 461"/>
              <a:gd name="T1" fmla="*/ 6 h 248"/>
              <a:gd name="T2" fmla="*/ 139 w 461"/>
              <a:gd name="T3" fmla="*/ 6 h 248"/>
              <a:gd name="T4" fmla="*/ 139 w 461"/>
              <a:gd name="T5" fmla="*/ 11 h 248"/>
              <a:gd name="T6" fmla="*/ 137 w 461"/>
              <a:gd name="T7" fmla="*/ 27 h 248"/>
              <a:gd name="T8" fmla="*/ 139 w 461"/>
              <a:gd name="T9" fmla="*/ 37 h 248"/>
              <a:gd name="T10" fmla="*/ 141 w 461"/>
              <a:gd name="T11" fmla="*/ 48 h 248"/>
              <a:gd name="T12" fmla="*/ 144 w 461"/>
              <a:gd name="T13" fmla="*/ 60 h 248"/>
              <a:gd name="T14" fmla="*/ 151 w 461"/>
              <a:gd name="T15" fmla="*/ 72 h 248"/>
              <a:gd name="T16" fmla="*/ 161 w 461"/>
              <a:gd name="T17" fmla="*/ 82 h 248"/>
              <a:gd name="T18" fmla="*/ 173 w 461"/>
              <a:gd name="T19" fmla="*/ 92 h 248"/>
              <a:gd name="T20" fmla="*/ 189 w 461"/>
              <a:gd name="T21" fmla="*/ 100 h 248"/>
              <a:gd name="T22" fmla="*/ 210 w 461"/>
              <a:gd name="T23" fmla="*/ 107 h 248"/>
              <a:gd name="T24" fmla="*/ 235 w 461"/>
              <a:gd name="T25" fmla="*/ 112 h 248"/>
              <a:gd name="T26" fmla="*/ 265 w 461"/>
              <a:gd name="T27" fmla="*/ 114 h 248"/>
              <a:gd name="T28" fmla="*/ 300 w 461"/>
              <a:gd name="T29" fmla="*/ 112 h 248"/>
              <a:gd name="T30" fmla="*/ 342 w 461"/>
              <a:gd name="T31" fmla="*/ 107 h 248"/>
              <a:gd name="T32" fmla="*/ 342 w 461"/>
              <a:gd name="T33" fmla="*/ 107 h 248"/>
              <a:gd name="T34" fmla="*/ 359 w 461"/>
              <a:gd name="T35" fmla="*/ 105 h 248"/>
              <a:gd name="T36" fmla="*/ 376 w 461"/>
              <a:gd name="T37" fmla="*/ 109 h 248"/>
              <a:gd name="T38" fmla="*/ 391 w 461"/>
              <a:gd name="T39" fmla="*/ 115 h 248"/>
              <a:gd name="T40" fmla="*/ 404 w 461"/>
              <a:gd name="T41" fmla="*/ 126 h 248"/>
              <a:gd name="T42" fmla="*/ 404 w 461"/>
              <a:gd name="T43" fmla="*/ 126 h 248"/>
              <a:gd name="T44" fmla="*/ 416 w 461"/>
              <a:gd name="T45" fmla="*/ 139 h 248"/>
              <a:gd name="T46" fmla="*/ 429 w 461"/>
              <a:gd name="T47" fmla="*/ 152 h 248"/>
              <a:gd name="T48" fmla="*/ 441 w 461"/>
              <a:gd name="T49" fmla="*/ 169 h 248"/>
              <a:gd name="T50" fmla="*/ 451 w 461"/>
              <a:gd name="T51" fmla="*/ 184 h 248"/>
              <a:gd name="T52" fmla="*/ 458 w 461"/>
              <a:gd name="T53" fmla="*/ 201 h 248"/>
              <a:gd name="T54" fmla="*/ 461 w 461"/>
              <a:gd name="T55" fmla="*/ 209 h 248"/>
              <a:gd name="T56" fmla="*/ 461 w 461"/>
              <a:gd name="T57" fmla="*/ 218 h 248"/>
              <a:gd name="T58" fmla="*/ 461 w 461"/>
              <a:gd name="T59" fmla="*/ 226 h 248"/>
              <a:gd name="T60" fmla="*/ 460 w 461"/>
              <a:gd name="T61" fmla="*/ 233 h 248"/>
              <a:gd name="T62" fmla="*/ 458 w 461"/>
              <a:gd name="T63" fmla="*/ 241 h 248"/>
              <a:gd name="T64" fmla="*/ 453 w 461"/>
              <a:gd name="T65" fmla="*/ 248 h 248"/>
              <a:gd name="T66" fmla="*/ 453 w 461"/>
              <a:gd name="T67" fmla="*/ 248 h 248"/>
              <a:gd name="T68" fmla="*/ 342 w 461"/>
              <a:gd name="T69" fmla="*/ 248 h 248"/>
              <a:gd name="T70" fmla="*/ 243 w 461"/>
              <a:gd name="T71" fmla="*/ 246 h 248"/>
              <a:gd name="T72" fmla="*/ 149 w 461"/>
              <a:gd name="T73" fmla="*/ 243 h 248"/>
              <a:gd name="T74" fmla="*/ 149 w 461"/>
              <a:gd name="T75" fmla="*/ 243 h 248"/>
              <a:gd name="T76" fmla="*/ 80 w 461"/>
              <a:gd name="T77" fmla="*/ 238 h 248"/>
              <a:gd name="T78" fmla="*/ 37 w 461"/>
              <a:gd name="T79" fmla="*/ 231 h 248"/>
              <a:gd name="T80" fmla="*/ 15 w 461"/>
              <a:gd name="T81" fmla="*/ 226 h 248"/>
              <a:gd name="T82" fmla="*/ 8 w 461"/>
              <a:gd name="T83" fmla="*/ 225 h 248"/>
              <a:gd name="T84" fmla="*/ 8 w 461"/>
              <a:gd name="T85" fmla="*/ 225 h 248"/>
              <a:gd name="T86" fmla="*/ 7 w 461"/>
              <a:gd name="T87" fmla="*/ 213 h 248"/>
              <a:gd name="T88" fmla="*/ 2 w 461"/>
              <a:gd name="T89" fmla="*/ 181 h 248"/>
              <a:gd name="T90" fmla="*/ 0 w 461"/>
              <a:gd name="T91" fmla="*/ 159 h 248"/>
              <a:gd name="T92" fmla="*/ 0 w 461"/>
              <a:gd name="T93" fmla="*/ 132 h 248"/>
              <a:gd name="T94" fmla="*/ 0 w 461"/>
              <a:gd name="T95" fmla="*/ 104 h 248"/>
              <a:gd name="T96" fmla="*/ 5 w 461"/>
              <a:gd name="T97" fmla="*/ 72 h 248"/>
              <a:gd name="T98" fmla="*/ 5 w 461"/>
              <a:gd name="T99" fmla="*/ 72 h 248"/>
              <a:gd name="T100" fmla="*/ 7 w 461"/>
              <a:gd name="T101" fmla="*/ 65 h 248"/>
              <a:gd name="T102" fmla="*/ 12 w 461"/>
              <a:gd name="T103" fmla="*/ 57 h 248"/>
              <a:gd name="T104" fmla="*/ 17 w 461"/>
              <a:gd name="T105" fmla="*/ 40 h 248"/>
              <a:gd name="T106" fmla="*/ 22 w 461"/>
              <a:gd name="T107" fmla="*/ 6 h 248"/>
              <a:gd name="T108" fmla="*/ 22 w 461"/>
              <a:gd name="T109" fmla="*/ 6 h 248"/>
              <a:gd name="T110" fmla="*/ 25 w 461"/>
              <a:gd name="T111" fmla="*/ 1 h 248"/>
              <a:gd name="T112" fmla="*/ 27 w 461"/>
              <a:gd name="T113" fmla="*/ 0 h 248"/>
              <a:gd name="T114" fmla="*/ 30 w 461"/>
              <a:gd name="T115" fmla="*/ 0 h 248"/>
              <a:gd name="T116" fmla="*/ 139 w 461"/>
              <a:gd name="T117" fmla="*/ 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1" h="248">
                <a:moveTo>
                  <a:pt x="139" y="6"/>
                </a:moveTo>
                <a:lnTo>
                  <a:pt x="139" y="6"/>
                </a:lnTo>
                <a:lnTo>
                  <a:pt x="139" y="11"/>
                </a:lnTo>
                <a:lnTo>
                  <a:pt x="137" y="27"/>
                </a:lnTo>
                <a:lnTo>
                  <a:pt x="139" y="37"/>
                </a:lnTo>
                <a:lnTo>
                  <a:pt x="141" y="48"/>
                </a:lnTo>
                <a:lnTo>
                  <a:pt x="144" y="60"/>
                </a:lnTo>
                <a:lnTo>
                  <a:pt x="151" y="72"/>
                </a:lnTo>
                <a:lnTo>
                  <a:pt x="161" y="82"/>
                </a:lnTo>
                <a:lnTo>
                  <a:pt x="173" y="92"/>
                </a:lnTo>
                <a:lnTo>
                  <a:pt x="189" y="100"/>
                </a:lnTo>
                <a:lnTo>
                  <a:pt x="210" y="107"/>
                </a:lnTo>
                <a:lnTo>
                  <a:pt x="235" y="112"/>
                </a:lnTo>
                <a:lnTo>
                  <a:pt x="265" y="114"/>
                </a:lnTo>
                <a:lnTo>
                  <a:pt x="300" y="112"/>
                </a:lnTo>
                <a:lnTo>
                  <a:pt x="342" y="107"/>
                </a:lnTo>
                <a:lnTo>
                  <a:pt x="342" y="107"/>
                </a:lnTo>
                <a:lnTo>
                  <a:pt x="359" y="105"/>
                </a:lnTo>
                <a:lnTo>
                  <a:pt x="376" y="109"/>
                </a:lnTo>
                <a:lnTo>
                  <a:pt x="391" y="115"/>
                </a:lnTo>
                <a:lnTo>
                  <a:pt x="404" y="126"/>
                </a:lnTo>
                <a:lnTo>
                  <a:pt x="404" y="126"/>
                </a:lnTo>
                <a:lnTo>
                  <a:pt x="416" y="139"/>
                </a:lnTo>
                <a:lnTo>
                  <a:pt x="429" y="152"/>
                </a:lnTo>
                <a:lnTo>
                  <a:pt x="441" y="169"/>
                </a:lnTo>
                <a:lnTo>
                  <a:pt x="451" y="184"/>
                </a:lnTo>
                <a:lnTo>
                  <a:pt x="458" y="201"/>
                </a:lnTo>
                <a:lnTo>
                  <a:pt x="461" y="209"/>
                </a:lnTo>
                <a:lnTo>
                  <a:pt x="461" y="218"/>
                </a:lnTo>
                <a:lnTo>
                  <a:pt x="461" y="226"/>
                </a:lnTo>
                <a:lnTo>
                  <a:pt x="460" y="233"/>
                </a:lnTo>
                <a:lnTo>
                  <a:pt x="458" y="241"/>
                </a:lnTo>
                <a:lnTo>
                  <a:pt x="453" y="248"/>
                </a:lnTo>
                <a:lnTo>
                  <a:pt x="453" y="248"/>
                </a:lnTo>
                <a:lnTo>
                  <a:pt x="342" y="248"/>
                </a:lnTo>
                <a:lnTo>
                  <a:pt x="243" y="246"/>
                </a:lnTo>
                <a:lnTo>
                  <a:pt x="149" y="243"/>
                </a:lnTo>
                <a:lnTo>
                  <a:pt x="149" y="243"/>
                </a:lnTo>
                <a:lnTo>
                  <a:pt x="80" y="238"/>
                </a:lnTo>
                <a:lnTo>
                  <a:pt x="37" y="231"/>
                </a:lnTo>
                <a:lnTo>
                  <a:pt x="15" y="226"/>
                </a:lnTo>
                <a:lnTo>
                  <a:pt x="8" y="225"/>
                </a:lnTo>
                <a:lnTo>
                  <a:pt x="8" y="225"/>
                </a:lnTo>
                <a:lnTo>
                  <a:pt x="7" y="213"/>
                </a:lnTo>
                <a:lnTo>
                  <a:pt x="2" y="181"/>
                </a:lnTo>
                <a:lnTo>
                  <a:pt x="0" y="159"/>
                </a:lnTo>
                <a:lnTo>
                  <a:pt x="0" y="132"/>
                </a:lnTo>
                <a:lnTo>
                  <a:pt x="0" y="104"/>
                </a:lnTo>
                <a:lnTo>
                  <a:pt x="5" y="72"/>
                </a:lnTo>
                <a:lnTo>
                  <a:pt x="5" y="72"/>
                </a:lnTo>
                <a:lnTo>
                  <a:pt x="7" y="65"/>
                </a:lnTo>
                <a:lnTo>
                  <a:pt x="12" y="57"/>
                </a:lnTo>
                <a:lnTo>
                  <a:pt x="17" y="40"/>
                </a:lnTo>
                <a:lnTo>
                  <a:pt x="22" y="6"/>
                </a:lnTo>
                <a:lnTo>
                  <a:pt x="22" y="6"/>
                </a:lnTo>
                <a:lnTo>
                  <a:pt x="25" y="1"/>
                </a:lnTo>
                <a:lnTo>
                  <a:pt x="27" y="0"/>
                </a:lnTo>
                <a:lnTo>
                  <a:pt x="30" y="0"/>
                </a:lnTo>
                <a:lnTo>
                  <a:pt x="139" y="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1" name="Freeform 66"/>
          <p:cNvSpPr/>
          <p:nvPr>
            <p:custDataLst>
              <p:tags r:id="rId63"/>
            </p:custDataLst>
          </p:nvPr>
        </p:nvSpPr>
        <p:spPr bwMode="auto">
          <a:xfrm>
            <a:off x="1054100" y="1738630"/>
            <a:ext cx="661035" cy="659765"/>
          </a:xfrm>
          <a:custGeom>
            <a:avLst/>
            <a:gdLst>
              <a:gd name="T0" fmla="*/ 131 w 1111"/>
              <a:gd name="T1" fmla="*/ 341 h 1109"/>
              <a:gd name="T2" fmla="*/ 156 w 1111"/>
              <a:gd name="T3" fmla="*/ 364 h 1109"/>
              <a:gd name="T4" fmla="*/ 210 w 1111"/>
              <a:gd name="T5" fmla="*/ 401 h 1109"/>
              <a:gd name="T6" fmla="*/ 261 w 1111"/>
              <a:gd name="T7" fmla="*/ 432 h 1109"/>
              <a:gd name="T8" fmla="*/ 323 w 1111"/>
              <a:gd name="T9" fmla="*/ 462 h 1109"/>
              <a:gd name="T10" fmla="*/ 396 w 1111"/>
              <a:gd name="T11" fmla="*/ 487 h 1109"/>
              <a:gd name="T12" fmla="*/ 480 w 1111"/>
              <a:gd name="T13" fmla="*/ 507 h 1109"/>
              <a:gd name="T14" fmla="*/ 527 w 1111"/>
              <a:gd name="T15" fmla="*/ 515 h 1109"/>
              <a:gd name="T16" fmla="*/ 613 w 1111"/>
              <a:gd name="T17" fmla="*/ 527 h 1109"/>
              <a:gd name="T18" fmla="*/ 685 w 1111"/>
              <a:gd name="T19" fmla="*/ 542 h 1109"/>
              <a:gd name="T20" fmla="*/ 742 w 1111"/>
              <a:gd name="T21" fmla="*/ 561 h 1109"/>
              <a:gd name="T22" fmla="*/ 786 w 1111"/>
              <a:gd name="T23" fmla="*/ 581 h 1109"/>
              <a:gd name="T24" fmla="*/ 821 w 1111"/>
              <a:gd name="T25" fmla="*/ 603 h 1109"/>
              <a:gd name="T26" fmla="*/ 846 w 1111"/>
              <a:gd name="T27" fmla="*/ 624 h 1109"/>
              <a:gd name="T28" fmla="*/ 866 w 1111"/>
              <a:gd name="T29" fmla="*/ 650 h 1109"/>
              <a:gd name="T30" fmla="*/ 880 w 1111"/>
              <a:gd name="T31" fmla="*/ 675 h 1109"/>
              <a:gd name="T32" fmla="*/ 885 w 1111"/>
              <a:gd name="T33" fmla="*/ 688 h 1109"/>
              <a:gd name="T34" fmla="*/ 900 w 1111"/>
              <a:gd name="T35" fmla="*/ 737 h 1109"/>
              <a:gd name="T36" fmla="*/ 913 w 1111"/>
              <a:gd name="T37" fmla="*/ 807 h 1109"/>
              <a:gd name="T38" fmla="*/ 923 w 1111"/>
              <a:gd name="T39" fmla="*/ 891 h 1109"/>
              <a:gd name="T40" fmla="*/ 975 w 1111"/>
              <a:gd name="T41" fmla="*/ 1109 h 1109"/>
              <a:gd name="T42" fmla="*/ 1027 w 1111"/>
              <a:gd name="T43" fmla="*/ 985 h 1109"/>
              <a:gd name="T44" fmla="*/ 1041 w 1111"/>
              <a:gd name="T45" fmla="*/ 975 h 1109"/>
              <a:gd name="T46" fmla="*/ 1081 w 1111"/>
              <a:gd name="T47" fmla="*/ 950 h 1109"/>
              <a:gd name="T48" fmla="*/ 1090 w 1111"/>
              <a:gd name="T49" fmla="*/ 895 h 1109"/>
              <a:gd name="T50" fmla="*/ 1105 w 1111"/>
              <a:gd name="T51" fmla="*/ 757 h 1109"/>
              <a:gd name="T52" fmla="*/ 1111 w 1111"/>
              <a:gd name="T53" fmla="*/ 619 h 1109"/>
              <a:gd name="T54" fmla="*/ 1108 w 1111"/>
              <a:gd name="T55" fmla="*/ 522 h 1109"/>
              <a:gd name="T56" fmla="*/ 1100 w 1111"/>
              <a:gd name="T57" fmla="*/ 423 h 1109"/>
              <a:gd name="T58" fmla="*/ 1093 w 1111"/>
              <a:gd name="T59" fmla="*/ 376 h 1109"/>
              <a:gd name="T60" fmla="*/ 1079 w 1111"/>
              <a:gd name="T61" fmla="*/ 348 h 1109"/>
              <a:gd name="T62" fmla="*/ 1039 w 1111"/>
              <a:gd name="T63" fmla="*/ 286 h 1109"/>
              <a:gd name="T64" fmla="*/ 991 w 1111"/>
              <a:gd name="T65" fmla="*/ 227 h 1109"/>
              <a:gd name="T66" fmla="*/ 950 w 1111"/>
              <a:gd name="T67" fmla="*/ 185 h 1109"/>
              <a:gd name="T68" fmla="*/ 900 w 1111"/>
              <a:gd name="T69" fmla="*/ 143 h 1109"/>
              <a:gd name="T70" fmla="*/ 843 w 1111"/>
              <a:gd name="T71" fmla="*/ 103 h 1109"/>
              <a:gd name="T72" fmla="*/ 777 w 1111"/>
              <a:gd name="T73" fmla="*/ 68 h 1109"/>
              <a:gd name="T74" fmla="*/ 704 w 1111"/>
              <a:gd name="T75" fmla="*/ 37 h 1109"/>
              <a:gd name="T76" fmla="*/ 621 w 1111"/>
              <a:gd name="T77" fmla="*/ 16 h 1109"/>
              <a:gd name="T78" fmla="*/ 531 w 1111"/>
              <a:gd name="T79" fmla="*/ 2 h 1109"/>
              <a:gd name="T80" fmla="*/ 428 w 1111"/>
              <a:gd name="T81" fmla="*/ 2 h 1109"/>
              <a:gd name="T82" fmla="*/ 318 w 1111"/>
              <a:gd name="T83" fmla="*/ 14 h 1109"/>
              <a:gd name="T84" fmla="*/ 198 w 1111"/>
              <a:gd name="T85" fmla="*/ 41 h 1109"/>
              <a:gd name="T86" fmla="*/ 135 w 1111"/>
              <a:gd name="T87" fmla="*/ 61 h 1109"/>
              <a:gd name="T88" fmla="*/ 84 w 1111"/>
              <a:gd name="T89" fmla="*/ 81 h 1109"/>
              <a:gd name="T90" fmla="*/ 47 w 1111"/>
              <a:gd name="T91" fmla="*/ 101 h 1109"/>
              <a:gd name="T92" fmla="*/ 22 w 1111"/>
              <a:gd name="T93" fmla="*/ 125 h 1109"/>
              <a:gd name="T94" fmla="*/ 7 w 1111"/>
              <a:gd name="T95" fmla="*/ 146 h 1109"/>
              <a:gd name="T96" fmla="*/ 0 w 1111"/>
              <a:gd name="T97" fmla="*/ 170 h 1109"/>
              <a:gd name="T98" fmla="*/ 2 w 1111"/>
              <a:gd name="T99" fmla="*/ 193 h 1109"/>
              <a:gd name="T100" fmla="*/ 9 w 1111"/>
              <a:gd name="T101" fmla="*/ 217 h 1109"/>
              <a:gd name="T102" fmla="*/ 21 w 1111"/>
              <a:gd name="T103" fmla="*/ 239 h 1109"/>
              <a:gd name="T104" fmla="*/ 52 w 1111"/>
              <a:gd name="T105" fmla="*/ 279 h 1109"/>
              <a:gd name="T106" fmla="*/ 89 w 1111"/>
              <a:gd name="T107" fmla="*/ 311 h 1109"/>
              <a:gd name="T108" fmla="*/ 131 w 1111"/>
              <a:gd name="T109" fmla="*/ 34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1" h="1109">
                <a:moveTo>
                  <a:pt x="131" y="341"/>
                </a:moveTo>
                <a:lnTo>
                  <a:pt x="131" y="341"/>
                </a:lnTo>
                <a:lnTo>
                  <a:pt x="138" y="348"/>
                </a:lnTo>
                <a:lnTo>
                  <a:pt x="156" y="364"/>
                </a:lnTo>
                <a:lnTo>
                  <a:pt x="190" y="388"/>
                </a:lnTo>
                <a:lnTo>
                  <a:pt x="210" y="401"/>
                </a:lnTo>
                <a:lnTo>
                  <a:pt x="234" y="416"/>
                </a:lnTo>
                <a:lnTo>
                  <a:pt x="261" y="432"/>
                </a:lnTo>
                <a:lnTo>
                  <a:pt x="291" y="447"/>
                </a:lnTo>
                <a:lnTo>
                  <a:pt x="323" y="462"/>
                </a:lnTo>
                <a:lnTo>
                  <a:pt x="358" y="475"/>
                </a:lnTo>
                <a:lnTo>
                  <a:pt x="396" y="487"/>
                </a:lnTo>
                <a:lnTo>
                  <a:pt x="437" y="499"/>
                </a:lnTo>
                <a:lnTo>
                  <a:pt x="480" y="507"/>
                </a:lnTo>
                <a:lnTo>
                  <a:pt x="527" y="515"/>
                </a:lnTo>
                <a:lnTo>
                  <a:pt x="527" y="515"/>
                </a:lnTo>
                <a:lnTo>
                  <a:pt x="573" y="520"/>
                </a:lnTo>
                <a:lnTo>
                  <a:pt x="613" y="527"/>
                </a:lnTo>
                <a:lnTo>
                  <a:pt x="650" y="536"/>
                </a:lnTo>
                <a:lnTo>
                  <a:pt x="685" y="542"/>
                </a:lnTo>
                <a:lnTo>
                  <a:pt x="715" y="552"/>
                </a:lnTo>
                <a:lnTo>
                  <a:pt x="742" y="561"/>
                </a:lnTo>
                <a:lnTo>
                  <a:pt x="766" y="571"/>
                </a:lnTo>
                <a:lnTo>
                  <a:pt x="786" y="581"/>
                </a:lnTo>
                <a:lnTo>
                  <a:pt x="804" y="591"/>
                </a:lnTo>
                <a:lnTo>
                  <a:pt x="821" y="603"/>
                </a:lnTo>
                <a:lnTo>
                  <a:pt x="834" y="614"/>
                </a:lnTo>
                <a:lnTo>
                  <a:pt x="846" y="624"/>
                </a:lnTo>
                <a:lnTo>
                  <a:pt x="856" y="638"/>
                </a:lnTo>
                <a:lnTo>
                  <a:pt x="866" y="650"/>
                </a:lnTo>
                <a:lnTo>
                  <a:pt x="873" y="661"/>
                </a:lnTo>
                <a:lnTo>
                  <a:pt x="880" y="675"/>
                </a:lnTo>
                <a:lnTo>
                  <a:pt x="880" y="675"/>
                </a:lnTo>
                <a:lnTo>
                  <a:pt x="885" y="688"/>
                </a:lnTo>
                <a:lnTo>
                  <a:pt x="890" y="702"/>
                </a:lnTo>
                <a:lnTo>
                  <a:pt x="900" y="737"/>
                </a:lnTo>
                <a:lnTo>
                  <a:pt x="907" y="772"/>
                </a:lnTo>
                <a:lnTo>
                  <a:pt x="913" y="807"/>
                </a:lnTo>
                <a:lnTo>
                  <a:pt x="922" y="868"/>
                </a:lnTo>
                <a:lnTo>
                  <a:pt x="923" y="891"/>
                </a:lnTo>
                <a:lnTo>
                  <a:pt x="975" y="938"/>
                </a:lnTo>
                <a:lnTo>
                  <a:pt x="975" y="1109"/>
                </a:lnTo>
                <a:lnTo>
                  <a:pt x="1027" y="1086"/>
                </a:lnTo>
                <a:lnTo>
                  <a:pt x="1027" y="985"/>
                </a:lnTo>
                <a:lnTo>
                  <a:pt x="1027" y="985"/>
                </a:lnTo>
                <a:lnTo>
                  <a:pt x="1041" y="975"/>
                </a:lnTo>
                <a:lnTo>
                  <a:pt x="1058" y="963"/>
                </a:lnTo>
                <a:lnTo>
                  <a:pt x="1081" y="950"/>
                </a:lnTo>
                <a:lnTo>
                  <a:pt x="1081" y="950"/>
                </a:lnTo>
                <a:lnTo>
                  <a:pt x="1090" y="895"/>
                </a:lnTo>
                <a:lnTo>
                  <a:pt x="1098" y="834"/>
                </a:lnTo>
                <a:lnTo>
                  <a:pt x="1105" y="757"/>
                </a:lnTo>
                <a:lnTo>
                  <a:pt x="1110" y="666"/>
                </a:lnTo>
                <a:lnTo>
                  <a:pt x="1111" y="619"/>
                </a:lnTo>
                <a:lnTo>
                  <a:pt x="1110" y="571"/>
                </a:lnTo>
                <a:lnTo>
                  <a:pt x="1108" y="522"/>
                </a:lnTo>
                <a:lnTo>
                  <a:pt x="1105" y="472"/>
                </a:lnTo>
                <a:lnTo>
                  <a:pt x="1100" y="423"/>
                </a:lnTo>
                <a:lnTo>
                  <a:pt x="1093" y="376"/>
                </a:lnTo>
                <a:lnTo>
                  <a:pt x="1093" y="376"/>
                </a:lnTo>
                <a:lnTo>
                  <a:pt x="1090" y="366"/>
                </a:lnTo>
                <a:lnTo>
                  <a:pt x="1079" y="348"/>
                </a:lnTo>
                <a:lnTo>
                  <a:pt x="1063" y="319"/>
                </a:lnTo>
                <a:lnTo>
                  <a:pt x="1039" y="286"/>
                </a:lnTo>
                <a:lnTo>
                  <a:pt x="1009" y="247"/>
                </a:lnTo>
                <a:lnTo>
                  <a:pt x="991" y="227"/>
                </a:lnTo>
                <a:lnTo>
                  <a:pt x="970" y="205"/>
                </a:lnTo>
                <a:lnTo>
                  <a:pt x="950" y="185"/>
                </a:lnTo>
                <a:lnTo>
                  <a:pt x="927" y="163"/>
                </a:lnTo>
                <a:lnTo>
                  <a:pt x="900" y="143"/>
                </a:lnTo>
                <a:lnTo>
                  <a:pt x="873" y="123"/>
                </a:lnTo>
                <a:lnTo>
                  <a:pt x="843" y="103"/>
                </a:lnTo>
                <a:lnTo>
                  <a:pt x="813" y="84"/>
                </a:lnTo>
                <a:lnTo>
                  <a:pt x="777" y="68"/>
                </a:lnTo>
                <a:lnTo>
                  <a:pt x="742" y="52"/>
                </a:lnTo>
                <a:lnTo>
                  <a:pt x="704" y="37"/>
                </a:lnTo>
                <a:lnTo>
                  <a:pt x="663" y="26"/>
                </a:lnTo>
                <a:lnTo>
                  <a:pt x="621" y="16"/>
                </a:lnTo>
                <a:lnTo>
                  <a:pt x="578" y="7"/>
                </a:lnTo>
                <a:lnTo>
                  <a:pt x="531" y="2"/>
                </a:lnTo>
                <a:lnTo>
                  <a:pt x="480" y="0"/>
                </a:lnTo>
                <a:lnTo>
                  <a:pt x="428" y="2"/>
                </a:lnTo>
                <a:lnTo>
                  <a:pt x="375" y="5"/>
                </a:lnTo>
                <a:lnTo>
                  <a:pt x="318" y="14"/>
                </a:lnTo>
                <a:lnTo>
                  <a:pt x="259" y="26"/>
                </a:lnTo>
                <a:lnTo>
                  <a:pt x="198" y="41"/>
                </a:lnTo>
                <a:lnTo>
                  <a:pt x="135" y="61"/>
                </a:lnTo>
                <a:lnTo>
                  <a:pt x="135" y="61"/>
                </a:lnTo>
                <a:lnTo>
                  <a:pt x="108" y="71"/>
                </a:lnTo>
                <a:lnTo>
                  <a:pt x="84" y="81"/>
                </a:lnTo>
                <a:lnTo>
                  <a:pt x="64" y="91"/>
                </a:lnTo>
                <a:lnTo>
                  <a:pt x="47" y="101"/>
                </a:lnTo>
                <a:lnTo>
                  <a:pt x="34" y="113"/>
                </a:lnTo>
                <a:lnTo>
                  <a:pt x="22" y="125"/>
                </a:lnTo>
                <a:lnTo>
                  <a:pt x="14" y="136"/>
                </a:lnTo>
                <a:lnTo>
                  <a:pt x="7" y="146"/>
                </a:lnTo>
                <a:lnTo>
                  <a:pt x="2" y="158"/>
                </a:lnTo>
                <a:lnTo>
                  <a:pt x="0" y="170"/>
                </a:lnTo>
                <a:lnTo>
                  <a:pt x="0" y="182"/>
                </a:lnTo>
                <a:lnTo>
                  <a:pt x="2" y="193"/>
                </a:lnTo>
                <a:lnTo>
                  <a:pt x="4" y="205"/>
                </a:lnTo>
                <a:lnTo>
                  <a:pt x="9" y="217"/>
                </a:lnTo>
                <a:lnTo>
                  <a:pt x="14" y="229"/>
                </a:lnTo>
                <a:lnTo>
                  <a:pt x="21" y="239"/>
                </a:lnTo>
                <a:lnTo>
                  <a:pt x="36" y="260"/>
                </a:lnTo>
                <a:lnTo>
                  <a:pt x="52" y="279"/>
                </a:lnTo>
                <a:lnTo>
                  <a:pt x="71" y="296"/>
                </a:lnTo>
                <a:lnTo>
                  <a:pt x="89" y="311"/>
                </a:lnTo>
                <a:lnTo>
                  <a:pt x="120" y="333"/>
                </a:lnTo>
                <a:lnTo>
                  <a:pt x="131" y="341"/>
                </a:lnTo>
                <a:lnTo>
                  <a:pt x="131" y="341"/>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2" name="Freeform 67"/>
          <p:cNvSpPr/>
          <p:nvPr>
            <p:custDataLst>
              <p:tags r:id="rId64"/>
            </p:custDataLst>
          </p:nvPr>
        </p:nvSpPr>
        <p:spPr bwMode="auto">
          <a:xfrm>
            <a:off x="817245" y="1838960"/>
            <a:ext cx="311785" cy="559435"/>
          </a:xfrm>
          <a:custGeom>
            <a:avLst/>
            <a:gdLst>
              <a:gd name="T0" fmla="*/ 523 w 525"/>
              <a:gd name="T1" fmla="*/ 146 h 941"/>
              <a:gd name="T2" fmla="*/ 522 w 525"/>
              <a:gd name="T3" fmla="*/ 166 h 941"/>
              <a:gd name="T4" fmla="*/ 510 w 525"/>
              <a:gd name="T5" fmla="*/ 203 h 941"/>
              <a:gd name="T6" fmla="*/ 496 w 525"/>
              <a:gd name="T7" fmla="*/ 233 h 941"/>
              <a:gd name="T8" fmla="*/ 473 w 525"/>
              <a:gd name="T9" fmla="*/ 267 h 941"/>
              <a:gd name="T10" fmla="*/ 441 w 525"/>
              <a:gd name="T11" fmla="*/ 300 h 941"/>
              <a:gd name="T12" fmla="*/ 396 w 525"/>
              <a:gd name="T13" fmla="*/ 332 h 941"/>
              <a:gd name="T14" fmla="*/ 369 w 525"/>
              <a:gd name="T15" fmla="*/ 346 h 941"/>
              <a:gd name="T16" fmla="*/ 315 w 525"/>
              <a:gd name="T17" fmla="*/ 379 h 941"/>
              <a:gd name="T18" fmla="*/ 270 w 525"/>
              <a:gd name="T19" fmla="*/ 423 h 941"/>
              <a:gd name="T20" fmla="*/ 233 w 525"/>
              <a:gd name="T21" fmla="*/ 473 h 941"/>
              <a:gd name="T22" fmla="*/ 204 w 525"/>
              <a:gd name="T23" fmla="*/ 532 h 941"/>
              <a:gd name="T24" fmla="*/ 186 w 525"/>
              <a:gd name="T25" fmla="*/ 592 h 941"/>
              <a:gd name="T26" fmla="*/ 174 w 525"/>
              <a:gd name="T27" fmla="*/ 656 h 941"/>
              <a:gd name="T28" fmla="*/ 169 w 525"/>
              <a:gd name="T29" fmla="*/ 722 h 941"/>
              <a:gd name="T30" fmla="*/ 173 w 525"/>
              <a:gd name="T31" fmla="*/ 784 h 941"/>
              <a:gd name="T32" fmla="*/ 164 w 525"/>
              <a:gd name="T33" fmla="*/ 928 h 941"/>
              <a:gd name="T34" fmla="*/ 99 w 525"/>
              <a:gd name="T35" fmla="*/ 810 h 941"/>
              <a:gd name="T36" fmla="*/ 52 w 525"/>
              <a:gd name="T37" fmla="*/ 779 h 941"/>
              <a:gd name="T38" fmla="*/ 18 w 525"/>
              <a:gd name="T39" fmla="*/ 547 h 941"/>
              <a:gd name="T40" fmla="*/ 1 w 525"/>
              <a:gd name="T41" fmla="*/ 411 h 941"/>
              <a:gd name="T42" fmla="*/ 0 w 525"/>
              <a:gd name="T43" fmla="*/ 376 h 941"/>
              <a:gd name="T44" fmla="*/ 5 w 525"/>
              <a:gd name="T45" fmla="*/ 339 h 941"/>
              <a:gd name="T46" fmla="*/ 16 w 525"/>
              <a:gd name="T47" fmla="*/ 302 h 941"/>
              <a:gd name="T48" fmla="*/ 33 w 525"/>
              <a:gd name="T49" fmla="*/ 264 h 941"/>
              <a:gd name="T50" fmla="*/ 55 w 525"/>
              <a:gd name="T51" fmla="*/ 227 h 941"/>
              <a:gd name="T52" fmla="*/ 109 w 525"/>
              <a:gd name="T53" fmla="*/ 156 h 941"/>
              <a:gd name="T54" fmla="*/ 173 w 525"/>
              <a:gd name="T55" fmla="*/ 92 h 941"/>
              <a:gd name="T56" fmla="*/ 241 w 525"/>
              <a:gd name="T57" fmla="*/ 44 h 941"/>
              <a:gd name="T58" fmla="*/ 293 w 525"/>
              <a:gd name="T59" fmla="*/ 17 h 941"/>
              <a:gd name="T60" fmla="*/ 327 w 525"/>
              <a:gd name="T61" fmla="*/ 5 h 941"/>
              <a:gd name="T62" fmla="*/ 359 w 525"/>
              <a:gd name="T63" fmla="*/ 0 h 941"/>
              <a:gd name="T64" fmla="*/ 389 w 525"/>
              <a:gd name="T65" fmla="*/ 2 h 941"/>
              <a:gd name="T66" fmla="*/ 402 w 525"/>
              <a:gd name="T67" fmla="*/ 5 h 941"/>
              <a:gd name="T68" fmla="*/ 449 w 525"/>
              <a:gd name="T69" fmla="*/ 22 h 941"/>
              <a:gd name="T70" fmla="*/ 483 w 525"/>
              <a:gd name="T71" fmla="*/ 44 h 941"/>
              <a:gd name="T72" fmla="*/ 505 w 525"/>
              <a:gd name="T73" fmla="*/ 67 h 941"/>
              <a:gd name="T74" fmla="*/ 517 w 525"/>
              <a:gd name="T75" fmla="*/ 91 h 941"/>
              <a:gd name="T76" fmla="*/ 523 w 525"/>
              <a:gd name="T77" fmla="*/ 113 h 941"/>
              <a:gd name="T78" fmla="*/ 525 w 525"/>
              <a:gd name="T79" fmla="*/ 143 h 941"/>
              <a:gd name="T80" fmla="*/ 523 w 525"/>
              <a:gd name="T81" fmla="*/ 146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941">
                <a:moveTo>
                  <a:pt x="523" y="146"/>
                </a:moveTo>
                <a:lnTo>
                  <a:pt x="523" y="146"/>
                </a:lnTo>
                <a:lnTo>
                  <a:pt x="523" y="151"/>
                </a:lnTo>
                <a:lnTo>
                  <a:pt x="522" y="166"/>
                </a:lnTo>
                <a:lnTo>
                  <a:pt x="515" y="190"/>
                </a:lnTo>
                <a:lnTo>
                  <a:pt x="510" y="203"/>
                </a:lnTo>
                <a:lnTo>
                  <a:pt x="505" y="218"/>
                </a:lnTo>
                <a:lnTo>
                  <a:pt x="496" y="233"/>
                </a:lnTo>
                <a:lnTo>
                  <a:pt x="486" y="250"/>
                </a:lnTo>
                <a:lnTo>
                  <a:pt x="473" y="267"/>
                </a:lnTo>
                <a:lnTo>
                  <a:pt x="458" y="284"/>
                </a:lnTo>
                <a:lnTo>
                  <a:pt x="441" y="300"/>
                </a:lnTo>
                <a:lnTo>
                  <a:pt x="419" y="316"/>
                </a:lnTo>
                <a:lnTo>
                  <a:pt x="396" y="332"/>
                </a:lnTo>
                <a:lnTo>
                  <a:pt x="369" y="346"/>
                </a:lnTo>
                <a:lnTo>
                  <a:pt x="369" y="346"/>
                </a:lnTo>
                <a:lnTo>
                  <a:pt x="340" y="361"/>
                </a:lnTo>
                <a:lnTo>
                  <a:pt x="315" y="379"/>
                </a:lnTo>
                <a:lnTo>
                  <a:pt x="292" y="399"/>
                </a:lnTo>
                <a:lnTo>
                  <a:pt x="270" y="423"/>
                </a:lnTo>
                <a:lnTo>
                  <a:pt x="250" y="448"/>
                </a:lnTo>
                <a:lnTo>
                  <a:pt x="233" y="473"/>
                </a:lnTo>
                <a:lnTo>
                  <a:pt x="218" y="502"/>
                </a:lnTo>
                <a:lnTo>
                  <a:pt x="204" y="532"/>
                </a:lnTo>
                <a:lnTo>
                  <a:pt x="194" y="562"/>
                </a:lnTo>
                <a:lnTo>
                  <a:pt x="186" y="592"/>
                </a:lnTo>
                <a:lnTo>
                  <a:pt x="178" y="624"/>
                </a:lnTo>
                <a:lnTo>
                  <a:pt x="174" y="656"/>
                </a:lnTo>
                <a:lnTo>
                  <a:pt x="171" y="690"/>
                </a:lnTo>
                <a:lnTo>
                  <a:pt x="169" y="722"/>
                </a:lnTo>
                <a:lnTo>
                  <a:pt x="169" y="753"/>
                </a:lnTo>
                <a:lnTo>
                  <a:pt x="173" y="784"/>
                </a:lnTo>
                <a:lnTo>
                  <a:pt x="164" y="841"/>
                </a:lnTo>
                <a:lnTo>
                  <a:pt x="164" y="928"/>
                </a:lnTo>
                <a:lnTo>
                  <a:pt x="132" y="941"/>
                </a:lnTo>
                <a:lnTo>
                  <a:pt x="99" y="810"/>
                </a:lnTo>
                <a:lnTo>
                  <a:pt x="52" y="779"/>
                </a:lnTo>
                <a:lnTo>
                  <a:pt x="52" y="779"/>
                </a:lnTo>
                <a:lnTo>
                  <a:pt x="35" y="664"/>
                </a:lnTo>
                <a:lnTo>
                  <a:pt x="18" y="547"/>
                </a:lnTo>
                <a:lnTo>
                  <a:pt x="1" y="411"/>
                </a:lnTo>
                <a:lnTo>
                  <a:pt x="1" y="411"/>
                </a:lnTo>
                <a:lnTo>
                  <a:pt x="0" y="394"/>
                </a:lnTo>
                <a:lnTo>
                  <a:pt x="0" y="376"/>
                </a:lnTo>
                <a:lnTo>
                  <a:pt x="1" y="357"/>
                </a:lnTo>
                <a:lnTo>
                  <a:pt x="5" y="339"/>
                </a:lnTo>
                <a:lnTo>
                  <a:pt x="10" y="321"/>
                </a:lnTo>
                <a:lnTo>
                  <a:pt x="16" y="302"/>
                </a:lnTo>
                <a:lnTo>
                  <a:pt x="25" y="282"/>
                </a:lnTo>
                <a:lnTo>
                  <a:pt x="33" y="264"/>
                </a:lnTo>
                <a:lnTo>
                  <a:pt x="43" y="245"/>
                </a:lnTo>
                <a:lnTo>
                  <a:pt x="55" y="227"/>
                </a:lnTo>
                <a:lnTo>
                  <a:pt x="80" y="190"/>
                </a:lnTo>
                <a:lnTo>
                  <a:pt x="109" y="156"/>
                </a:lnTo>
                <a:lnTo>
                  <a:pt x="139" y="123"/>
                </a:lnTo>
                <a:lnTo>
                  <a:pt x="173" y="92"/>
                </a:lnTo>
                <a:lnTo>
                  <a:pt x="206" y="66"/>
                </a:lnTo>
                <a:lnTo>
                  <a:pt x="241" y="44"/>
                </a:lnTo>
                <a:lnTo>
                  <a:pt x="277" y="24"/>
                </a:lnTo>
                <a:lnTo>
                  <a:pt x="293" y="17"/>
                </a:lnTo>
                <a:lnTo>
                  <a:pt x="310" y="10"/>
                </a:lnTo>
                <a:lnTo>
                  <a:pt x="327" y="5"/>
                </a:lnTo>
                <a:lnTo>
                  <a:pt x="344" y="2"/>
                </a:lnTo>
                <a:lnTo>
                  <a:pt x="359" y="0"/>
                </a:lnTo>
                <a:lnTo>
                  <a:pt x="374" y="0"/>
                </a:lnTo>
                <a:lnTo>
                  <a:pt x="389" y="2"/>
                </a:lnTo>
                <a:lnTo>
                  <a:pt x="402" y="5"/>
                </a:lnTo>
                <a:lnTo>
                  <a:pt x="402" y="5"/>
                </a:lnTo>
                <a:lnTo>
                  <a:pt x="428" y="14"/>
                </a:lnTo>
                <a:lnTo>
                  <a:pt x="449" y="22"/>
                </a:lnTo>
                <a:lnTo>
                  <a:pt x="468" y="34"/>
                </a:lnTo>
                <a:lnTo>
                  <a:pt x="483" y="44"/>
                </a:lnTo>
                <a:lnTo>
                  <a:pt x="495" y="56"/>
                </a:lnTo>
                <a:lnTo>
                  <a:pt x="505" y="67"/>
                </a:lnTo>
                <a:lnTo>
                  <a:pt x="512" y="79"/>
                </a:lnTo>
                <a:lnTo>
                  <a:pt x="517" y="91"/>
                </a:lnTo>
                <a:lnTo>
                  <a:pt x="522" y="103"/>
                </a:lnTo>
                <a:lnTo>
                  <a:pt x="523" y="113"/>
                </a:lnTo>
                <a:lnTo>
                  <a:pt x="525" y="129"/>
                </a:lnTo>
                <a:lnTo>
                  <a:pt x="525" y="143"/>
                </a:lnTo>
                <a:lnTo>
                  <a:pt x="523" y="146"/>
                </a:lnTo>
                <a:lnTo>
                  <a:pt x="523" y="146"/>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3" name="Freeform 68"/>
          <p:cNvSpPr/>
          <p:nvPr>
            <p:custDataLst>
              <p:tags r:id="rId65"/>
            </p:custDataLst>
          </p:nvPr>
        </p:nvSpPr>
        <p:spPr bwMode="auto">
          <a:xfrm>
            <a:off x="1000760" y="1826895"/>
            <a:ext cx="137160" cy="85725"/>
          </a:xfrm>
          <a:custGeom>
            <a:avLst/>
            <a:gdLst>
              <a:gd name="T0" fmla="*/ 101 w 230"/>
              <a:gd name="T1" fmla="*/ 52 h 144"/>
              <a:gd name="T2" fmla="*/ 101 w 230"/>
              <a:gd name="T3" fmla="*/ 52 h 144"/>
              <a:gd name="T4" fmla="*/ 93 w 230"/>
              <a:gd name="T5" fmla="*/ 52 h 144"/>
              <a:gd name="T6" fmla="*/ 69 w 230"/>
              <a:gd name="T7" fmla="*/ 52 h 144"/>
              <a:gd name="T8" fmla="*/ 53 w 230"/>
              <a:gd name="T9" fmla="*/ 54 h 144"/>
              <a:gd name="T10" fmla="*/ 36 w 230"/>
              <a:gd name="T11" fmla="*/ 59 h 144"/>
              <a:gd name="T12" fmla="*/ 19 w 230"/>
              <a:gd name="T13" fmla="*/ 64 h 144"/>
              <a:gd name="T14" fmla="*/ 0 w 230"/>
              <a:gd name="T15" fmla="*/ 74 h 144"/>
              <a:gd name="T16" fmla="*/ 0 w 230"/>
              <a:gd name="T17" fmla="*/ 74 h 144"/>
              <a:gd name="T18" fmla="*/ 39 w 230"/>
              <a:gd name="T19" fmla="*/ 72 h 144"/>
              <a:gd name="T20" fmla="*/ 68 w 230"/>
              <a:gd name="T21" fmla="*/ 72 h 144"/>
              <a:gd name="T22" fmla="*/ 89 w 230"/>
              <a:gd name="T23" fmla="*/ 74 h 144"/>
              <a:gd name="T24" fmla="*/ 89 w 230"/>
              <a:gd name="T25" fmla="*/ 74 h 144"/>
              <a:gd name="T26" fmla="*/ 63 w 230"/>
              <a:gd name="T27" fmla="*/ 84 h 144"/>
              <a:gd name="T28" fmla="*/ 42 w 230"/>
              <a:gd name="T29" fmla="*/ 94 h 144"/>
              <a:gd name="T30" fmla="*/ 24 w 230"/>
              <a:gd name="T31" fmla="*/ 104 h 144"/>
              <a:gd name="T32" fmla="*/ 110 w 230"/>
              <a:gd name="T33" fmla="*/ 97 h 144"/>
              <a:gd name="T34" fmla="*/ 79 w 230"/>
              <a:gd name="T35" fmla="*/ 144 h 144"/>
              <a:gd name="T36" fmla="*/ 79 w 230"/>
              <a:gd name="T37" fmla="*/ 144 h 144"/>
              <a:gd name="T38" fmla="*/ 105 w 230"/>
              <a:gd name="T39" fmla="*/ 131 h 144"/>
              <a:gd name="T40" fmla="*/ 125 w 230"/>
              <a:gd name="T41" fmla="*/ 121 h 144"/>
              <a:gd name="T42" fmla="*/ 143 w 230"/>
              <a:gd name="T43" fmla="*/ 114 h 144"/>
              <a:gd name="T44" fmla="*/ 143 w 230"/>
              <a:gd name="T45" fmla="*/ 114 h 144"/>
              <a:gd name="T46" fmla="*/ 150 w 230"/>
              <a:gd name="T47" fmla="*/ 109 h 144"/>
              <a:gd name="T48" fmla="*/ 168 w 230"/>
              <a:gd name="T49" fmla="*/ 96 h 144"/>
              <a:gd name="T50" fmla="*/ 180 w 230"/>
              <a:gd name="T51" fmla="*/ 89 h 144"/>
              <a:gd name="T52" fmla="*/ 195 w 230"/>
              <a:gd name="T53" fmla="*/ 82 h 144"/>
              <a:gd name="T54" fmla="*/ 212 w 230"/>
              <a:gd name="T55" fmla="*/ 77 h 144"/>
              <a:gd name="T56" fmla="*/ 230 w 230"/>
              <a:gd name="T57" fmla="*/ 74 h 144"/>
              <a:gd name="T58" fmla="*/ 230 w 230"/>
              <a:gd name="T59" fmla="*/ 74 h 144"/>
              <a:gd name="T60" fmla="*/ 202 w 230"/>
              <a:gd name="T61" fmla="*/ 72 h 144"/>
              <a:gd name="T62" fmla="*/ 178 w 230"/>
              <a:gd name="T63" fmla="*/ 74 h 144"/>
              <a:gd name="T64" fmla="*/ 167 w 230"/>
              <a:gd name="T65" fmla="*/ 74 h 144"/>
              <a:gd name="T66" fmla="*/ 160 w 230"/>
              <a:gd name="T67" fmla="*/ 77 h 144"/>
              <a:gd name="T68" fmla="*/ 160 w 230"/>
              <a:gd name="T69" fmla="*/ 77 h 144"/>
              <a:gd name="T70" fmla="*/ 173 w 230"/>
              <a:gd name="T71" fmla="*/ 60 h 144"/>
              <a:gd name="T72" fmla="*/ 188 w 230"/>
              <a:gd name="T73" fmla="*/ 44 h 144"/>
              <a:gd name="T74" fmla="*/ 207 w 230"/>
              <a:gd name="T75" fmla="*/ 27 h 144"/>
              <a:gd name="T76" fmla="*/ 207 w 230"/>
              <a:gd name="T77" fmla="*/ 27 h 144"/>
              <a:gd name="T78" fmla="*/ 199 w 230"/>
              <a:gd name="T79" fmla="*/ 29 h 144"/>
              <a:gd name="T80" fmla="*/ 182 w 230"/>
              <a:gd name="T81" fmla="*/ 32 h 144"/>
              <a:gd name="T82" fmla="*/ 160 w 230"/>
              <a:gd name="T83" fmla="*/ 39 h 144"/>
              <a:gd name="T84" fmla="*/ 148 w 230"/>
              <a:gd name="T85" fmla="*/ 44 h 144"/>
              <a:gd name="T86" fmla="*/ 140 w 230"/>
              <a:gd name="T87" fmla="*/ 50 h 144"/>
              <a:gd name="T88" fmla="*/ 140 w 230"/>
              <a:gd name="T89" fmla="*/ 50 h 144"/>
              <a:gd name="T90" fmla="*/ 148 w 230"/>
              <a:gd name="T91" fmla="*/ 27 h 144"/>
              <a:gd name="T92" fmla="*/ 155 w 230"/>
              <a:gd name="T93" fmla="*/ 10 h 144"/>
              <a:gd name="T94" fmla="*/ 158 w 230"/>
              <a:gd name="T95" fmla="*/ 3 h 144"/>
              <a:gd name="T96" fmla="*/ 162 w 230"/>
              <a:gd name="T97" fmla="*/ 0 h 144"/>
              <a:gd name="T98" fmla="*/ 162 w 230"/>
              <a:gd name="T99" fmla="*/ 0 h 144"/>
              <a:gd name="T100" fmla="*/ 136 w 230"/>
              <a:gd name="T101" fmla="*/ 18 h 144"/>
              <a:gd name="T102" fmla="*/ 116 w 230"/>
              <a:gd name="T103" fmla="*/ 35 h 144"/>
              <a:gd name="T104" fmla="*/ 108 w 230"/>
              <a:gd name="T105" fmla="*/ 45 h 144"/>
              <a:gd name="T106" fmla="*/ 101 w 230"/>
              <a:gd name="T107" fmla="*/ 52 h 144"/>
              <a:gd name="T108" fmla="*/ 101 w 230"/>
              <a:gd name="T109"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44">
                <a:moveTo>
                  <a:pt x="101" y="52"/>
                </a:moveTo>
                <a:lnTo>
                  <a:pt x="101" y="52"/>
                </a:lnTo>
                <a:lnTo>
                  <a:pt x="93" y="52"/>
                </a:lnTo>
                <a:lnTo>
                  <a:pt x="69" y="52"/>
                </a:lnTo>
                <a:lnTo>
                  <a:pt x="53" y="54"/>
                </a:lnTo>
                <a:lnTo>
                  <a:pt x="36" y="59"/>
                </a:lnTo>
                <a:lnTo>
                  <a:pt x="19" y="64"/>
                </a:lnTo>
                <a:lnTo>
                  <a:pt x="0" y="74"/>
                </a:lnTo>
                <a:lnTo>
                  <a:pt x="0" y="74"/>
                </a:lnTo>
                <a:lnTo>
                  <a:pt x="39" y="72"/>
                </a:lnTo>
                <a:lnTo>
                  <a:pt x="68" y="72"/>
                </a:lnTo>
                <a:lnTo>
                  <a:pt x="89" y="74"/>
                </a:lnTo>
                <a:lnTo>
                  <a:pt x="89" y="74"/>
                </a:lnTo>
                <a:lnTo>
                  <a:pt x="63" y="84"/>
                </a:lnTo>
                <a:lnTo>
                  <a:pt x="42" y="94"/>
                </a:lnTo>
                <a:lnTo>
                  <a:pt x="24" y="104"/>
                </a:lnTo>
                <a:lnTo>
                  <a:pt x="110" y="97"/>
                </a:lnTo>
                <a:lnTo>
                  <a:pt x="79" y="144"/>
                </a:lnTo>
                <a:lnTo>
                  <a:pt x="79" y="144"/>
                </a:lnTo>
                <a:lnTo>
                  <a:pt x="105" y="131"/>
                </a:lnTo>
                <a:lnTo>
                  <a:pt x="125" y="121"/>
                </a:lnTo>
                <a:lnTo>
                  <a:pt x="143" y="114"/>
                </a:lnTo>
                <a:lnTo>
                  <a:pt x="143" y="114"/>
                </a:lnTo>
                <a:lnTo>
                  <a:pt x="150" y="109"/>
                </a:lnTo>
                <a:lnTo>
                  <a:pt x="168" y="96"/>
                </a:lnTo>
                <a:lnTo>
                  <a:pt x="180" y="89"/>
                </a:lnTo>
                <a:lnTo>
                  <a:pt x="195" y="82"/>
                </a:lnTo>
                <a:lnTo>
                  <a:pt x="212" y="77"/>
                </a:lnTo>
                <a:lnTo>
                  <a:pt x="230" y="74"/>
                </a:lnTo>
                <a:lnTo>
                  <a:pt x="230" y="74"/>
                </a:lnTo>
                <a:lnTo>
                  <a:pt x="202" y="72"/>
                </a:lnTo>
                <a:lnTo>
                  <a:pt x="178" y="74"/>
                </a:lnTo>
                <a:lnTo>
                  <a:pt x="167" y="74"/>
                </a:lnTo>
                <a:lnTo>
                  <a:pt x="160" y="77"/>
                </a:lnTo>
                <a:lnTo>
                  <a:pt x="160" y="77"/>
                </a:lnTo>
                <a:lnTo>
                  <a:pt x="173" y="60"/>
                </a:lnTo>
                <a:lnTo>
                  <a:pt x="188" y="44"/>
                </a:lnTo>
                <a:lnTo>
                  <a:pt x="207" y="27"/>
                </a:lnTo>
                <a:lnTo>
                  <a:pt x="207" y="27"/>
                </a:lnTo>
                <a:lnTo>
                  <a:pt x="199" y="29"/>
                </a:lnTo>
                <a:lnTo>
                  <a:pt x="182" y="32"/>
                </a:lnTo>
                <a:lnTo>
                  <a:pt x="160" y="39"/>
                </a:lnTo>
                <a:lnTo>
                  <a:pt x="148" y="44"/>
                </a:lnTo>
                <a:lnTo>
                  <a:pt x="140" y="50"/>
                </a:lnTo>
                <a:lnTo>
                  <a:pt x="140" y="50"/>
                </a:lnTo>
                <a:lnTo>
                  <a:pt x="148" y="27"/>
                </a:lnTo>
                <a:lnTo>
                  <a:pt x="155" y="10"/>
                </a:lnTo>
                <a:lnTo>
                  <a:pt x="158" y="3"/>
                </a:lnTo>
                <a:lnTo>
                  <a:pt x="162" y="0"/>
                </a:lnTo>
                <a:lnTo>
                  <a:pt x="162" y="0"/>
                </a:lnTo>
                <a:lnTo>
                  <a:pt x="136" y="18"/>
                </a:lnTo>
                <a:lnTo>
                  <a:pt x="116" y="35"/>
                </a:lnTo>
                <a:lnTo>
                  <a:pt x="108" y="45"/>
                </a:lnTo>
                <a:lnTo>
                  <a:pt x="101" y="52"/>
                </a:lnTo>
                <a:lnTo>
                  <a:pt x="101" y="52"/>
                </a:lnTo>
                <a:close/>
              </a:path>
            </a:pathLst>
          </a:custGeom>
          <a:solidFill>
            <a:srgbClr val="EBBC5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4" name="Freeform 69"/>
          <p:cNvSpPr/>
          <p:nvPr>
            <p:custDataLst>
              <p:tags r:id="rId66"/>
            </p:custDataLst>
          </p:nvPr>
        </p:nvSpPr>
        <p:spPr bwMode="auto">
          <a:xfrm>
            <a:off x="957580" y="2236470"/>
            <a:ext cx="227330" cy="175260"/>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5" name="Freeform 70"/>
          <p:cNvSpPr/>
          <p:nvPr>
            <p:custDataLst>
              <p:tags r:id="rId67"/>
            </p:custDataLst>
          </p:nvPr>
        </p:nvSpPr>
        <p:spPr bwMode="auto">
          <a:xfrm>
            <a:off x="957580" y="2236470"/>
            <a:ext cx="227330" cy="175260"/>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6" name="Freeform 71"/>
          <p:cNvSpPr/>
          <p:nvPr>
            <p:custDataLst>
              <p:tags r:id="rId68"/>
            </p:custDataLst>
          </p:nvPr>
        </p:nvSpPr>
        <p:spPr bwMode="auto">
          <a:xfrm>
            <a:off x="1009015" y="2236470"/>
            <a:ext cx="165735" cy="88265"/>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7" name="Freeform 72"/>
          <p:cNvSpPr/>
          <p:nvPr>
            <p:custDataLst>
              <p:tags r:id="rId69"/>
            </p:custDataLst>
          </p:nvPr>
        </p:nvSpPr>
        <p:spPr bwMode="auto">
          <a:xfrm>
            <a:off x="1009015" y="2236470"/>
            <a:ext cx="165735" cy="88265"/>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8" name="Freeform 73"/>
          <p:cNvSpPr>
            <a:spLocks noEditPoints="1"/>
          </p:cNvSpPr>
          <p:nvPr>
            <p:custDataLst>
              <p:tags r:id="rId70"/>
            </p:custDataLst>
          </p:nvPr>
        </p:nvSpPr>
        <p:spPr bwMode="auto">
          <a:xfrm>
            <a:off x="1005205" y="2236470"/>
            <a:ext cx="170180" cy="72390"/>
          </a:xfrm>
          <a:custGeom>
            <a:avLst/>
            <a:gdLst>
              <a:gd name="T0" fmla="*/ 183 w 285"/>
              <a:gd name="T1" fmla="*/ 0 h 120"/>
              <a:gd name="T2" fmla="*/ 186 w 285"/>
              <a:gd name="T3" fmla="*/ 1 h 120"/>
              <a:gd name="T4" fmla="*/ 205 w 285"/>
              <a:gd name="T5" fmla="*/ 8 h 120"/>
              <a:gd name="T6" fmla="*/ 235 w 285"/>
              <a:gd name="T7" fmla="*/ 25 h 120"/>
              <a:gd name="T8" fmla="*/ 245 w 285"/>
              <a:gd name="T9" fmla="*/ 35 h 120"/>
              <a:gd name="T10" fmla="*/ 255 w 285"/>
              <a:gd name="T11" fmla="*/ 46 h 120"/>
              <a:gd name="T12" fmla="*/ 268 w 285"/>
              <a:gd name="T13" fmla="*/ 70 h 120"/>
              <a:gd name="T14" fmla="*/ 277 w 285"/>
              <a:gd name="T15" fmla="*/ 90 h 120"/>
              <a:gd name="T16" fmla="*/ 282 w 285"/>
              <a:gd name="T17" fmla="*/ 107 h 120"/>
              <a:gd name="T18" fmla="*/ 283 w 285"/>
              <a:gd name="T19" fmla="*/ 114 h 120"/>
              <a:gd name="T20" fmla="*/ 285 w 285"/>
              <a:gd name="T21" fmla="*/ 120 h 120"/>
              <a:gd name="T22" fmla="*/ 285 w 285"/>
              <a:gd name="T23" fmla="*/ 117 h 120"/>
              <a:gd name="T24" fmla="*/ 285 w 285"/>
              <a:gd name="T25" fmla="*/ 105 h 120"/>
              <a:gd name="T26" fmla="*/ 278 w 285"/>
              <a:gd name="T27" fmla="*/ 67 h 120"/>
              <a:gd name="T28" fmla="*/ 273 w 285"/>
              <a:gd name="T29" fmla="*/ 55 h 120"/>
              <a:gd name="T30" fmla="*/ 267 w 285"/>
              <a:gd name="T31" fmla="*/ 41 h 120"/>
              <a:gd name="T32" fmla="*/ 262 w 285"/>
              <a:gd name="T33" fmla="*/ 35 h 120"/>
              <a:gd name="T34" fmla="*/ 226 w 285"/>
              <a:gd name="T35" fmla="*/ 11 h 120"/>
              <a:gd name="T36" fmla="*/ 193 w 285"/>
              <a:gd name="T37" fmla="*/ 1 h 120"/>
              <a:gd name="T38" fmla="*/ 94 w 285"/>
              <a:gd name="T39" fmla="*/ 0 h 120"/>
              <a:gd name="T40" fmla="*/ 89 w 285"/>
              <a:gd name="T41" fmla="*/ 3 h 120"/>
              <a:gd name="T42" fmla="*/ 72 w 285"/>
              <a:gd name="T43" fmla="*/ 11 h 120"/>
              <a:gd name="T44" fmla="*/ 57 w 285"/>
              <a:gd name="T45" fmla="*/ 21 h 120"/>
              <a:gd name="T46" fmla="*/ 35 w 285"/>
              <a:gd name="T47" fmla="*/ 43 h 120"/>
              <a:gd name="T48" fmla="*/ 18 w 285"/>
              <a:gd name="T49" fmla="*/ 62 h 120"/>
              <a:gd name="T50" fmla="*/ 7 w 285"/>
              <a:gd name="T51" fmla="*/ 77 h 120"/>
              <a:gd name="T52" fmla="*/ 0 w 285"/>
              <a:gd name="T53" fmla="*/ 92 h 120"/>
              <a:gd name="T54" fmla="*/ 5 w 285"/>
              <a:gd name="T55" fmla="*/ 83 h 120"/>
              <a:gd name="T56" fmla="*/ 10 w 285"/>
              <a:gd name="T57" fmla="*/ 78 h 120"/>
              <a:gd name="T58" fmla="*/ 42 w 285"/>
              <a:gd name="T59" fmla="*/ 48 h 120"/>
              <a:gd name="T60" fmla="*/ 67 w 285"/>
              <a:gd name="T61" fmla="*/ 30 h 120"/>
              <a:gd name="T62" fmla="*/ 80 w 285"/>
              <a:gd name="T63" fmla="*/ 21 h 120"/>
              <a:gd name="T64" fmla="*/ 97 w 285"/>
              <a:gd name="T65" fmla="*/ 13 h 120"/>
              <a:gd name="T66" fmla="*/ 131 w 285"/>
              <a:gd name="T67" fmla="*/ 1 h 120"/>
              <a:gd name="T68" fmla="*/ 139 w 285"/>
              <a:gd name="T6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120">
                <a:moveTo>
                  <a:pt x="183" y="0"/>
                </a:moveTo>
                <a:lnTo>
                  <a:pt x="183" y="0"/>
                </a:lnTo>
                <a:lnTo>
                  <a:pt x="186" y="1"/>
                </a:lnTo>
                <a:lnTo>
                  <a:pt x="186" y="1"/>
                </a:lnTo>
                <a:lnTo>
                  <a:pt x="205" y="8"/>
                </a:lnTo>
                <a:lnTo>
                  <a:pt x="205" y="8"/>
                </a:lnTo>
                <a:lnTo>
                  <a:pt x="221" y="15"/>
                </a:lnTo>
                <a:lnTo>
                  <a:pt x="235" y="25"/>
                </a:lnTo>
                <a:lnTo>
                  <a:pt x="235" y="25"/>
                </a:lnTo>
                <a:lnTo>
                  <a:pt x="245" y="35"/>
                </a:lnTo>
                <a:lnTo>
                  <a:pt x="255" y="46"/>
                </a:lnTo>
                <a:lnTo>
                  <a:pt x="255" y="46"/>
                </a:lnTo>
                <a:lnTo>
                  <a:pt x="262" y="58"/>
                </a:lnTo>
                <a:lnTo>
                  <a:pt x="268" y="70"/>
                </a:lnTo>
                <a:lnTo>
                  <a:pt x="268" y="70"/>
                </a:lnTo>
                <a:lnTo>
                  <a:pt x="277" y="90"/>
                </a:lnTo>
                <a:lnTo>
                  <a:pt x="282" y="107"/>
                </a:lnTo>
                <a:lnTo>
                  <a:pt x="282" y="107"/>
                </a:lnTo>
                <a:lnTo>
                  <a:pt x="283" y="114"/>
                </a:lnTo>
                <a:lnTo>
                  <a:pt x="283" y="114"/>
                </a:lnTo>
                <a:lnTo>
                  <a:pt x="285" y="120"/>
                </a:lnTo>
                <a:lnTo>
                  <a:pt x="285" y="120"/>
                </a:lnTo>
                <a:lnTo>
                  <a:pt x="285" y="117"/>
                </a:lnTo>
                <a:lnTo>
                  <a:pt x="285" y="117"/>
                </a:lnTo>
                <a:lnTo>
                  <a:pt x="285" y="105"/>
                </a:lnTo>
                <a:lnTo>
                  <a:pt x="285" y="105"/>
                </a:lnTo>
                <a:lnTo>
                  <a:pt x="283" y="88"/>
                </a:lnTo>
                <a:lnTo>
                  <a:pt x="278" y="67"/>
                </a:lnTo>
                <a:lnTo>
                  <a:pt x="278" y="67"/>
                </a:lnTo>
                <a:lnTo>
                  <a:pt x="273" y="55"/>
                </a:lnTo>
                <a:lnTo>
                  <a:pt x="267" y="41"/>
                </a:lnTo>
                <a:lnTo>
                  <a:pt x="267" y="41"/>
                </a:lnTo>
                <a:lnTo>
                  <a:pt x="262" y="35"/>
                </a:lnTo>
                <a:lnTo>
                  <a:pt x="262" y="35"/>
                </a:lnTo>
                <a:lnTo>
                  <a:pt x="245" y="21"/>
                </a:lnTo>
                <a:lnTo>
                  <a:pt x="226" y="11"/>
                </a:lnTo>
                <a:lnTo>
                  <a:pt x="205" y="3"/>
                </a:lnTo>
                <a:lnTo>
                  <a:pt x="193" y="1"/>
                </a:lnTo>
                <a:lnTo>
                  <a:pt x="183" y="0"/>
                </a:lnTo>
                <a:close/>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9" name="Freeform 74"/>
          <p:cNvSpPr/>
          <p:nvPr>
            <p:custDataLst>
              <p:tags r:id="rId71"/>
            </p:custDataLst>
          </p:nvPr>
        </p:nvSpPr>
        <p:spPr bwMode="auto">
          <a:xfrm>
            <a:off x="1115060" y="2236470"/>
            <a:ext cx="60960" cy="72390"/>
          </a:xfrm>
          <a:custGeom>
            <a:avLst/>
            <a:gdLst>
              <a:gd name="T0" fmla="*/ 0 w 102"/>
              <a:gd name="T1" fmla="*/ 0 h 120"/>
              <a:gd name="T2" fmla="*/ 0 w 102"/>
              <a:gd name="T3" fmla="*/ 0 h 120"/>
              <a:gd name="T4" fmla="*/ 3 w 102"/>
              <a:gd name="T5" fmla="*/ 1 h 120"/>
              <a:gd name="T6" fmla="*/ 3 w 102"/>
              <a:gd name="T7" fmla="*/ 1 h 120"/>
              <a:gd name="T8" fmla="*/ 22 w 102"/>
              <a:gd name="T9" fmla="*/ 8 h 120"/>
              <a:gd name="T10" fmla="*/ 22 w 102"/>
              <a:gd name="T11" fmla="*/ 8 h 120"/>
              <a:gd name="T12" fmla="*/ 38 w 102"/>
              <a:gd name="T13" fmla="*/ 15 h 120"/>
              <a:gd name="T14" fmla="*/ 52 w 102"/>
              <a:gd name="T15" fmla="*/ 25 h 120"/>
              <a:gd name="T16" fmla="*/ 52 w 102"/>
              <a:gd name="T17" fmla="*/ 25 h 120"/>
              <a:gd name="T18" fmla="*/ 62 w 102"/>
              <a:gd name="T19" fmla="*/ 35 h 120"/>
              <a:gd name="T20" fmla="*/ 72 w 102"/>
              <a:gd name="T21" fmla="*/ 46 h 120"/>
              <a:gd name="T22" fmla="*/ 72 w 102"/>
              <a:gd name="T23" fmla="*/ 46 h 120"/>
              <a:gd name="T24" fmla="*/ 79 w 102"/>
              <a:gd name="T25" fmla="*/ 58 h 120"/>
              <a:gd name="T26" fmla="*/ 85 w 102"/>
              <a:gd name="T27" fmla="*/ 70 h 120"/>
              <a:gd name="T28" fmla="*/ 85 w 102"/>
              <a:gd name="T29" fmla="*/ 70 h 120"/>
              <a:gd name="T30" fmla="*/ 94 w 102"/>
              <a:gd name="T31" fmla="*/ 90 h 120"/>
              <a:gd name="T32" fmla="*/ 99 w 102"/>
              <a:gd name="T33" fmla="*/ 107 h 120"/>
              <a:gd name="T34" fmla="*/ 99 w 102"/>
              <a:gd name="T35" fmla="*/ 107 h 120"/>
              <a:gd name="T36" fmla="*/ 100 w 102"/>
              <a:gd name="T37" fmla="*/ 114 h 120"/>
              <a:gd name="T38" fmla="*/ 100 w 102"/>
              <a:gd name="T39" fmla="*/ 114 h 120"/>
              <a:gd name="T40" fmla="*/ 102 w 102"/>
              <a:gd name="T41" fmla="*/ 120 h 120"/>
              <a:gd name="T42" fmla="*/ 102 w 102"/>
              <a:gd name="T43" fmla="*/ 120 h 120"/>
              <a:gd name="T44" fmla="*/ 102 w 102"/>
              <a:gd name="T45" fmla="*/ 117 h 120"/>
              <a:gd name="T46" fmla="*/ 102 w 102"/>
              <a:gd name="T47" fmla="*/ 117 h 120"/>
              <a:gd name="T48" fmla="*/ 102 w 102"/>
              <a:gd name="T49" fmla="*/ 105 h 120"/>
              <a:gd name="T50" fmla="*/ 102 w 102"/>
              <a:gd name="T51" fmla="*/ 105 h 120"/>
              <a:gd name="T52" fmla="*/ 100 w 102"/>
              <a:gd name="T53" fmla="*/ 88 h 120"/>
              <a:gd name="T54" fmla="*/ 95 w 102"/>
              <a:gd name="T55" fmla="*/ 67 h 120"/>
              <a:gd name="T56" fmla="*/ 95 w 102"/>
              <a:gd name="T57" fmla="*/ 67 h 120"/>
              <a:gd name="T58" fmla="*/ 90 w 102"/>
              <a:gd name="T59" fmla="*/ 55 h 120"/>
              <a:gd name="T60" fmla="*/ 84 w 102"/>
              <a:gd name="T61" fmla="*/ 41 h 120"/>
              <a:gd name="T62" fmla="*/ 84 w 102"/>
              <a:gd name="T63" fmla="*/ 41 h 120"/>
              <a:gd name="T64" fmla="*/ 79 w 102"/>
              <a:gd name="T65" fmla="*/ 35 h 120"/>
              <a:gd name="T66" fmla="*/ 79 w 102"/>
              <a:gd name="T67" fmla="*/ 35 h 120"/>
              <a:gd name="T68" fmla="*/ 62 w 102"/>
              <a:gd name="T69" fmla="*/ 21 h 120"/>
              <a:gd name="T70" fmla="*/ 43 w 102"/>
              <a:gd name="T71" fmla="*/ 11 h 120"/>
              <a:gd name="T72" fmla="*/ 22 w 102"/>
              <a:gd name="T73" fmla="*/ 3 h 120"/>
              <a:gd name="T74" fmla="*/ 10 w 102"/>
              <a:gd name="T75" fmla="*/ 1 h 120"/>
              <a:gd name="T76" fmla="*/ 0 w 102"/>
              <a:gd name="T7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120">
                <a:moveTo>
                  <a:pt x="0" y="0"/>
                </a:moveTo>
                <a:lnTo>
                  <a:pt x="0" y="0"/>
                </a:lnTo>
                <a:lnTo>
                  <a:pt x="3" y="1"/>
                </a:lnTo>
                <a:lnTo>
                  <a:pt x="3" y="1"/>
                </a:lnTo>
                <a:lnTo>
                  <a:pt x="22" y="8"/>
                </a:lnTo>
                <a:lnTo>
                  <a:pt x="22" y="8"/>
                </a:lnTo>
                <a:lnTo>
                  <a:pt x="38" y="15"/>
                </a:lnTo>
                <a:lnTo>
                  <a:pt x="52" y="25"/>
                </a:lnTo>
                <a:lnTo>
                  <a:pt x="52" y="25"/>
                </a:lnTo>
                <a:lnTo>
                  <a:pt x="62" y="35"/>
                </a:lnTo>
                <a:lnTo>
                  <a:pt x="72" y="46"/>
                </a:lnTo>
                <a:lnTo>
                  <a:pt x="72" y="46"/>
                </a:lnTo>
                <a:lnTo>
                  <a:pt x="79" y="58"/>
                </a:lnTo>
                <a:lnTo>
                  <a:pt x="85" y="70"/>
                </a:lnTo>
                <a:lnTo>
                  <a:pt x="85" y="70"/>
                </a:lnTo>
                <a:lnTo>
                  <a:pt x="94" y="90"/>
                </a:lnTo>
                <a:lnTo>
                  <a:pt x="99" y="107"/>
                </a:lnTo>
                <a:lnTo>
                  <a:pt x="99" y="107"/>
                </a:lnTo>
                <a:lnTo>
                  <a:pt x="100" y="114"/>
                </a:lnTo>
                <a:lnTo>
                  <a:pt x="100" y="114"/>
                </a:lnTo>
                <a:lnTo>
                  <a:pt x="102" y="120"/>
                </a:lnTo>
                <a:lnTo>
                  <a:pt x="102" y="120"/>
                </a:lnTo>
                <a:lnTo>
                  <a:pt x="102" y="117"/>
                </a:lnTo>
                <a:lnTo>
                  <a:pt x="102" y="117"/>
                </a:lnTo>
                <a:lnTo>
                  <a:pt x="102" y="105"/>
                </a:lnTo>
                <a:lnTo>
                  <a:pt x="102" y="105"/>
                </a:lnTo>
                <a:lnTo>
                  <a:pt x="100" y="88"/>
                </a:lnTo>
                <a:lnTo>
                  <a:pt x="95" y="67"/>
                </a:lnTo>
                <a:lnTo>
                  <a:pt x="95" y="67"/>
                </a:lnTo>
                <a:lnTo>
                  <a:pt x="90" y="55"/>
                </a:lnTo>
                <a:lnTo>
                  <a:pt x="84" y="41"/>
                </a:lnTo>
                <a:lnTo>
                  <a:pt x="84" y="41"/>
                </a:lnTo>
                <a:lnTo>
                  <a:pt x="79" y="35"/>
                </a:lnTo>
                <a:lnTo>
                  <a:pt x="79" y="35"/>
                </a:lnTo>
                <a:lnTo>
                  <a:pt x="62" y="21"/>
                </a:lnTo>
                <a:lnTo>
                  <a:pt x="43" y="11"/>
                </a:lnTo>
                <a:lnTo>
                  <a:pt x="22" y="3"/>
                </a:lnTo>
                <a:lnTo>
                  <a:pt x="10" y="1"/>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1" name="Freeform 75"/>
          <p:cNvSpPr/>
          <p:nvPr>
            <p:custDataLst>
              <p:tags r:id="rId72"/>
            </p:custDataLst>
          </p:nvPr>
        </p:nvSpPr>
        <p:spPr bwMode="auto">
          <a:xfrm>
            <a:off x="1005205" y="2236470"/>
            <a:ext cx="83185" cy="54610"/>
          </a:xfrm>
          <a:custGeom>
            <a:avLst/>
            <a:gdLst>
              <a:gd name="T0" fmla="*/ 94 w 139"/>
              <a:gd name="T1" fmla="*/ 0 h 92"/>
              <a:gd name="T2" fmla="*/ 94 w 139"/>
              <a:gd name="T3" fmla="*/ 0 h 92"/>
              <a:gd name="T4" fmla="*/ 89 w 139"/>
              <a:gd name="T5" fmla="*/ 3 h 92"/>
              <a:gd name="T6" fmla="*/ 89 w 139"/>
              <a:gd name="T7" fmla="*/ 3 h 92"/>
              <a:gd name="T8" fmla="*/ 72 w 139"/>
              <a:gd name="T9" fmla="*/ 11 h 92"/>
              <a:gd name="T10" fmla="*/ 57 w 139"/>
              <a:gd name="T11" fmla="*/ 21 h 92"/>
              <a:gd name="T12" fmla="*/ 57 w 139"/>
              <a:gd name="T13" fmla="*/ 21 h 92"/>
              <a:gd name="T14" fmla="*/ 45 w 139"/>
              <a:gd name="T15" fmla="*/ 33 h 92"/>
              <a:gd name="T16" fmla="*/ 35 w 139"/>
              <a:gd name="T17" fmla="*/ 43 h 92"/>
              <a:gd name="T18" fmla="*/ 35 w 139"/>
              <a:gd name="T19" fmla="*/ 43 h 92"/>
              <a:gd name="T20" fmla="*/ 18 w 139"/>
              <a:gd name="T21" fmla="*/ 62 h 92"/>
              <a:gd name="T22" fmla="*/ 7 w 139"/>
              <a:gd name="T23" fmla="*/ 77 h 92"/>
              <a:gd name="T24" fmla="*/ 7 w 139"/>
              <a:gd name="T25" fmla="*/ 77 h 92"/>
              <a:gd name="T26" fmla="*/ 0 w 139"/>
              <a:gd name="T27" fmla="*/ 92 h 92"/>
              <a:gd name="T28" fmla="*/ 0 w 139"/>
              <a:gd name="T29" fmla="*/ 92 h 92"/>
              <a:gd name="T30" fmla="*/ 5 w 139"/>
              <a:gd name="T31" fmla="*/ 83 h 92"/>
              <a:gd name="T32" fmla="*/ 5 w 139"/>
              <a:gd name="T33" fmla="*/ 83 h 92"/>
              <a:gd name="T34" fmla="*/ 10 w 139"/>
              <a:gd name="T35" fmla="*/ 78 h 92"/>
              <a:gd name="T36" fmla="*/ 10 w 139"/>
              <a:gd name="T37" fmla="*/ 78 h 92"/>
              <a:gd name="T38" fmla="*/ 23 w 139"/>
              <a:gd name="T39" fmla="*/ 65 h 92"/>
              <a:gd name="T40" fmla="*/ 42 w 139"/>
              <a:gd name="T41" fmla="*/ 48 h 92"/>
              <a:gd name="T42" fmla="*/ 42 w 139"/>
              <a:gd name="T43" fmla="*/ 48 h 92"/>
              <a:gd name="T44" fmla="*/ 67 w 139"/>
              <a:gd name="T45" fmla="*/ 30 h 92"/>
              <a:gd name="T46" fmla="*/ 67 w 139"/>
              <a:gd name="T47" fmla="*/ 30 h 92"/>
              <a:gd name="T48" fmla="*/ 80 w 139"/>
              <a:gd name="T49" fmla="*/ 21 h 92"/>
              <a:gd name="T50" fmla="*/ 97 w 139"/>
              <a:gd name="T51" fmla="*/ 13 h 92"/>
              <a:gd name="T52" fmla="*/ 97 w 139"/>
              <a:gd name="T53" fmla="*/ 13 h 92"/>
              <a:gd name="T54" fmla="*/ 114 w 139"/>
              <a:gd name="T55" fmla="*/ 6 h 92"/>
              <a:gd name="T56" fmla="*/ 131 w 139"/>
              <a:gd name="T57" fmla="*/ 1 h 92"/>
              <a:gd name="T58" fmla="*/ 131 w 139"/>
              <a:gd name="T59" fmla="*/ 1 h 92"/>
              <a:gd name="T60" fmla="*/ 139 w 139"/>
              <a:gd name="T61" fmla="*/ 0 h 92"/>
              <a:gd name="T62" fmla="*/ 94 w 139"/>
              <a:gd name="T6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2">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2" name="Freeform 76"/>
          <p:cNvSpPr>
            <a:spLocks noEditPoints="1"/>
          </p:cNvSpPr>
          <p:nvPr>
            <p:custDataLst>
              <p:tags r:id="rId73"/>
            </p:custDataLst>
          </p:nvPr>
        </p:nvSpPr>
        <p:spPr bwMode="auto">
          <a:xfrm>
            <a:off x="1061085" y="2236470"/>
            <a:ext cx="86995" cy="88265"/>
          </a:xfrm>
          <a:custGeom>
            <a:avLst/>
            <a:gdLst>
              <a:gd name="T0" fmla="*/ 42 w 148"/>
              <a:gd name="T1" fmla="*/ 68 h 147"/>
              <a:gd name="T2" fmla="*/ 27 w 148"/>
              <a:gd name="T3" fmla="*/ 62 h 147"/>
              <a:gd name="T4" fmla="*/ 22 w 148"/>
              <a:gd name="T5" fmla="*/ 46 h 147"/>
              <a:gd name="T6" fmla="*/ 22 w 148"/>
              <a:gd name="T7" fmla="*/ 41 h 147"/>
              <a:gd name="T8" fmla="*/ 27 w 148"/>
              <a:gd name="T9" fmla="*/ 28 h 147"/>
              <a:gd name="T10" fmla="*/ 39 w 148"/>
              <a:gd name="T11" fmla="*/ 20 h 147"/>
              <a:gd name="T12" fmla="*/ 44 w 148"/>
              <a:gd name="T13" fmla="*/ 20 h 147"/>
              <a:gd name="T14" fmla="*/ 47 w 148"/>
              <a:gd name="T15" fmla="*/ 20 h 147"/>
              <a:gd name="T16" fmla="*/ 62 w 148"/>
              <a:gd name="T17" fmla="*/ 25 h 147"/>
              <a:gd name="T18" fmla="*/ 71 w 148"/>
              <a:gd name="T19" fmla="*/ 40 h 147"/>
              <a:gd name="T20" fmla="*/ 71 w 148"/>
              <a:gd name="T21" fmla="*/ 40 h 147"/>
              <a:gd name="T22" fmla="*/ 74 w 148"/>
              <a:gd name="T23" fmla="*/ 40 h 147"/>
              <a:gd name="T24" fmla="*/ 81 w 148"/>
              <a:gd name="T25" fmla="*/ 40 h 147"/>
              <a:gd name="T26" fmla="*/ 91 w 148"/>
              <a:gd name="T27" fmla="*/ 45 h 147"/>
              <a:gd name="T28" fmla="*/ 99 w 148"/>
              <a:gd name="T29" fmla="*/ 53 h 147"/>
              <a:gd name="T30" fmla="*/ 106 w 148"/>
              <a:gd name="T31" fmla="*/ 63 h 147"/>
              <a:gd name="T32" fmla="*/ 106 w 148"/>
              <a:gd name="T33" fmla="*/ 70 h 147"/>
              <a:gd name="T34" fmla="*/ 104 w 148"/>
              <a:gd name="T35" fmla="*/ 82 h 147"/>
              <a:gd name="T36" fmla="*/ 109 w 148"/>
              <a:gd name="T37" fmla="*/ 83 h 147"/>
              <a:gd name="T38" fmla="*/ 118 w 148"/>
              <a:gd name="T39" fmla="*/ 92 h 147"/>
              <a:gd name="T40" fmla="*/ 118 w 148"/>
              <a:gd name="T41" fmla="*/ 97 h 147"/>
              <a:gd name="T42" fmla="*/ 114 w 148"/>
              <a:gd name="T43" fmla="*/ 110 h 147"/>
              <a:gd name="T44" fmla="*/ 103 w 148"/>
              <a:gd name="T45" fmla="*/ 117 h 147"/>
              <a:gd name="T46" fmla="*/ 101 w 148"/>
              <a:gd name="T47" fmla="*/ 117 h 147"/>
              <a:gd name="T48" fmla="*/ 96 w 148"/>
              <a:gd name="T49" fmla="*/ 115 h 147"/>
              <a:gd name="T50" fmla="*/ 86 w 148"/>
              <a:gd name="T51" fmla="*/ 109 h 147"/>
              <a:gd name="T52" fmla="*/ 84 w 148"/>
              <a:gd name="T53" fmla="*/ 104 h 147"/>
              <a:gd name="T54" fmla="*/ 76 w 148"/>
              <a:gd name="T55" fmla="*/ 105 h 147"/>
              <a:gd name="T56" fmla="*/ 74 w 148"/>
              <a:gd name="T57" fmla="*/ 105 h 147"/>
              <a:gd name="T58" fmla="*/ 62 w 148"/>
              <a:gd name="T59" fmla="*/ 104 h 147"/>
              <a:gd name="T60" fmla="*/ 52 w 148"/>
              <a:gd name="T61" fmla="*/ 97 h 147"/>
              <a:gd name="T62" fmla="*/ 44 w 148"/>
              <a:gd name="T63" fmla="*/ 87 h 147"/>
              <a:gd name="T64" fmla="*/ 40 w 148"/>
              <a:gd name="T65" fmla="*/ 75 h 147"/>
              <a:gd name="T66" fmla="*/ 42 w 148"/>
              <a:gd name="T67" fmla="*/ 68 h 147"/>
              <a:gd name="T68" fmla="*/ 59 w 148"/>
              <a:gd name="T69" fmla="*/ 0 h 147"/>
              <a:gd name="T70" fmla="*/ 34 w 148"/>
              <a:gd name="T71" fmla="*/ 10 h 147"/>
              <a:gd name="T72" fmla="*/ 15 w 148"/>
              <a:gd name="T73" fmla="*/ 28 h 147"/>
              <a:gd name="T74" fmla="*/ 4 w 148"/>
              <a:gd name="T75" fmla="*/ 52 h 147"/>
              <a:gd name="T76" fmla="*/ 0 w 148"/>
              <a:gd name="T77" fmla="*/ 78 h 147"/>
              <a:gd name="T78" fmla="*/ 2 w 148"/>
              <a:gd name="T79" fmla="*/ 92 h 147"/>
              <a:gd name="T80" fmla="*/ 15 w 148"/>
              <a:gd name="T81" fmla="*/ 117 h 147"/>
              <a:gd name="T82" fmla="*/ 34 w 148"/>
              <a:gd name="T83" fmla="*/ 135 h 147"/>
              <a:gd name="T84" fmla="*/ 59 w 148"/>
              <a:gd name="T85" fmla="*/ 145 h 147"/>
              <a:gd name="T86" fmla="*/ 74 w 148"/>
              <a:gd name="T87" fmla="*/ 147 h 147"/>
              <a:gd name="T88" fmla="*/ 79 w 148"/>
              <a:gd name="T89" fmla="*/ 145 h 147"/>
              <a:gd name="T90" fmla="*/ 108 w 148"/>
              <a:gd name="T91" fmla="*/ 139 h 147"/>
              <a:gd name="T92" fmla="*/ 129 w 148"/>
              <a:gd name="T93" fmla="*/ 120 h 147"/>
              <a:gd name="T94" fmla="*/ 144 w 148"/>
              <a:gd name="T95" fmla="*/ 95 h 147"/>
              <a:gd name="T96" fmla="*/ 148 w 148"/>
              <a:gd name="T97" fmla="*/ 67 h 147"/>
              <a:gd name="T98" fmla="*/ 146 w 148"/>
              <a:gd name="T99" fmla="*/ 55 h 147"/>
              <a:gd name="T100" fmla="*/ 138 w 148"/>
              <a:gd name="T101" fmla="*/ 35 h 147"/>
              <a:gd name="T102" fmla="*/ 123 w 148"/>
              <a:gd name="T103" fmla="*/ 18 h 147"/>
              <a:gd name="T104" fmla="*/ 104 w 148"/>
              <a:gd name="T105" fmla="*/ 5 h 147"/>
              <a:gd name="T106" fmla="*/ 94 w 148"/>
              <a:gd name="T107" fmla="*/ 1 h 147"/>
              <a:gd name="T108" fmla="*/ 91 w 148"/>
              <a:gd name="T109" fmla="*/ 0 h 147"/>
              <a:gd name="T110" fmla="*/ 59 w 148"/>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47">
                <a:moveTo>
                  <a:pt x="42" y="68"/>
                </a:moveTo>
                <a:lnTo>
                  <a:pt x="42" y="68"/>
                </a:lnTo>
                <a:lnTo>
                  <a:pt x="34" y="67"/>
                </a:lnTo>
                <a:lnTo>
                  <a:pt x="27" y="62"/>
                </a:lnTo>
                <a:lnTo>
                  <a:pt x="24" y="55"/>
                </a:lnTo>
                <a:lnTo>
                  <a:pt x="22" y="46"/>
                </a:lnTo>
                <a:lnTo>
                  <a:pt x="22" y="46"/>
                </a:lnTo>
                <a:lnTo>
                  <a:pt x="22" y="41"/>
                </a:lnTo>
                <a:lnTo>
                  <a:pt x="22" y="36"/>
                </a:lnTo>
                <a:lnTo>
                  <a:pt x="27" y="28"/>
                </a:lnTo>
                <a:lnTo>
                  <a:pt x="35" y="23"/>
                </a:lnTo>
                <a:lnTo>
                  <a:pt x="39" y="20"/>
                </a:lnTo>
                <a:lnTo>
                  <a:pt x="44" y="20"/>
                </a:lnTo>
                <a:lnTo>
                  <a:pt x="44" y="20"/>
                </a:lnTo>
                <a:lnTo>
                  <a:pt x="47" y="20"/>
                </a:lnTo>
                <a:lnTo>
                  <a:pt x="47" y="20"/>
                </a:lnTo>
                <a:lnTo>
                  <a:pt x="56" y="21"/>
                </a:lnTo>
                <a:lnTo>
                  <a:pt x="62" y="25"/>
                </a:lnTo>
                <a:lnTo>
                  <a:pt x="67" y="31"/>
                </a:lnTo>
                <a:lnTo>
                  <a:pt x="71" y="40"/>
                </a:lnTo>
                <a:lnTo>
                  <a:pt x="71" y="40"/>
                </a:lnTo>
                <a:lnTo>
                  <a:pt x="71" y="40"/>
                </a:lnTo>
                <a:lnTo>
                  <a:pt x="71" y="40"/>
                </a:lnTo>
                <a:lnTo>
                  <a:pt x="74" y="40"/>
                </a:lnTo>
                <a:lnTo>
                  <a:pt x="74" y="40"/>
                </a:lnTo>
                <a:lnTo>
                  <a:pt x="81" y="40"/>
                </a:lnTo>
                <a:lnTo>
                  <a:pt x="86" y="41"/>
                </a:lnTo>
                <a:lnTo>
                  <a:pt x="91" y="45"/>
                </a:lnTo>
                <a:lnTo>
                  <a:pt x="96" y="48"/>
                </a:lnTo>
                <a:lnTo>
                  <a:pt x="99" y="53"/>
                </a:lnTo>
                <a:lnTo>
                  <a:pt x="103" y="58"/>
                </a:lnTo>
                <a:lnTo>
                  <a:pt x="106" y="63"/>
                </a:lnTo>
                <a:lnTo>
                  <a:pt x="106" y="70"/>
                </a:lnTo>
                <a:lnTo>
                  <a:pt x="106" y="70"/>
                </a:lnTo>
                <a:lnTo>
                  <a:pt x="106" y="77"/>
                </a:lnTo>
                <a:lnTo>
                  <a:pt x="104" y="82"/>
                </a:lnTo>
                <a:lnTo>
                  <a:pt x="104" y="82"/>
                </a:lnTo>
                <a:lnTo>
                  <a:pt x="109" y="83"/>
                </a:lnTo>
                <a:lnTo>
                  <a:pt x="114" y="87"/>
                </a:lnTo>
                <a:lnTo>
                  <a:pt x="118" y="92"/>
                </a:lnTo>
                <a:lnTo>
                  <a:pt x="118" y="97"/>
                </a:lnTo>
                <a:lnTo>
                  <a:pt x="118" y="97"/>
                </a:lnTo>
                <a:lnTo>
                  <a:pt x="118" y="105"/>
                </a:lnTo>
                <a:lnTo>
                  <a:pt x="114" y="110"/>
                </a:lnTo>
                <a:lnTo>
                  <a:pt x="109" y="115"/>
                </a:lnTo>
                <a:lnTo>
                  <a:pt x="103" y="117"/>
                </a:lnTo>
                <a:lnTo>
                  <a:pt x="103" y="117"/>
                </a:lnTo>
                <a:lnTo>
                  <a:pt x="101" y="117"/>
                </a:lnTo>
                <a:lnTo>
                  <a:pt x="101" y="117"/>
                </a:lnTo>
                <a:lnTo>
                  <a:pt x="96" y="115"/>
                </a:lnTo>
                <a:lnTo>
                  <a:pt x="91" y="114"/>
                </a:lnTo>
                <a:lnTo>
                  <a:pt x="86" y="109"/>
                </a:lnTo>
                <a:lnTo>
                  <a:pt x="84" y="104"/>
                </a:lnTo>
                <a:lnTo>
                  <a:pt x="84" y="104"/>
                </a:lnTo>
                <a:lnTo>
                  <a:pt x="76" y="105"/>
                </a:lnTo>
                <a:lnTo>
                  <a:pt x="76" y="105"/>
                </a:lnTo>
                <a:lnTo>
                  <a:pt x="74" y="105"/>
                </a:lnTo>
                <a:lnTo>
                  <a:pt x="74" y="105"/>
                </a:lnTo>
                <a:lnTo>
                  <a:pt x="67" y="105"/>
                </a:lnTo>
                <a:lnTo>
                  <a:pt x="62" y="104"/>
                </a:lnTo>
                <a:lnTo>
                  <a:pt x="56" y="100"/>
                </a:lnTo>
                <a:lnTo>
                  <a:pt x="52" y="97"/>
                </a:lnTo>
                <a:lnTo>
                  <a:pt x="47" y="92"/>
                </a:lnTo>
                <a:lnTo>
                  <a:pt x="44" y="87"/>
                </a:lnTo>
                <a:lnTo>
                  <a:pt x="42" y="82"/>
                </a:lnTo>
                <a:lnTo>
                  <a:pt x="40" y="75"/>
                </a:lnTo>
                <a:lnTo>
                  <a:pt x="40" y="75"/>
                </a:lnTo>
                <a:lnTo>
                  <a:pt x="42" y="68"/>
                </a:lnTo>
                <a:close/>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3" name="Freeform 77"/>
          <p:cNvSpPr/>
          <p:nvPr>
            <p:custDataLst>
              <p:tags r:id="rId74"/>
            </p:custDataLst>
          </p:nvPr>
        </p:nvSpPr>
        <p:spPr bwMode="auto">
          <a:xfrm>
            <a:off x="1073150" y="2248535"/>
            <a:ext cx="57150" cy="58420"/>
          </a:xfrm>
          <a:custGeom>
            <a:avLst/>
            <a:gdLst>
              <a:gd name="T0" fmla="*/ 20 w 96"/>
              <a:gd name="T1" fmla="*/ 48 h 97"/>
              <a:gd name="T2" fmla="*/ 5 w 96"/>
              <a:gd name="T3" fmla="*/ 42 h 97"/>
              <a:gd name="T4" fmla="*/ 0 w 96"/>
              <a:gd name="T5" fmla="*/ 26 h 97"/>
              <a:gd name="T6" fmla="*/ 0 w 96"/>
              <a:gd name="T7" fmla="*/ 21 h 97"/>
              <a:gd name="T8" fmla="*/ 5 w 96"/>
              <a:gd name="T9" fmla="*/ 8 h 97"/>
              <a:gd name="T10" fmla="*/ 17 w 96"/>
              <a:gd name="T11" fmla="*/ 0 h 97"/>
              <a:gd name="T12" fmla="*/ 22 w 96"/>
              <a:gd name="T13" fmla="*/ 0 h 97"/>
              <a:gd name="T14" fmla="*/ 25 w 96"/>
              <a:gd name="T15" fmla="*/ 0 h 97"/>
              <a:gd name="T16" fmla="*/ 40 w 96"/>
              <a:gd name="T17" fmla="*/ 5 h 97"/>
              <a:gd name="T18" fmla="*/ 49 w 96"/>
              <a:gd name="T19" fmla="*/ 20 h 97"/>
              <a:gd name="T20" fmla="*/ 49 w 96"/>
              <a:gd name="T21" fmla="*/ 20 h 97"/>
              <a:gd name="T22" fmla="*/ 52 w 96"/>
              <a:gd name="T23" fmla="*/ 20 h 97"/>
              <a:gd name="T24" fmla="*/ 59 w 96"/>
              <a:gd name="T25" fmla="*/ 20 h 97"/>
              <a:gd name="T26" fmla="*/ 69 w 96"/>
              <a:gd name="T27" fmla="*/ 25 h 97"/>
              <a:gd name="T28" fmla="*/ 77 w 96"/>
              <a:gd name="T29" fmla="*/ 33 h 97"/>
              <a:gd name="T30" fmla="*/ 84 w 96"/>
              <a:gd name="T31" fmla="*/ 43 h 97"/>
              <a:gd name="T32" fmla="*/ 84 w 96"/>
              <a:gd name="T33" fmla="*/ 50 h 97"/>
              <a:gd name="T34" fmla="*/ 82 w 96"/>
              <a:gd name="T35" fmla="*/ 62 h 97"/>
              <a:gd name="T36" fmla="*/ 87 w 96"/>
              <a:gd name="T37" fmla="*/ 63 h 97"/>
              <a:gd name="T38" fmla="*/ 96 w 96"/>
              <a:gd name="T39" fmla="*/ 72 h 97"/>
              <a:gd name="T40" fmla="*/ 96 w 96"/>
              <a:gd name="T41" fmla="*/ 77 h 97"/>
              <a:gd name="T42" fmla="*/ 92 w 96"/>
              <a:gd name="T43" fmla="*/ 90 h 97"/>
              <a:gd name="T44" fmla="*/ 81 w 96"/>
              <a:gd name="T45" fmla="*/ 97 h 97"/>
              <a:gd name="T46" fmla="*/ 79 w 96"/>
              <a:gd name="T47" fmla="*/ 97 h 97"/>
              <a:gd name="T48" fmla="*/ 74 w 96"/>
              <a:gd name="T49" fmla="*/ 95 h 97"/>
              <a:gd name="T50" fmla="*/ 64 w 96"/>
              <a:gd name="T51" fmla="*/ 89 h 97"/>
              <a:gd name="T52" fmla="*/ 62 w 96"/>
              <a:gd name="T53" fmla="*/ 84 h 97"/>
              <a:gd name="T54" fmla="*/ 54 w 96"/>
              <a:gd name="T55" fmla="*/ 85 h 97"/>
              <a:gd name="T56" fmla="*/ 52 w 96"/>
              <a:gd name="T57" fmla="*/ 85 h 97"/>
              <a:gd name="T58" fmla="*/ 40 w 96"/>
              <a:gd name="T59" fmla="*/ 84 h 97"/>
              <a:gd name="T60" fmla="*/ 30 w 96"/>
              <a:gd name="T61" fmla="*/ 77 h 97"/>
              <a:gd name="T62" fmla="*/ 22 w 96"/>
              <a:gd name="T63" fmla="*/ 67 h 97"/>
              <a:gd name="T64" fmla="*/ 18 w 96"/>
              <a:gd name="T65" fmla="*/ 55 h 97"/>
              <a:gd name="T66" fmla="*/ 20 w 96"/>
              <a:gd name="T6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20" y="48"/>
                </a:moveTo>
                <a:lnTo>
                  <a:pt x="20" y="48"/>
                </a:lnTo>
                <a:lnTo>
                  <a:pt x="12" y="47"/>
                </a:lnTo>
                <a:lnTo>
                  <a:pt x="5" y="42"/>
                </a:lnTo>
                <a:lnTo>
                  <a:pt x="2" y="35"/>
                </a:lnTo>
                <a:lnTo>
                  <a:pt x="0" y="26"/>
                </a:lnTo>
                <a:lnTo>
                  <a:pt x="0" y="26"/>
                </a:lnTo>
                <a:lnTo>
                  <a:pt x="0" y="21"/>
                </a:lnTo>
                <a:lnTo>
                  <a:pt x="0" y="16"/>
                </a:lnTo>
                <a:lnTo>
                  <a:pt x="5" y="8"/>
                </a:lnTo>
                <a:lnTo>
                  <a:pt x="13" y="3"/>
                </a:lnTo>
                <a:lnTo>
                  <a:pt x="17" y="0"/>
                </a:lnTo>
                <a:lnTo>
                  <a:pt x="22" y="0"/>
                </a:lnTo>
                <a:lnTo>
                  <a:pt x="22" y="0"/>
                </a:lnTo>
                <a:lnTo>
                  <a:pt x="25" y="0"/>
                </a:lnTo>
                <a:lnTo>
                  <a:pt x="25" y="0"/>
                </a:lnTo>
                <a:lnTo>
                  <a:pt x="34" y="1"/>
                </a:lnTo>
                <a:lnTo>
                  <a:pt x="40" y="5"/>
                </a:lnTo>
                <a:lnTo>
                  <a:pt x="45" y="11"/>
                </a:lnTo>
                <a:lnTo>
                  <a:pt x="49" y="20"/>
                </a:lnTo>
                <a:lnTo>
                  <a:pt x="49" y="20"/>
                </a:lnTo>
                <a:lnTo>
                  <a:pt x="49" y="20"/>
                </a:lnTo>
                <a:lnTo>
                  <a:pt x="49" y="20"/>
                </a:lnTo>
                <a:lnTo>
                  <a:pt x="52" y="20"/>
                </a:lnTo>
                <a:lnTo>
                  <a:pt x="52" y="20"/>
                </a:lnTo>
                <a:lnTo>
                  <a:pt x="59" y="20"/>
                </a:lnTo>
                <a:lnTo>
                  <a:pt x="64" y="21"/>
                </a:lnTo>
                <a:lnTo>
                  <a:pt x="69" y="25"/>
                </a:lnTo>
                <a:lnTo>
                  <a:pt x="74" y="28"/>
                </a:lnTo>
                <a:lnTo>
                  <a:pt x="77" y="33"/>
                </a:lnTo>
                <a:lnTo>
                  <a:pt x="81" y="38"/>
                </a:lnTo>
                <a:lnTo>
                  <a:pt x="84" y="43"/>
                </a:lnTo>
                <a:lnTo>
                  <a:pt x="84" y="50"/>
                </a:lnTo>
                <a:lnTo>
                  <a:pt x="84" y="50"/>
                </a:lnTo>
                <a:lnTo>
                  <a:pt x="84" y="57"/>
                </a:lnTo>
                <a:lnTo>
                  <a:pt x="82" y="62"/>
                </a:lnTo>
                <a:lnTo>
                  <a:pt x="82" y="62"/>
                </a:lnTo>
                <a:lnTo>
                  <a:pt x="87" y="63"/>
                </a:lnTo>
                <a:lnTo>
                  <a:pt x="92" y="67"/>
                </a:lnTo>
                <a:lnTo>
                  <a:pt x="96" y="72"/>
                </a:lnTo>
                <a:lnTo>
                  <a:pt x="96" y="77"/>
                </a:lnTo>
                <a:lnTo>
                  <a:pt x="96" y="77"/>
                </a:lnTo>
                <a:lnTo>
                  <a:pt x="96" y="85"/>
                </a:lnTo>
                <a:lnTo>
                  <a:pt x="92" y="90"/>
                </a:lnTo>
                <a:lnTo>
                  <a:pt x="87" y="95"/>
                </a:lnTo>
                <a:lnTo>
                  <a:pt x="81" y="97"/>
                </a:lnTo>
                <a:lnTo>
                  <a:pt x="81" y="97"/>
                </a:lnTo>
                <a:lnTo>
                  <a:pt x="79" y="97"/>
                </a:lnTo>
                <a:lnTo>
                  <a:pt x="79" y="97"/>
                </a:lnTo>
                <a:lnTo>
                  <a:pt x="74" y="95"/>
                </a:lnTo>
                <a:lnTo>
                  <a:pt x="69" y="94"/>
                </a:lnTo>
                <a:lnTo>
                  <a:pt x="64" y="89"/>
                </a:lnTo>
                <a:lnTo>
                  <a:pt x="62" y="84"/>
                </a:lnTo>
                <a:lnTo>
                  <a:pt x="62" y="84"/>
                </a:lnTo>
                <a:lnTo>
                  <a:pt x="54" y="85"/>
                </a:lnTo>
                <a:lnTo>
                  <a:pt x="54" y="85"/>
                </a:lnTo>
                <a:lnTo>
                  <a:pt x="52" y="85"/>
                </a:lnTo>
                <a:lnTo>
                  <a:pt x="52" y="85"/>
                </a:lnTo>
                <a:lnTo>
                  <a:pt x="45" y="85"/>
                </a:lnTo>
                <a:lnTo>
                  <a:pt x="40" y="84"/>
                </a:lnTo>
                <a:lnTo>
                  <a:pt x="34" y="80"/>
                </a:lnTo>
                <a:lnTo>
                  <a:pt x="30" y="77"/>
                </a:lnTo>
                <a:lnTo>
                  <a:pt x="25" y="72"/>
                </a:lnTo>
                <a:lnTo>
                  <a:pt x="22" y="67"/>
                </a:lnTo>
                <a:lnTo>
                  <a:pt x="20" y="62"/>
                </a:lnTo>
                <a:lnTo>
                  <a:pt x="18" y="55"/>
                </a:lnTo>
                <a:lnTo>
                  <a:pt x="18" y="55"/>
                </a:lnTo>
                <a:lnTo>
                  <a:pt x="20" y="48"/>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4" name="Freeform 78"/>
          <p:cNvSpPr/>
          <p:nvPr>
            <p:custDataLst>
              <p:tags r:id="rId75"/>
            </p:custDataLst>
          </p:nvPr>
        </p:nvSpPr>
        <p:spPr bwMode="auto">
          <a:xfrm>
            <a:off x="1061085" y="2236470"/>
            <a:ext cx="86995" cy="88265"/>
          </a:xfrm>
          <a:custGeom>
            <a:avLst/>
            <a:gdLst>
              <a:gd name="T0" fmla="*/ 59 w 148"/>
              <a:gd name="T1" fmla="*/ 0 h 147"/>
              <a:gd name="T2" fmla="*/ 59 w 148"/>
              <a:gd name="T3" fmla="*/ 0 h 147"/>
              <a:gd name="T4" fmla="*/ 45 w 148"/>
              <a:gd name="T5" fmla="*/ 5 h 147"/>
              <a:gd name="T6" fmla="*/ 34 w 148"/>
              <a:gd name="T7" fmla="*/ 10 h 147"/>
              <a:gd name="T8" fmla="*/ 24 w 148"/>
              <a:gd name="T9" fmla="*/ 18 h 147"/>
              <a:gd name="T10" fmla="*/ 15 w 148"/>
              <a:gd name="T11" fmla="*/ 28 h 147"/>
              <a:gd name="T12" fmla="*/ 9 w 148"/>
              <a:gd name="T13" fmla="*/ 40 h 147"/>
              <a:gd name="T14" fmla="*/ 4 w 148"/>
              <a:gd name="T15" fmla="*/ 52 h 147"/>
              <a:gd name="T16" fmla="*/ 0 w 148"/>
              <a:gd name="T17" fmla="*/ 65 h 147"/>
              <a:gd name="T18" fmla="*/ 0 w 148"/>
              <a:gd name="T19" fmla="*/ 78 h 147"/>
              <a:gd name="T20" fmla="*/ 0 w 148"/>
              <a:gd name="T21" fmla="*/ 78 h 147"/>
              <a:gd name="T22" fmla="*/ 2 w 148"/>
              <a:gd name="T23" fmla="*/ 92 h 147"/>
              <a:gd name="T24" fmla="*/ 7 w 148"/>
              <a:gd name="T25" fmla="*/ 105 h 147"/>
              <a:gd name="T26" fmla="*/ 15 w 148"/>
              <a:gd name="T27" fmla="*/ 117 h 147"/>
              <a:gd name="T28" fmla="*/ 24 w 148"/>
              <a:gd name="T29" fmla="*/ 127 h 147"/>
              <a:gd name="T30" fmla="*/ 34 w 148"/>
              <a:gd name="T31" fmla="*/ 135 h 147"/>
              <a:gd name="T32" fmla="*/ 47 w 148"/>
              <a:gd name="T33" fmla="*/ 140 h 147"/>
              <a:gd name="T34" fmla="*/ 59 w 148"/>
              <a:gd name="T35" fmla="*/ 145 h 147"/>
              <a:gd name="T36" fmla="*/ 74 w 148"/>
              <a:gd name="T37" fmla="*/ 147 h 147"/>
              <a:gd name="T38" fmla="*/ 74 w 148"/>
              <a:gd name="T39" fmla="*/ 147 h 147"/>
              <a:gd name="T40" fmla="*/ 79 w 148"/>
              <a:gd name="T41" fmla="*/ 145 h 147"/>
              <a:gd name="T42" fmla="*/ 79 w 148"/>
              <a:gd name="T43" fmla="*/ 145 h 147"/>
              <a:gd name="T44" fmla="*/ 94 w 148"/>
              <a:gd name="T45" fmla="*/ 144 h 147"/>
              <a:gd name="T46" fmla="*/ 108 w 148"/>
              <a:gd name="T47" fmla="*/ 139 h 147"/>
              <a:gd name="T48" fmla="*/ 119 w 148"/>
              <a:gd name="T49" fmla="*/ 130 h 147"/>
              <a:gd name="T50" fmla="*/ 129 w 148"/>
              <a:gd name="T51" fmla="*/ 120 h 147"/>
              <a:gd name="T52" fmla="*/ 138 w 148"/>
              <a:gd name="T53" fmla="*/ 109 h 147"/>
              <a:gd name="T54" fmla="*/ 144 w 148"/>
              <a:gd name="T55" fmla="*/ 95 h 147"/>
              <a:gd name="T56" fmla="*/ 148 w 148"/>
              <a:gd name="T57" fmla="*/ 82 h 147"/>
              <a:gd name="T58" fmla="*/ 148 w 148"/>
              <a:gd name="T59" fmla="*/ 67 h 147"/>
              <a:gd name="T60" fmla="*/ 148 w 148"/>
              <a:gd name="T61" fmla="*/ 67 h 147"/>
              <a:gd name="T62" fmla="*/ 146 w 148"/>
              <a:gd name="T63" fmla="*/ 55 h 147"/>
              <a:gd name="T64" fmla="*/ 143 w 148"/>
              <a:gd name="T65" fmla="*/ 45 h 147"/>
              <a:gd name="T66" fmla="*/ 138 w 148"/>
              <a:gd name="T67" fmla="*/ 35 h 147"/>
              <a:gd name="T68" fmla="*/ 131 w 148"/>
              <a:gd name="T69" fmla="*/ 25 h 147"/>
              <a:gd name="T70" fmla="*/ 123 w 148"/>
              <a:gd name="T71" fmla="*/ 18 h 147"/>
              <a:gd name="T72" fmla="*/ 114 w 148"/>
              <a:gd name="T73" fmla="*/ 11 h 147"/>
              <a:gd name="T74" fmla="*/ 104 w 148"/>
              <a:gd name="T75" fmla="*/ 5 h 147"/>
              <a:gd name="T76" fmla="*/ 94 w 148"/>
              <a:gd name="T77" fmla="*/ 1 h 147"/>
              <a:gd name="T78" fmla="*/ 94 w 148"/>
              <a:gd name="T79" fmla="*/ 1 h 147"/>
              <a:gd name="T80" fmla="*/ 91 w 148"/>
              <a:gd name="T81" fmla="*/ 0 h 147"/>
              <a:gd name="T82" fmla="*/ 91 w 148"/>
              <a:gd name="T83" fmla="*/ 0 h 147"/>
              <a:gd name="T84" fmla="*/ 82 w 148"/>
              <a:gd name="T85" fmla="*/ 0 h 147"/>
              <a:gd name="T86" fmla="*/ 59 w 148"/>
              <a:gd name="T8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47">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5" name="Freeform 79"/>
          <p:cNvSpPr/>
          <p:nvPr>
            <p:custDataLst>
              <p:tags r:id="rId76"/>
            </p:custDataLst>
          </p:nvPr>
        </p:nvSpPr>
        <p:spPr bwMode="auto">
          <a:xfrm>
            <a:off x="1085215" y="2259965"/>
            <a:ext cx="38100" cy="39370"/>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6" name="Freeform 80"/>
          <p:cNvSpPr/>
          <p:nvPr>
            <p:custDataLst>
              <p:tags r:id="rId77"/>
            </p:custDataLst>
          </p:nvPr>
        </p:nvSpPr>
        <p:spPr bwMode="auto">
          <a:xfrm>
            <a:off x="1085215" y="2259965"/>
            <a:ext cx="38100" cy="39370"/>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7" name="Freeform 81"/>
          <p:cNvSpPr/>
          <p:nvPr>
            <p:custDataLst>
              <p:tags r:id="rId78"/>
            </p:custDataLst>
          </p:nvPr>
        </p:nvSpPr>
        <p:spPr bwMode="auto">
          <a:xfrm>
            <a:off x="1073150" y="2248535"/>
            <a:ext cx="29845" cy="29845"/>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8" name="Freeform 82"/>
          <p:cNvSpPr/>
          <p:nvPr>
            <p:custDataLst>
              <p:tags r:id="rId79"/>
            </p:custDataLst>
          </p:nvPr>
        </p:nvSpPr>
        <p:spPr bwMode="auto">
          <a:xfrm>
            <a:off x="1073150" y="2248535"/>
            <a:ext cx="29845" cy="29845"/>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9" name="Freeform 83"/>
          <p:cNvSpPr/>
          <p:nvPr>
            <p:custDataLst>
              <p:tags r:id="rId80"/>
            </p:custDataLst>
          </p:nvPr>
        </p:nvSpPr>
        <p:spPr bwMode="auto">
          <a:xfrm>
            <a:off x="1109980" y="2285365"/>
            <a:ext cx="20320" cy="21590"/>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0" name="Freeform 84"/>
          <p:cNvSpPr/>
          <p:nvPr>
            <p:custDataLst>
              <p:tags r:id="rId81"/>
            </p:custDataLst>
          </p:nvPr>
        </p:nvSpPr>
        <p:spPr bwMode="auto">
          <a:xfrm>
            <a:off x="1109980" y="2285365"/>
            <a:ext cx="20320" cy="21590"/>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1" name="Freeform 85"/>
          <p:cNvSpPr/>
          <p:nvPr>
            <p:custDataLst>
              <p:tags r:id="rId82"/>
            </p:custDataLst>
          </p:nvPr>
        </p:nvSpPr>
        <p:spPr bwMode="auto">
          <a:xfrm>
            <a:off x="1069340" y="2324735"/>
            <a:ext cx="115570" cy="29845"/>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2" name="Freeform 86"/>
          <p:cNvSpPr/>
          <p:nvPr>
            <p:custDataLst>
              <p:tags r:id="rId83"/>
            </p:custDataLst>
          </p:nvPr>
        </p:nvSpPr>
        <p:spPr bwMode="auto">
          <a:xfrm>
            <a:off x="1069340" y="2324735"/>
            <a:ext cx="115570" cy="29845"/>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3" name="Freeform 87"/>
          <p:cNvSpPr>
            <a:spLocks noEditPoints="1"/>
          </p:cNvSpPr>
          <p:nvPr>
            <p:custDataLst>
              <p:tags r:id="rId84"/>
            </p:custDataLst>
          </p:nvPr>
        </p:nvSpPr>
        <p:spPr bwMode="auto">
          <a:xfrm>
            <a:off x="950595" y="2230755"/>
            <a:ext cx="241935" cy="187960"/>
          </a:xfrm>
          <a:custGeom>
            <a:avLst/>
            <a:gdLst>
              <a:gd name="T0" fmla="*/ 110 w 406"/>
              <a:gd name="T1" fmla="*/ 0 h 316"/>
              <a:gd name="T2" fmla="*/ 78 w 406"/>
              <a:gd name="T3" fmla="*/ 5 h 316"/>
              <a:gd name="T4" fmla="*/ 48 w 406"/>
              <a:gd name="T5" fmla="*/ 21 h 316"/>
              <a:gd name="T6" fmla="*/ 25 w 406"/>
              <a:gd name="T7" fmla="*/ 42 h 316"/>
              <a:gd name="T8" fmla="*/ 8 w 406"/>
              <a:gd name="T9" fmla="*/ 73 h 316"/>
              <a:gd name="T10" fmla="*/ 1 w 406"/>
              <a:gd name="T11" fmla="*/ 106 h 316"/>
              <a:gd name="T12" fmla="*/ 0 w 406"/>
              <a:gd name="T13" fmla="*/ 177 h 316"/>
              <a:gd name="T14" fmla="*/ 6 w 406"/>
              <a:gd name="T15" fmla="*/ 219 h 316"/>
              <a:gd name="T16" fmla="*/ 21 w 406"/>
              <a:gd name="T17" fmla="*/ 254 h 316"/>
              <a:gd name="T18" fmla="*/ 47 w 406"/>
              <a:gd name="T19" fmla="*/ 284 h 316"/>
              <a:gd name="T20" fmla="*/ 77 w 406"/>
              <a:gd name="T21" fmla="*/ 304 h 316"/>
              <a:gd name="T22" fmla="*/ 114 w 406"/>
              <a:gd name="T23" fmla="*/ 314 h 316"/>
              <a:gd name="T24" fmla="*/ 246 w 406"/>
              <a:gd name="T25" fmla="*/ 316 h 316"/>
              <a:gd name="T26" fmla="*/ 293 w 406"/>
              <a:gd name="T27" fmla="*/ 307 h 316"/>
              <a:gd name="T28" fmla="*/ 335 w 406"/>
              <a:gd name="T29" fmla="*/ 286 h 316"/>
              <a:gd name="T30" fmla="*/ 369 w 406"/>
              <a:gd name="T31" fmla="*/ 252 h 316"/>
              <a:gd name="T32" fmla="*/ 392 w 406"/>
              <a:gd name="T33" fmla="*/ 210 h 316"/>
              <a:gd name="T34" fmla="*/ 404 w 406"/>
              <a:gd name="T35" fmla="*/ 161 h 316"/>
              <a:gd name="T36" fmla="*/ 406 w 406"/>
              <a:gd name="T37" fmla="*/ 141 h 316"/>
              <a:gd name="T38" fmla="*/ 399 w 406"/>
              <a:gd name="T39" fmla="*/ 99 h 316"/>
              <a:gd name="T40" fmla="*/ 384 w 406"/>
              <a:gd name="T41" fmla="*/ 63 h 316"/>
              <a:gd name="T42" fmla="*/ 359 w 406"/>
              <a:gd name="T43" fmla="*/ 32 h 316"/>
              <a:gd name="T44" fmla="*/ 325 w 406"/>
              <a:gd name="T45" fmla="*/ 11 h 316"/>
              <a:gd name="T46" fmla="*/ 288 w 406"/>
              <a:gd name="T47" fmla="*/ 0 h 316"/>
              <a:gd name="T48" fmla="*/ 382 w 406"/>
              <a:gd name="T49" fmla="*/ 143 h 316"/>
              <a:gd name="T50" fmla="*/ 381 w 406"/>
              <a:gd name="T51" fmla="*/ 173 h 316"/>
              <a:gd name="T52" fmla="*/ 365 w 406"/>
              <a:gd name="T53" fmla="*/ 213 h 316"/>
              <a:gd name="T54" fmla="*/ 342 w 406"/>
              <a:gd name="T55" fmla="*/ 247 h 316"/>
              <a:gd name="T56" fmla="*/ 312 w 406"/>
              <a:gd name="T57" fmla="*/ 272 h 316"/>
              <a:gd name="T58" fmla="*/ 273 w 406"/>
              <a:gd name="T59" fmla="*/ 287 h 316"/>
              <a:gd name="T60" fmla="*/ 127 w 406"/>
              <a:gd name="T61" fmla="*/ 291 h 316"/>
              <a:gd name="T62" fmla="*/ 105 w 406"/>
              <a:gd name="T63" fmla="*/ 287 h 316"/>
              <a:gd name="T64" fmla="*/ 77 w 406"/>
              <a:gd name="T65" fmla="*/ 277 h 316"/>
              <a:gd name="T66" fmla="*/ 40 w 406"/>
              <a:gd name="T67" fmla="*/ 240 h 316"/>
              <a:gd name="T68" fmla="*/ 25 w 406"/>
              <a:gd name="T69" fmla="*/ 200 h 316"/>
              <a:gd name="T70" fmla="*/ 23 w 406"/>
              <a:gd name="T71" fmla="*/ 120 h 316"/>
              <a:gd name="T72" fmla="*/ 30 w 406"/>
              <a:gd name="T73" fmla="*/ 83 h 316"/>
              <a:gd name="T74" fmla="*/ 62 w 406"/>
              <a:gd name="T75" fmla="*/ 41 h 316"/>
              <a:gd name="T76" fmla="*/ 110 w 406"/>
              <a:gd name="T77" fmla="*/ 24 h 316"/>
              <a:gd name="T78" fmla="*/ 287 w 406"/>
              <a:gd name="T79" fmla="*/ 26 h 316"/>
              <a:gd name="T80" fmla="*/ 317 w 406"/>
              <a:gd name="T81" fmla="*/ 34 h 316"/>
              <a:gd name="T82" fmla="*/ 344 w 406"/>
              <a:gd name="T83" fmla="*/ 51 h 316"/>
              <a:gd name="T84" fmla="*/ 364 w 406"/>
              <a:gd name="T85" fmla="*/ 76 h 316"/>
              <a:gd name="T86" fmla="*/ 377 w 406"/>
              <a:gd name="T87" fmla="*/ 106 h 316"/>
              <a:gd name="T88" fmla="*/ 382 w 406"/>
              <a:gd name="T89"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275" y="0"/>
                </a:moveTo>
                <a:lnTo>
                  <a:pt x="110" y="0"/>
                </a:lnTo>
                <a:lnTo>
                  <a:pt x="110" y="0"/>
                </a:lnTo>
                <a:lnTo>
                  <a:pt x="99" y="0"/>
                </a:lnTo>
                <a:lnTo>
                  <a:pt x="89" y="2"/>
                </a:lnTo>
                <a:lnTo>
                  <a:pt x="78" y="5"/>
                </a:lnTo>
                <a:lnTo>
                  <a:pt x="68" y="9"/>
                </a:lnTo>
                <a:lnTo>
                  <a:pt x="58" y="14"/>
                </a:lnTo>
                <a:lnTo>
                  <a:pt x="48" y="21"/>
                </a:lnTo>
                <a:lnTo>
                  <a:pt x="40" y="27"/>
                </a:lnTo>
                <a:lnTo>
                  <a:pt x="33" y="34"/>
                </a:lnTo>
                <a:lnTo>
                  <a:pt x="25" y="42"/>
                </a:lnTo>
                <a:lnTo>
                  <a:pt x="20" y="52"/>
                </a:lnTo>
                <a:lnTo>
                  <a:pt x="13" y="63"/>
                </a:lnTo>
                <a:lnTo>
                  <a:pt x="8" y="73"/>
                </a:lnTo>
                <a:lnTo>
                  <a:pt x="5" y="84"/>
                </a:lnTo>
                <a:lnTo>
                  <a:pt x="3" y="94"/>
                </a:lnTo>
                <a:lnTo>
                  <a:pt x="1" y="106"/>
                </a:lnTo>
                <a:lnTo>
                  <a:pt x="0" y="120"/>
                </a:lnTo>
                <a:lnTo>
                  <a:pt x="0" y="177"/>
                </a:lnTo>
                <a:lnTo>
                  <a:pt x="0" y="177"/>
                </a:lnTo>
                <a:lnTo>
                  <a:pt x="1" y="192"/>
                </a:lnTo>
                <a:lnTo>
                  <a:pt x="3" y="205"/>
                </a:lnTo>
                <a:lnTo>
                  <a:pt x="6" y="219"/>
                </a:lnTo>
                <a:lnTo>
                  <a:pt x="10" y="230"/>
                </a:lnTo>
                <a:lnTo>
                  <a:pt x="15" y="242"/>
                </a:lnTo>
                <a:lnTo>
                  <a:pt x="21" y="254"/>
                </a:lnTo>
                <a:lnTo>
                  <a:pt x="28" y="266"/>
                </a:lnTo>
                <a:lnTo>
                  <a:pt x="37" y="274"/>
                </a:lnTo>
                <a:lnTo>
                  <a:pt x="47" y="284"/>
                </a:lnTo>
                <a:lnTo>
                  <a:pt x="57" y="291"/>
                </a:lnTo>
                <a:lnTo>
                  <a:pt x="67" y="299"/>
                </a:lnTo>
                <a:lnTo>
                  <a:pt x="77" y="304"/>
                </a:lnTo>
                <a:lnTo>
                  <a:pt x="89" y="309"/>
                </a:lnTo>
                <a:lnTo>
                  <a:pt x="102" y="312"/>
                </a:lnTo>
                <a:lnTo>
                  <a:pt x="114" y="314"/>
                </a:lnTo>
                <a:lnTo>
                  <a:pt x="127" y="316"/>
                </a:lnTo>
                <a:lnTo>
                  <a:pt x="246" y="316"/>
                </a:lnTo>
                <a:lnTo>
                  <a:pt x="246" y="316"/>
                </a:lnTo>
                <a:lnTo>
                  <a:pt x="261" y="314"/>
                </a:lnTo>
                <a:lnTo>
                  <a:pt x="278" y="312"/>
                </a:lnTo>
                <a:lnTo>
                  <a:pt x="293" y="307"/>
                </a:lnTo>
                <a:lnTo>
                  <a:pt x="308" y="302"/>
                </a:lnTo>
                <a:lnTo>
                  <a:pt x="322" y="294"/>
                </a:lnTo>
                <a:lnTo>
                  <a:pt x="335" y="286"/>
                </a:lnTo>
                <a:lnTo>
                  <a:pt x="347" y="276"/>
                </a:lnTo>
                <a:lnTo>
                  <a:pt x="359" y="266"/>
                </a:lnTo>
                <a:lnTo>
                  <a:pt x="369" y="252"/>
                </a:lnTo>
                <a:lnTo>
                  <a:pt x="379" y="239"/>
                </a:lnTo>
                <a:lnTo>
                  <a:pt x="386" y="225"/>
                </a:lnTo>
                <a:lnTo>
                  <a:pt x="392" y="210"/>
                </a:lnTo>
                <a:lnTo>
                  <a:pt x="399" y="195"/>
                </a:lnTo>
                <a:lnTo>
                  <a:pt x="402" y="178"/>
                </a:lnTo>
                <a:lnTo>
                  <a:pt x="404" y="161"/>
                </a:lnTo>
                <a:lnTo>
                  <a:pt x="406" y="143"/>
                </a:lnTo>
                <a:lnTo>
                  <a:pt x="406" y="141"/>
                </a:lnTo>
                <a:lnTo>
                  <a:pt x="406" y="141"/>
                </a:lnTo>
                <a:lnTo>
                  <a:pt x="404" y="126"/>
                </a:lnTo>
                <a:lnTo>
                  <a:pt x="402" y="113"/>
                </a:lnTo>
                <a:lnTo>
                  <a:pt x="399" y="99"/>
                </a:lnTo>
                <a:lnTo>
                  <a:pt x="396" y="86"/>
                </a:lnTo>
                <a:lnTo>
                  <a:pt x="391" y="74"/>
                </a:lnTo>
                <a:lnTo>
                  <a:pt x="384" y="63"/>
                </a:lnTo>
                <a:lnTo>
                  <a:pt x="375" y="51"/>
                </a:lnTo>
                <a:lnTo>
                  <a:pt x="367" y="41"/>
                </a:lnTo>
                <a:lnTo>
                  <a:pt x="359" y="32"/>
                </a:lnTo>
                <a:lnTo>
                  <a:pt x="349" y="24"/>
                </a:lnTo>
                <a:lnTo>
                  <a:pt x="337" y="17"/>
                </a:lnTo>
                <a:lnTo>
                  <a:pt x="325" y="11"/>
                </a:lnTo>
                <a:lnTo>
                  <a:pt x="313" y="5"/>
                </a:lnTo>
                <a:lnTo>
                  <a:pt x="302" y="2"/>
                </a:lnTo>
                <a:lnTo>
                  <a:pt x="288" y="0"/>
                </a:lnTo>
                <a:lnTo>
                  <a:pt x="275" y="0"/>
                </a:lnTo>
                <a:lnTo>
                  <a:pt x="275" y="0"/>
                </a:lnTo>
                <a:close/>
                <a:moveTo>
                  <a:pt x="382" y="143"/>
                </a:moveTo>
                <a:lnTo>
                  <a:pt x="382" y="143"/>
                </a:lnTo>
                <a:lnTo>
                  <a:pt x="382" y="158"/>
                </a:lnTo>
                <a:lnTo>
                  <a:pt x="381" y="173"/>
                </a:lnTo>
                <a:lnTo>
                  <a:pt x="377" y="187"/>
                </a:lnTo>
                <a:lnTo>
                  <a:pt x="372" y="200"/>
                </a:lnTo>
                <a:lnTo>
                  <a:pt x="365" y="213"/>
                </a:lnTo>
                <a:lnTo>
                  <a:pt x="359" y="225"/>
                </a:lnTo>
                <a:lnTo>
                  <a:pt x="352" y="237"/>
                </a:lnTo>
                <a:lnTo>
                  <a:pt x="342" y="247"/>
                </a:lnTo>
                <a:lnTo>
                  <a:pt x="334" y="257"/>
                </a:lnTo>
                <a:lnTo>
                  <a:pt x="322" y="266"/>
                </a:lnTo>
                <a:lnTo>
                  <a:pt x="312" y="272"/>
                </a:lnTo>
                <a:lnTo>
                  <a:pt x="298" y="279"/>
                </a:lnTo>
                <a:lnTo>
                  <a:pt x="287" y="284"/>
                </a:lnTo>
                <a:lnTo>
                  <a:pt x="273" y="287"/>
                </a:lnTo>
                <a:lnTo>
                  <a:pt x="260" y="289"/>
                </a:lnTo>
                <a:lnTo>
                  <a:pt x="246" y="291"/>
                </a:lnTo>
                <a:lnTo>
                  <a:pt x="127" y="291"/>
                </a:lnTo>
                <a:lnTo>
                  <a:pt x="127" y="291"/>
                </a:lnTo>
                <a:lnTo>
                  <a:pt x="117" y="289"/>
                </a:lnTo>
                <a:lnTo>
                  <a:pt x="105" y="287"/>
                </a:lnTo>
                <a:lnTo>
                  <a:pt x="97" y="286"/>
                </a:lnTo>
                <a:lnTo>
                  <a:pt x="87" y="281"/>
                </a:lnTo>
                <a:lnTo>
                  <a:pt x="77" y="277"/>
                </a:lnTo>
                <a:lnTo>
                  <a:pt x="68" y="271"/>
                </a:lnTo>
                <a:lnTo>
                  <a:pt x="53" y="257"/>
                </a:lnTo>
                <a:lnTo>
                  <a:pt x="40" y="240"/>
                </a:lnTo>
                <a:lnTo>
                  <a:pt x="31" y="222"/>
                </a:lnTo>
                <a:lnTo>
                  <a:pt x="28" y="210"/>
                </a:lnTo>
                <a:lnTo>
                  <a:pt x="25" y="200"/>
                </a:lnTo>
                <a:lnTo>
                  <a:pt x="23" y="188"/>
                </a:lnTo>
                <a:lnTo>
                  <a:pt x="23" y="177"/>
                </a:lnTo>
                <a:lnTo>
                  <a:pt x="23" y="120"/>
                </a:lnTo>
                <a:lnTo>
                  <a:pt x="23" y="120"/>
                </a:lnTo>
                <a:lnTo>
                  <a:pt x="25" y="99"/>
                </a:lnTo>
                <a:lnTo>
                  <a:pt x="30" y="83"/>
                </a:lnTo>
                <a:lnTo>
                  <a:pt x="38" y="66"/>
                </a:lnTo>
                <a:lnTo>
                  <a:pt x="48" y="52"/>
                </a:lnTo>
                <a:lnTo>
                  <a:pt x="62" y="41"/>
                </a:lnTo>
                <a:lnTo>
                  <a:pt x="77" y="32"/>
                </a:lnTo>
                <a:lnTo>
                  <a:pt x="94" y="26"/>
                </a:lnTo>
                <a:lnTo>
                  <a:pt x="110" y="24"/>
                </a:lnTo>
                <a:lnTo>
                  <a:pt x="275" y="24"/>
                </a:lnTo>
                <a:lnTo>
                  <a:pt x="275" y="24"/>
                </a:lnTo>
                <a:lnTo>
                  <a:pt x="287" y="26"/>
                </a:lnTo>
                <a:lnTo>
                  <a:pt x="297" y="27"/>
                </a:lnTo>
                <a:lnTo>
                  <a:pt x="307" y="31"/>
                </a:lnTo>
                <a:lnTo>
                  <a:pt x="317" y="34"/>
                </a:lnTo>
                <a:lnTo>
                  <a:pt x="327" y="39"/>
                </a:lnTo>
                <a:lnTo>
                  <a:pt x="335" y="44"/>
                </a:lnTo>
                <a:lnTo>
                  <a:pt x="344" y="51"/>
                </a:lnTo>
                <a:lnTo>
                  <a:pt x="350" y="59"/>
                </a:lnTo>
                <a:lnTo>
                  <a:pt x="359" y="68"/>
                </a:lnTo>
                <a:lnTo>
                  <a:pt x="364" y="76"/>
                </a:lnTo>
                <a:lnTo>
                  <a:pt x="370" y="86"/>
                </a:lnTo>
                <a:lnTo>
                  <a:pt x="374" y="96"/>
                </a:lnTo>
                <a:lnTo>
                  <a:pt x="377" y="106"/>
                </a:lnTo>
                <a:lnTo>
                  <a:pt x="381" y="118"/>
                </a:lnTo>
                <a:lnTo>
                  <a:pt x="382" y="130"/>
                </a:lnTo>
                <a:lnTo>
                  <a:pt x="382" y="141"/>
                </a:lnTo>
                <a:lnTo>
                  <a:pt x="382" y="143"/>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6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4" name="Freeform 88"/>
          <p:cNvSpPr/>
          <p:nvPr>
            <p:custDataLst>
              <p:tags r:id="rId85"/>
            </p:custDataLst>
          </p:nvPr>
        </p:nvSpPr>
        <p:spPr bwMode="auto">
          <a:xfrm>
            <a:off x="847090" y="2288540"/>
            <a:ext cx="111760" cy="27305"/>
          </a:xfrm>
          <a:custGeom>
            <a:avLst/>
            <a:gdLst>
              <a:gd name="T0" fmla="*/ 188 w 188"/>
              <a:gd name="T1" fmla="*/ 45 h 45"/>
              <a:gd name="T2" fmla="*/ 22 w 188"/>
              <a:gd name="T3" fmla="*/ 45 h 45"/>
              <a:gd name="T4" fmla="*/ 22 w 188"/>
              <a:gd name="T5" fmla="*/ 45 h 45"/>
              <a:gd name="T6" fmla="*/ 13 w 188"/>
              <a:gd name="T7" fmla="*/ 43 h 45"/>
              <a:gd name="T8" fmla="*/ 7 w 188"/>
              <a:gd name="T9" fmla="*/ 38 h 45"/>
              <a:gd name="T10" fmla="*/ 2 w 188"/>
              <a:gd name="T11" fmla="*/ 32 h 45"/>
              <a:gd name="T12" fmla="*/ 0 w 188"/>
              <a:gd name="T13" fmla="*/ 23 h 45"/>
              <a:gd name="T14" fmla="*/ 0 w 188"/>
              <a:gd name="T15" fmla="*/ 22 h 45"/>
              <a:gd name="T16" fmla="*/ 0 w 188"/>
              <a:gd name="T17" fmla="*/ 22 h 45"/>
              <a:gd name="T18" fmla="*/ 2 w 188"/>
              <a:gd name="T19" fmla="*/ 13 h 45"/>
              <a:gd name="T20" fmla="*/ 7 w 188"/>
              <a:gd name="T21" fmla="*/ 5 h 45"/>
              <a:gd name="T22" fmla="*/ 13 w 188"/>
              <a:gd name="T23" fmla="*/ 1 h 45"/>
              <a:gd name="T24" fmla="*/ 22 w 188"/>
              <a:gd name="T25" fmla="*/ 0 h 45"/>
              <a:gd name="T26" fmla="*/ 188 w 188"/>
              <a:gd name="T27" fmla="*/ 0 h 45"/>
              <a:gd name="T28" fmla="*/ 188 w 188"/>
              <a:gd name="T2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45">
                <a:moveTo>
                  <a:pt x="188" y="45"/>
                </a:moveTo>
                <a:lnTo>
                  <a:pt x="22" y="45"/>
                </a:lnTo>
                <a:lnTo>
                  <a:pt x="22" y="45"/>
                </a:lnTo>
                <a:lnTo>
                  <a:pt x="13" y="43"/>
                </a:lnTo>
                <a:lnTo>
                  <a:pt x="7" y="38"/>
                </a:lnTo>
                <a:lnTo>
                  <a:pt x="2" y="32"/>
                </a:lnTo>
                <a:lnTo>
                  <a:pt x="0" y="23"/>
                </a:lnTo>
                <a:lnTo>
                  <a:pt x="0" y="22"/>
                </a:lnTo>
                <a:lnTo>
                  <a:pt x="0" y="22"/>
                </a:lnTo>
                <a:lnTo>
                  <a:pt x="2" y="13"/>
                </a:lnTo>
                <a:lnTo>
                  <a:pt x="7" y="5"/>
                </a:lnTo>
                <a:lnTo>
                  <a:pt x="13" y="1"/>
                </a:lnTo>
                <a:lnTo>
                  <a:pt x="22" y="0"/>
                </a:lnTo>
                <a:lnTo>
                  <a:pt x="188" y="0"/>
                </a:lnTo>
                <a:lnTo>
                  <a:pt x="188"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5" name="Rectangle 89"/>
          <p:cNvSpPr>
            <a:spLocks noChangeArrowheads="1"/>
          </p:cNvSpPr>
          <p:nvPr>
            <p:custDataLst>
              <p:tags r:id="rId86"/>
            </p:custDataLst>
          </p:nvPr>
        </p:nvSpPr>
        <p:spPr bwMode="auto">
          <a:xfrm>
            <a:off x="1181735" y="2291080"/>
            <a:ext cx="164465" cy="33655"/>
          </a:xfrm>
          <a:prstGeom prst="rect">
            <a:avLst/>
          </a:prstGeom>
          <a:solidFill>
            <a:srgbClr val="4025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6" name="Rectangle 90"/>
          <p:cNvSpPr>
            <a:spLocks noChangeArrowheads="1"/>
          </p:cNvSpPr>
          <p:nvPr>
            <p:custDataLst>
              <p:tags r:id="rId87"/>
            </p:custDataLst>
          </p:nvPr>
        </p:nvSpPr>
        <p:spPr bwMode="auto">
          <a:xfrm>
            <a:off x="1181735" y="2291080"/>
            <a:ext cx="164465" cy="33655"/>
          </a:xfrm>
          <a:prstGeom prst="rect">
            <a:avLst/>
          </a:pr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7" name="Freeform 91"/>
          <p:cNvSpPr>
            <a:spLocks noEditPoints="1"/>
          </p:cNvSpPr>
          <p:nvPr>
            <p:custDataLst>
              <p:tags r:id="rId88"/>
            </p:custDataLst>
          </p:nvPr>
        </p:nvSpPr>
        <p:spPr bwMode="auto">
          <a:xfrm>
            <a:off x="1345565" y="2237740"/>
            <a:ext cx="227330" cy="173990"/>
          </a:xfrm>
          <a:custGeom>
            <a:avLst/>
            <a:gdLst>
              <a:gd name="T0" fmla="*/ 130 w 383"/>
              <a:gd name="T1" fmla="*/ 196 h 292"/>
              <a:gd name="T2" fmla="*/ 84 w 383"/>
              <a:gd name="T3" fmla="*/ 188 h 292"/>
              <a:gd name="T4" fmla="*/ 27 w 383"/>
              <a:gd name="T5" fmla="*/ 158 h 292"/>
              <a:gd name="T6" fmla="*/ 9 w 383"/>
              <a:gd name="T7" fmla="*/ 139 h 292"/>
              <a:gd name="T8" fmla="*/ 47 w 383"/>
              <a:gd name="T9" fmla="*/ 161 h 292"/>
              <a:gd name="T10" fmla="*/ 123 w 383"/>
              <a:gd name="T11" fmla="*/ 183 h 292"/>
              <a:gd name="T12" fmla="*/ 209 w 383"/>
              <a:gd name="T13" fmla="*/ 190 h 292"/>
              <a:gd name="T14" fmla="*/ 212 w 383"/>
              <a:gd name="T15" fmla="*/ 190 h 292"/>
              <a:gd name="T16" fmla="*/ 178 w 383"/>
              <a:gd name="T17" fmla="*/ 195 h 292"/>
              <a:gd name="T18" fmla="*/ 215 w 383"/>
              <a:gd name="T19" fmla="*/ 0 h 292"/>
              <a:gd name="T20" fmla="*/ 237 w 383"/>
              <a:gd name="T21" fmla="*/ 12 h 292"/>
              <a:gd name="T22" fmla="*/ 264 w 383"/>
              <a:gd name="T23" fmla="*/ 32 h 292"/>
              <a:gd name="T24" fmla="*/ 291 w 383"/>
              <a:gd name="T25" fmla="*/ 62 h 292"/>
              <a:gd name="T26" fmla="*/ 309 w 383"/>
              <a:gd name="T27" fmla="*/ 91 h 292"/>
              <a:gd name="T28" fmla="*/ 304 w 383"/>
              <a:gd name="T29" fmla="*/ 84 h 292"/>
              <a:gd name="T30" fmla="*/ 259 w 383"/>
              <a:gd name="T31" fmla="*/ 118 h 292"/>
              <a:gd name="T32" fmla="*/ 183 w 383"/>
              <a:gd name="T33" fmla="*/ 143 h 292"/>
              <a:gd name="T34" fmla="*/ 150 w 383"/>
              <a:gd name="T35" fmla="*/ 146 h 292"/>
              <a:gd name="T36" fmla="*/ 115 w 383"/>
              <a:gd name="T37" fmla="*/ 144 h 292"/>
              <a:gd name="T38" fmla="*/ 59 w 383"/>
              <a:gd name="T39" fmla="*/ 133 h 292"/>
              <a:gd name="T40" fmla="*/ 26 w 383"/>
              <a:gd name="T41" fmla="*/ 114 h 292"/>
              <a:gd name="T42" fmla="*/ 24 w 383"/>
              <a:gd name="T43" fmla="*/ 119 h 292"/>
              <a:gd name="T44" fmla="*/ 24 w 383"/>
              <a:gd name="T45" fmla="*/ 104 h 292"/>
              <a:gd name="T46" fmla="*/ 31 w 383"/>
              <a:gd name="T47" fmla="*/ 66 h 292"/>
              <a:gd name="T48" fmla="*/ 42 w 383"/>
              <a:gd name="T49" fmla="*/ 40 h 292"/>
              <a:gd name="T50" fmla="*/ 59 w 383"/>
              <a:gd name="T51" fmla="*/ 20 h 292"/>
              <a:gd name="T52" fmla="*/ 37 w 383"/>
              <a:gd name="T53" fmla="*/ 37 h 292"/>
              <a:gd name="T54" fmla="*/ 12 w 383"/>
              <a:gd name="T55" fmla="*/ 72 h 292"/>
              <a:gd name="T56" fmla="*/ 0 w 383"/>
              <a:gd name="T57" fmla="*/ 114 h 292"/>
              <a:gd name="T58" fmla="*/ 0 w 383"/>
              <a:gd name="T59" fmla="*/ 146 h 292"/>
              <a:gd name="T60" fmla="*/ 9 w 383"/>
              <a:gd name="T61" fmla="*/ 190 h 292"/>
              <a:gd name="T62" fmla="*/ 29 w 383"/>
              <a:gd name="T63" fmla="*/ 228 h 292"/>
              <a:gd name="T64" fmla="*/ 59 w 383"/>
              <a:gd name="T65" fmla="*/ 259 h 292"/>
              <a:gd name="T66" fmla="*/ 96 w 383"/>
              <a:gd name="T67" fmla="*/ 280 h 292"/>
              <a:gd name="T68" fmla="*/ 140 w 383"/>
              <a:gd name="T69" fmla="*/ 292 h 292"/>
              <a:gd name="T70" fmla="*/ 259 w 383"/>
              <a:gd name="T71" fmla="*/ 292 h 292"/>
              <a:gd name="T72" fmla="*/ 272 w 383"/>
              <a:gd name="T73" fmla="*/ 292 h 292"/>
              <a:gd name="T74" fmla="*/ 308 w 383"/>
              <a:gd name="T75" fmla="*/ 284 h 292"/>
              <a:gd name="T76" fmla="*/ 338 w 383"/>
              <a:gd name="T77" fmla="*/ 265 h 292"/>
              <a:gd name="T78" fmla="*/ 361 w 383"/>
              <a:gd name="T79" fmla="*/ 238 h 292"/>
              <a:gd name="T80" fmla="*/ 378 w 383"/>
              <a:gd name="T81" fmla="*/ 207 h 292"/>
              <a:gd name="T82" fmla="*/ 383 w 383"/>
              <a:gd name="T83" fmla="*/ 170 h 292"/>
              <a:gd name="T84" fmla="*/ 383 w 383"/>
              <a:gd name="T85" fmla="*/ 96 h 292"/>
              <a:gd name="T86" fmla="*/ 375 w 383"/>
              <a:gd name="T87" fmla="*/ 66 h 292"/>
              <a:gd name="T88" fmla="*/ 351 w 383"/>
              <a:gd name="T89" fmla="*/ 32 h 292"/>
              <a:gd name="T90" fmla="*/ 318 w 383"/>
              <a:gd name="T91" fmla="*/ 9 h 292"/>
              <a:gd name="T92" fmla="*/ 287 w 383"/>
              <a:gd name="T9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3" h="292">
                <a:moveTo>
                  <a:pt x="146" y="198"/>
                </a:moveTo>
                <a:lnTo>
                  <a:pt x="146" y="198"/>
                </a:lnTo>
                <a:lnTo>
                  <a:pt x="130" y="196"/>
                </a:lnTo>
                <a:lnTo>
                  <a:pt x="113" y="195"/>
                </a:lnTo>
                <a:lnTo>
                  <a:pt x="98" y="191"/>
                </a:lnTo>
                <a:lnTo>
                  <a:pt x="84" y="188"/>
                </a:lnTo>
                <a:lnTo>
                  <a:pt x="61" y="180"/>
                </a:lnTo>
                <a:lnTo>
                  <a:pt x="41" y="168"/>
                </a:lnTo>
                <a:lnTo>
                  <a:pt x="27" y="158"/>
                </a:lnTo>
                <a:lnTo>
                  <a:pt x="17" y="148"/>
                </a:lnTo>
                <a:lnTo>
                  <a:pt x="9" y="139"/>
                </a:lnTo>
                <a:lnTo>
                  <a:pt x="9" y="139"/>
                </a:lnTo>
                <a:lnTo>
                  <a:pt x="21" y="148"/>
                </a:lnTo>
                <a:lnTo>
                  <a:pt x="34" y="155"/>
                </a:lnTo>
                <a:lnTo>
                  <a:pt x="47" y="161"/>
                </a:lnTo>
                <a:lnTo>
                  <a:pt x="63" y="168"/>
                </a:lnTo>
                <a:lnTo>
                  <a:pt x="93" y="176"/>
                </a:lnTo>
                <a:lnTo>
                  <a:pt x="123" y="183"/>
                </a:lnTo>
                <a:lnTo>
                  <a:pt x="151" y="186"/>
                </a:lnTo>
                <a:lnTo>
                  <a:pt x="175" y="188"/>
                </a:lnTo>
                <a:lnTo>
                  <a:pt x="209" y="190"/>
                </a:lnTo>
                <a:lnTo>
                  <a:pt x="209" y="190"/>
                </a:lnTo>
                <a:lnTo>
                  <a:pt x="212" y="190"/>
                </a:lnTo>
                <a:lnTo>
                  <a:pt x="212" y="190"/>
                </a:lnTo>
                <a:lnTo>
                  <a:pt x="212" y="190"/>
                </a:lnTo>
                <a:lnTo>
                  <a:pt x="212" y="190"/>
                </a:lnTo>
                <a:lnTo>
                  <a:pt x="178" y="195"/>
                </a:lnTo>
                <a:lnTo>
                  <a:pt x="146" y="198"/>
                </a:lnTo>
                <a:close/>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8" name="Freeform 92"/>
          <p:cNvSpPr/>
          <p:nvPr>
            <p:custDataLst>
              <p:tags r:id="rId89"/>
            </p:custDataLst>
          </p:nvPr>
        </p:nvSpPr>
        <p:spPr bwMode="auto">
          <a:xfrm>
            <a:off x="1350645" y="2320925"/>
            <a:ext cx="120015" cy="34290"/>
          </a:xfrm>
          <a:custGeom>
            <a:avLst/>
            <a:gdLst>
              <a:gd name="T0" fmla="*/ 137 w 203"/>
              <a:gd name="T1" fmla="*/ 59 h 59"/>
              <a:gd name="T2" fmla="*/ 137 w 203"/>
              <a:gd name="T3" fmla="*/ 59 h 59"/>
              <a:gd name="T4" fmla="*/ 121 w 203"/>
              <a:gd name="T5" fmla="*/ 57 h 59"/>
              <a:gd name="T6" fmla="*/ 104 w 203"/>
              <a:gd name="T7" fmla="*/ 56 h 59"/>
              <a:gd name="T8" fmla="*/ 89 w 203"/>
              <a:gd name="T9" fmla="*/ 52 h 59"/>
              <a:gd name="T10" fmla="*/ 75 w 203"/>
              <a:gd name="T11" fmla="*/ 49 h 59"/>
              <a:gd name="T12" fmla="*/ 52 w 203"/>
              <a:gd name="T13" fmla="*/ 41 h 59"/>
              <a:gd name="T14" fmla="*/ 32 w 203"/>
              <a:gd name="T15" fmla="*/ 29 h 59"/>
              <a:gd name="T16" fmla="*/ 18 w 203"/>
              <a:gd name="T17" fmla="*/ 19 h 59"/>
              <a:gd name="T18" fmla="*/ 8 w 203"/>
              <a:gd name="T19" fmla="*/ 9 h 59"/>
              <a:gd name="T20" fmla="*/ 0 w 203"/>
              <a:gd name="T21" fmla="*/ 0 h 59"/>
              <a:gd name="T22" fmla="*/ 0 w 203"/>
              <a:gd name="T23" fmla="*/ 0 h 59"/>
              <a:gd name="T24" fmla="*/ 12 w 203"/>
              <a:gd name="T25" fmla="*/ 9 h 59"/>
              <a:gd name="T26" fmla="*/ 25 w 203"/>
              <a:gd name="T27" fmla="*/ 16 h 59"/>
              <a:gd name="T28" fmla="*/ 38 w 203"/>
              <a:gd name="T29" fmla="*/ 22 h 59"/>
              <a:gd name="T30" fmla="*/ 54 w 203"/>
              <a:gd name="T31" fmla="*/ 29 h 59"/>
              <a:gd name="T32" fmla="*/ 84 w 203"/>
              <a:gd name="T33" fmla="*/ 37 h 59"/>
              <a:gd name="T34" fmla="*/ 114 w 203"/>
              <a:gd name="T35" fmla="*/ 44 h 59"/>
              <a:gd name="T36" fmla="*/ 142 w 203"/>
              <a:gd name="T37" fmla="*/ 47 h 59"/>
              <a:gd name="T38" fmla="*/ 166 w 203"/>
              <a:gd name="T39" fmla="*/ 49 h 59"/>
              <a:gd name="T40" fmla="*/ 200 w 203"/>
              <a:gd name="T41" fmla="*/ 51 h 59"/>
              <a:gd name="T42" fmla="*/ 200 w 203"/>
              <a:gd name="T43" fmla="*/ 51 h 59"/>
              <a:gd name="T44" fmla="*/ 203 w 203"/>
              <a:gd name="T45" fmla="*/ 51 h 59"/>
              <a:gd name="T46" fmla="*/ 203 w 203"/>
              <a:gd name="T47" fmla="*/ 51 h 59"/>
              <a:gd name="T48" fmla="*/ 203 w 203"/>
              <a:gd name="T49" fmla="*/ 51 h 59"/>
              <a:gd name="T50" fmla="*/ 203 w 203"/>
              <a:gd name="T51" fmla="*/ 51 h 59"/>
              <a:gd name="T52" fmla="*/ 169 w 203"/>
              <a:gd name="T53" fmla="*/ 56 h 59"/>
              <a:gd name="T54" fmla="*/ 137 w 20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 h="59">
                <a:moveTo>
                  <a:pt x="137" y="59"/>
                </a:moveTo>
                <a:lnTo>
                  <a:pt x="137" y="59"/>
                </a:lnTo>
                <a:lnTo>
                  <a:pt x="121" y="57"/>
                </a:lnTo>
                <a:lnTo>
                  <a:pt x="104" y="56"/>
                </a:lnTo>
                <a:lnTo>
                  <a:pt x="89" y="52"/>
                </a:lnTo>
                <a:lnTo>
                  <a:pt x="75" y="49"/>
                </a:lnTo>
                <a:lnTo>
                  <a:pt x="52" y="41"/>
                </a:lnTo>
                <a:lnTo>
                  <a:pt x="32" y="29"/>
                </a:lnTo>
                <a:lnTo>
                  <a:pt x="18" y="19"/>
                </a:lnTo>
                <a:lnTo>
                  <a:pt x="8" y="9"/>
                </a:lnTo>
                <a:lnTo>
                  <a:pt x="0" y="0"/>
                </a:lnTo>
                <a:lnTo>
                  <a:pt x="0" y="0"/>
                </a:lnTo>
                <a:lnTo>
                  <a:pt x="12" y="9"/>
                </a:lnTo>
                <a:lnTo>
                  <a:pt x="25" y="16"/>
                </a:lnTo>
                <a:lnTo>
                  <a:pt x="38" y="22"/>
                </a:lnTo>
                <a:lnTo>
                  <a:pt x="54" y="29"/>
                </a:lnTo>
                <a:lnTo>
                  <a:pt x="84" y="37"/>
                </a:lnTo>
                <a:lnTo>
                  <a:pt x="114" y="44"/>
                </a:lnTo>
                <a:lnTo>
                  <a:pt x="142" y="47"/>
                </a:lnTo>
                <a:lnTo>
                  <a:pt x="166" y="49"/>
                </a:lnTo>
                <a:lnTo>
                  <a:pt x="200" y="51"/>
                </a:lnTo>
                <a:lnTo>
                  <a:pt x="200" y="51"/>
                </a:lnTo>
                <a:lnTo>
                  <a:pt x="203" y="51"/>
                </a:lnTo>
                <a:lnTo>
                  <a:pt x="203" y="51"/>
                </a:lnTo>
                <a:lnTo>
                  <a:pt x="203" y="51"/>
                </a:lnTo>
                <a:lnTo>
                  <a:pt x="203" y="51"/>
                </a:lnTo>
                <a:lnTo>
                  <a:pt x="169" y="56"/>
                </a:lnTo>
                <a:lnTo>
                  <a:pt x="137" y="59"/>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9" name="Freeform 93"/>
          <p:cNvSpPr/>
          <p:nvPr>
            <p:custDataLst>
              <p:tags r:id="rId90"/>
            </p:custDataLst>
          </p:nvPr>
        </p:nvSpPr>
        <p:spPr bwMode="auto">
          <a:xfrm>
            <a:off x="1345565" y="2237740"/>
            <a:ext cx="227330" cy="173990"/>
          </a:xfrm>
          <a:custGeom>
            <a:avLst/>
            <a:gdLst>
              <a:gd name="T0" fmla="*/ 215 w 383"/>
              <a:gd name="T1" fmla="*/ 0 h 292"/>
              <a:gd name="T2" fmla="*/ 220 w 383"/>
              <a:gd name="T3" fmla="*/ 2 h 292"/>
              <a:gd name="T4" fmla="*/ 252 w 383"/>
              <a:gd name="T5" fmla="*/ 22 h 292"/>
              <a:gd name="T6" fmla="*/ 264 w 383"/>
              <a:gd name="T7" fmla="*/ 32 h 292"/>
              <a:gd name="T8" fmla="*/ 274 w 383"/>
              <a:gd name="T9" fmla="*/ 42 h 292"/>
              <a:gd name="T10" fmla="*/ 303 w 383"/>
              <a:gd name="T11" fmla="*/ 77 h 292"/>
              <a:gd name="T12" fmla="*/ 309 w 383"/>
              <a:gd name="T13" fmla="*/ 91 h 292"/>
              <a:gd name="T14" fmla="*/ 304 w 383"/>
              <a:gd name="T15" fmla="*/ 84 h 292"/>
              <a:gd name="T16" fmla="*/ 289 w 383"/>
              <a:gd name="T17" fmla="*/ 97 h 292"/>
              <a:gd name="T18" fmla="*/ 259 w 383"/>
              <a:gd name="T19" fmla="*/ 118 h 292"/>
              <a:gd name="T20" fmla="*/ 212 w 383"/>
              <a:gd name="T21" fmla="*/ 136 h 292"/>
              <a:gd name="T22" fmla="*/ 167 w 383"/>
              <a:gd name="T23" fmla="*/ 144 h 292"/>
              <a:gd name="T24" fmla="*/ 150 w 383"/>
              <a:gd name="T25" fmla="*/ 146 h 292"/>
              <a:gd name="T26" fmla="*/ 140 w 383"/>
              <a:gd name="T27" fmla="*/ 146 h 292"/>
              <a:gd name="T28" fmla="*/ 93 w 383"/>
              <a:gd name="T29" fmla="*/ 141 h 292"/>
              <a:gd name="T30" fmla="*/ 59 w 383"/>
              <a:gd name="T31" fmla="*/ 133 h 292"/>
              <a:gd name="T32" fmla="*/ 36 w 383"/>
              <a:gd name="T33" fmla="*/ 121 h 292"/>
              <a:gd name="T34" fmla="*/ 26 w 383"/>
              <a:gd name="T35" fmla="*/ 114 h 292"/>
              <a:gd name="T36" fmla="*/ 24 w 383"/>
              <a:gd name="T37" fmla="*/ 119 h 292"/>
              <a:gd name="T38" fmla="*/ 24 w 383"/>
              <a:gd name="T39" fmla="*/ 116 h 292"/>
              <a:gd name="T40" fmla="*/ 24 w 383"/>
              <a:gd name="T41" fmla="*/ 104 h 292"/>
              <a:gd name="T42" fmla="*/ 31 w 383"/>
              <a:gd name="T43" fmla="*/ 66 h 292"/>
              <a:gd name="T44" fmla="*/ 36 w 383"/>
              <a:gd name="T45" fmla="*/ 54 h 292"/>
              <a:gd name="T46" fmla="*/ 42 w 383"/>
              <a:gd name="T47" fmla="*/ 40 h 292"/>
              <a:gd name="T48" fmla="*/ 59 w 383"/>
              <a:gd name="T49" fmla="*/ 20 h 292"/>
              <a:gd name="T50" fmla="*/ 47 w 383"/>
              <a:gd name="T51" fmla="*/ 29 h 292"/>
              <a:gd name="T52" fmla="*/ 27 w 383"/>
              <a:gd name="T53" fmla="*/ 49 h 292"/>
              <a:gd name="T54" fmla="*/ 12 w 383"/>
              <a:gd name="T55" fmla="*/ 72 h 292"/>
              <a:gd name="T56" fmla="*/ 4 w 383"/>
              <a:gd name="T57" fmla="*/ 99 h 292"/>
              <a:gd name="T58" fmla="*/ 0 w 383"/>
              <a:gd name="T59" fmla="*/ 146 h 292"/>
              <a:gd name="T60" fmla="*/ 0 w 383"/>
              <a:gd name="T61" fmla="*/ 146 h 292"/>
              <a:gd name="T62" fmla="*/ 5 w 383"/>
              <a:gd name="T63" fmla="*/ 176 h 292"/>
              <a:gd name="T64" fmla="*/ 16 w 383"/>
              <a:gd name="T65" fmla="*/ 203 h 292"/>
              <a:gd name="T66" fmla="*/ 29 w 383"/>
              <a:gd name="T67" fmla="*/ 228 h 292"/>
              <a:gd name="T68" fmla="*/ 49 w 383"/>
              <a:gd name="T69" fmla="*/ 250 h 292"/>
              <a:gd name="T70" fmla="*/ 71 w 383"/>
              <a:gd name="T71" fmla="*/ 267 h 292"/>
              <a:gd name="T72" fmla="*/ 96 w 383"/>
              <a:gd name="T73" fmla="*/ 280 h 292"/>
              <a:gd name="T74" fmla="*/ 125 w 383"/>
              <a:gd name="T75" fmla="*/ 289 h 292"/>
              <a:gd name="T76" fmla="*/ 155 w 383"/>
              <a:gd name="T77" fmla="*/ 292 h 292"/>
              <a:gd name="T78" fmla="*/ 259 w 383"/>
              <a:gd name="T79" fmla="*/ 292 h 292"/>
              <a:gd name="T80" fmla="*/ 259 w 383"/>
              <a:gd name="T81" fmla="*/ 292 h 292"/>
              <a:gd name="T82" fmla="*/ 284 w 383"/>
              <a:gd name="T83" fmla="*/ 290 h 292"/>
              <a:gd name="T84" fmla="*/ 308 w 383"/>
              <a:gd name="T85" fmla="*/ 284 h 292"/>
              <a:gd name="T86" fmla="*/ 328 w 383"/>
              <a:gd name="T87" fmla="*/ 272 h 292"/>
              <a:gd name="T88" fmla="*/ 346 w 383"/>
              <a:gd name="T89" fmla="*/ 257 h 292"/>
              <a:gd name="T90" fmla="*/ 361 w 383"/>
              <a:gd name="T91" fmla="*/ 238 h 292"/>
              <a:gd name="T92" fmla="*/ 373 w 383"/>
              <a:gd name="T93" fmla="*/ 217 h 292"/>
              <a:gd name="T94" fmla="*/ 380 w 383"/>
              <a:gd name="T95" fmla="*/ 195 h 292"/>
              <a:gd name="T96" fmla="*/ 383 w 383"/>
              <a:gd name="T97" fmla="*/ 170 h 292"/>
              <a:gd name="T98" fmla="*/ 383 w 383"/>
              <a:gd name="T99" fmla="*/ 108 h 292"/>
              <a:gd name="T100" fmla="*/ 381 w 383"/>
              <a:gd name="T101" fmla="*/ 86 h 292"/>
              <a:gd name="T102" fmla="*/ 375 w 383"/>
              <a:gd name="T103" fmla="*/ 66 h 292"/>
              <a:gd name="T104" fmla="*/ 365 w 383"/>
              <a:gd name="T105" fmla="*/ 47 h 292"/>
              <a:gd name="T106" fmla="*/ 336 w 383"/>
              <a:gd name="T107" fmla="*/ 19 h 292"/>
              <a:gd name="T108" fmla="*/ 318 w 383"/>
              <a:gd name="T109" fmla="*/ 9 h 292"/>
              <a:gd name="T110" fmla="*/ 297 w 383"/>
              <a:gd name="T111" fmla="*/ 2 h 292"/>
              <a:gd name="T112" fmla="*/ 276 w 383"/>
              <a:gd name="T11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 h="292">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0" name="Freeform 94"/>
          <p:cNvSpPr/>
          <p:nvPr>
            <p:custDataLst>
              <p:tags r:id="rId91"/>
            </p:custDataLst>
          </p:nvPr>
        </p:nvSpPr>
        <p:spPr bwMode="auto">
          <a:xfrm>
            <a:off x="1350645" y="2320925"/>
            <a:ext cx="120015" cy="34290"/>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1" name="Freeform 95"/>
          <p:cNvSpPr/>
          <p:nvPr>
            <p:custDataLst>
              <p:tags r:id="rId92"/>
            </p:custDataLst>
          </p:nvPr>
        </p:nvSpPr>
        <p:spPr bwMode="auto">
          <a:xfrm>
            <a:off x="1350645" y="2320925"/>
            <a:ext cx="120015" cy="34290"/>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2" name="Freeform 96"/>
          <p:cNvSpPr/>
          <p:nvPr>
            <p:custDataLst>
              <p:tags r:id="rId93"/>
            </p:custDataLst>
          </p:nvPr>
        </p:nvSpPr>
        <p:spPr bwMode="auto">
          <a:xfrm>
            <a:off x="1360170" y="2237740"/>
            <a:ext cx="167005" cy="86995"/>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3" name="Freeform 97"/>
          <p:cNvSpPr/>
          <p:nvPr>
            <p:custDataLst>
              <p:tags r:id="rId94"/>
            </p:custDataLst>
          </p:nvPr>
        </p:nvSpPr>
        <p:spPr bwMode="auto">
          <a:xfrm>
            <a:off x="1360170" y="2237740"/>
            <a:ext cx="167005" cy="86995"/>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4" name="Freeform 98"/>
          <p:cNvSpPr>
            <a:spLocks noEditPoints="1"/>
          </p:cNvSpPr>
          <p:nvPr>
            <p:custDataLst>
              <p:tags r:id="rId95"/>
            </p:custDataLst>
          </p:nvPr>
        </p:nvSpPr>
        <p:spPr bwMode="auto">
          <a:xfrm>
            <a:off x="1358900" y="2237740"/>
            <a:ext cx="170180" cy="71755"/>
          </a:xfrm>
          <a:custGeom>
            <a:avLst/>
            <a:gdLst>
              <a:gd name="T0" fmla="*/ 146 w 285"/>
              <a:gd name="T1" fmla="*/ 0 h 119"/>
              <a:gd name="T2" fmla="*/ 154 w 285"/>
              <a:gd name="T3" fmla="*/ 2 h 119"/>
              <a:gd name="T4" fmla="*/ 190 w 285"/>
              <a:gd name="T5" fmla="*/ 14 h 119"/>
              <a:gd name="T6" fmla="*/ 205 w 285"/>
              <a:gd name="T7" fmla="*/ 20 h 119"/>
              <a:gd name="T8" fmla="*/ 218 w 285"/>
              <a:gd name="T9" fmla="*/ 30 h 119"/>
              <a:gd name="T10" fmla="*/ 243 w 285"/>
              <a:gd name="T11" fmla="*/ 47 h 119"/>
              <a:gd name="T12" fmla="*/ 275 w 285"/>
              <a:gd name="T13" fmla="*/ 79 h 119"/>
              <a:gd name="T14" fmla="*/ 280 w 285"/>
              <a:gd name="T15" fmla="*/ 84 h 119"/>
              <a:gd name="T16" fmla="*/ 285 w 285"/>
              <a:gd name="T17" fmla="*/ 91 h 119"/>
              <a:gd name="T18" fmla="*/ 279 w 285"/>
              <a:gd name="T19" fmla="*/ 77 h 119"/>
              <a:gd name="T20" fmla="*/ 267 w 285"/>
              <a:gd name="T21" fmla="*/ 62 h 119"/>
              <a:gd name="T22" fmla="*/ 250 w 285"/>
              <a:gd name="T23" fmla="*/ 42 h 119"/>
              <a:gd name="T24" fmla="*/ 228 w 285"/>
              <a:gd name="T25" fmla="*/ 22 h 119"/>
              <a:gd name="T26" fmla="*/ 213 w 285"/>
              <a:gd name="T27" fmla="*/ 12 h 119"/>
              <a:gd name="T28" fmla="*/ 196 w 285"/>
              <a:gd name="T29" fmla="*/ 2 h 119"/>
              <a:gd name="T30" fmla="*/ 146 w 285"/>
              <a:gd name="T31" fmla="*/ 0 h 119"/>
              <a:gd name="T32" fmla="*/ 104 w 285"/>
              <a:gd name="T33" fmla="*/ 0 h 119"/>
              <a:gd name="T34" fmla="*/ 67 w 285"/>
              <a:gd name="T35" fmla="*/ 5 h 119"/>
              <a:gd name="T36" fmla="*/ 35 w 285"/>
              <a:gd name="T37" fmla="*/ 20 h 119"/>
              <a:gd name="T38" fmla="*/ 25 w 285"/>
              <a:gd name="T39" fmla="*/ 30 h 119"/>
              <a:gd name="T40" fmla="*/ 18 w 285"/>
              <a:gd name="T41" fmla="*/ 40 h 119"/>
              <a:gd name="T42" fmla="*/ 7 w 285"/>
              <a:gd name="T43" fmla="*/ 66 h 119"/>
              <a:gd name="T44" fmla="*/ 2 w 285"/>
              <a:gd name="T45" fmla="*/ 87 h 119"/>
              <a:gd name="T46" fmla="*/ 0 w 285"/>
              <a:gd name="T47" fmla="*/ 104 h 119"/>
              <a:gd name="T48" fmla="*/ 0 w 285"/>
              <a:gd name="T49" fmla="*/ 116 h 119"/>
              <a:gd name="T50" fmla="*/ 0 w 285"/>
              <a:gd name="T51" fmla="*/ 119 h 119"/>
              <a:gd name="T52" fmla="*/ 2 w 285"/>
              <a:gd name="T53" fmla="*/ 114 h 119"/>
              <a:gd name="T54" fmla="*/ 3 w 285"/>
              <a:gd name="T55" fmla="*/ 106 h 119"/>
              <a:gd name="T56" fmla="*/ 17 w 285"/>
              <a:gd name="T57" fmla="*/ 69 h 119"/>
              <a:gd name="T58" fmla="*/ 23 w 285"/>
              <a:gd name="T59" fmla="*/ 57 h 119"/>
              <a:gd name="T60" fmla="*/ 32 w 285"/>
              <a:gd name="T61" fmla="*/ 45 h 119"/>
              <a:gd name="T62" fmla="*/ 52 w 285"/>
              <a:gd name="T63" fmla="*/ 24 h 119"/>
              <a:gd name="T64" fmla="*/ 65 w 285"/>
              <a:gd name="T65" fmla="*/ 14 h 119"/>
              <a:gd name="T66" fmla="*/ 80 w 285"/>
              <a:gd name="T67" fmla="*/ 7 h 119"/>
              <a:gd name="T68" fmla="*/ 99 w 285"/>
              <a:gd name="T69" fmla="*/ 0 h 119"/>
              <a:gd name="T70" fmla="*/ 104 w 285"/>
              <a:gd name="T71" fmla="*/ 0 h 119"/>
              <a:gd name="T72" fmla="*/ 104 w 285"/>
              <a:gd name="T7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119">
                <a:moveTo>
                  <a:pt x="146" y="0"/>
                </a:moveTo>
                <a:lnTo>
                  <a:pt x="146" y="0"/>
                </a:lnTo>
                <a:lnTo>
                  <a:pt x="154" y="2"/>
                </a:lnTo>
                <a:lnTo>
                  <a:pt x="154" y="2"/>
                </a:lnTo>
                <a:lnTo>
                  <a:pt x="171" y="7"/>
                </a:lnTo>
                <a:lnTo>
                  <a:pt x="190" y="14"/>
                </a:lnTo>
                <a:lnTo>
                  <a:pt x="190" y="14"/>
                </a:lnTo>
                <a:lnTo>
                  <a:pt x="205" y="20"/>
                </a:lnTo>
                <a:lnTo>
                  <a:pt x="218" y="30"/>
                </a:lnTo>
                <a:lnTo>
                  <a:pt x="218" y="30"/>
                </a:lnTo>
                <a:lnTo>
                  <a:pt x="243" y="47"/>
                </a:lnTo>
                <a:lnTo>
                  <a:pt x="243" y="47"/>
                </a:lnTo>
                <a:lnTo>
                  <a:pt x="262" y="64"/>
                </a:lnTo>
                <a:lnTo>
                  <a:pt x="275" y="79"/>
                </a:lnTo>
                <a:lnTo>
                  <a:pt x="275" y="79"/>
                </a:lnTo>
                <a:lnTo>
                  <a:pt x="280" y="84"/>
                </a:lnTo>
                <a:lnTo>
                  <a:pt x="280" y="84"/>
                </a:lnTo>
                <a:lnTo>
                  <a:pt x="285" y="91"/>
                </a:lnTo>
                <a:lnTo>
                  <a:pt x="285" y="91"/>
                </a:lnTo>
                <a:lnTo>
                  <a:pt x="279" y="77"/>
                </a:lnTo>
                <a:lnTo>
                  <a:pt x="279" y="77"/>
                </a:lnTo>
                <a:lnTo>
                  <a:pt x="267" y="62"/>
                </a:lnTo>
                <a:lnTo>
                  <a:pt x="250" y="42"/>
                </a:lnTo>
                <a:lnTo>
                  <a:pt x="250" y="42"/>
                </a:lnTo>
                <a:lnTo>
                  <a:pt x="240" y="32"/>
                </a:lnTo>
                <a:lnTo>
                  <a:pt x="228" y="22"/>
                </a:lnTo>
                <a:lnTo>
                  <a:pt x="228" y="22"/>
                </a:lnTo>
                <a:lnTo>
                  <a:pt x="213" y="12"/>
                </a:lnTo>
                <a:lnTo>
                  <a:pt x="196" y="2"/>
                </a:lnTo>
                <a:lnTo>
                  <a:pt x="196" y="2"/>
                </a:lnTo>
                <a:lnTo>
                  <a:pt x="191" y="0"/>
                </a:lnTo>
                <a:lnTo>
                  <a:pt x="146" y="0"/>
                </a:lnTo>
                <a:close/>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5" name="Freeform 99"/>
          <p:cNvSpPr/>
          <p:nvPr>
            <p:custDataLst>
              <p:tags r:id="rId96"/>
            </p:custDataLst>
          </p:nvPr>
        </p:nvSpPr>
        <p:spPr bwMode="auto">
          <a:xfrm>
            <a:off x="1445895" y="2237740"/>
            <a:ext cx="83185" cy="53340"/>
          </a:xfrm>
          <a:custGeom>
            <a:avLst/>
            <a:gdLst>
              <a:gd name="T0" fmla="*/ 0 w 139"/>
              <a:gd name="T1" fmla="*/ 0 h 91"/>
              <a:gd name="T2" fmla="*/ 0 w 139"/>
              <a:gd name="T3" fmla="*/ 0 h 91"/>
              <a:gd name="T4" fmla="*/ 8 w 139"/>
              <a:gd name="T5" fmla="*/ 2 h 91"/>
              <a:gd name="T6" fmla="*/ 8 w 139"/>
              <a:gd name="T7" fmla="*/ 2 h 91"/>
              <a:gd name="T8" fmla="*/ 25 w 139"/>
              <a:gd name="T9" fmla="*/ 7 h 91"/>
              <a:gd name="T10" fmla="*/ 44 w 139"/>
              <a:gd name="T11" fmla="*/ 14 h 91"/>
              <a:gd name="T12" fmla="*/ 44 w 139"/>
              <a:gd name="T13" fmla="*/ 14 h 91"/>
              <a:gd name="T14" fmla="*/ 59 w 139"/>
              <a:gd name="T15" fmla="*/ 20 h 91"/>
              <a:gd name="T16" fmla="*/ 72 w 139"/>
              <a:gd name="T17" fmla="*/ 30 h 91"/>
              <a:gd name="T18" fmla="*/ 72 w 139"/>
              <a:gd name="T19" fmla="*/ 30 h 91"/>
              <a:gd name="T20" fmla="*/ 97 w 139"/>
              <a:gd name="T21" fmla="*/ 47 h 91"/>
              <a:gd name="T22" fmla="*/ 97 w 139"/>
              <a:gd name="T23" fmla="*/ 47 h 91"/>
              <a:gd name="T24" fmla="*/ 116 w 139"/>
              <a:gd name="T25" fmla="*/ 64 h 91"/>
              <a:gd name="T26" fmla="*/ 129 w 139"/>
              <a:gd name="T27" fmla="*/ 79 h 91"/>
              <a:gd name="T28" fmla="*/ 129 w 139"/>
              <a:gd name="T29" fmla="*/ 79 h 91"/>
              <a:gd name="T30" fmla="*/ 134 w 139"/>
              <a:gd name="T31" fmla="*/ 84 h 91"/>
              <a:gd name="T32" fmla="*/ 134 w 139"/>
              <a:gd name="T33" fmla="*/ 84 h 91"/>
              <a:gd name="T34" fmla="*/ 139 w 139"/>
              <a:gd name="T35" fmla="*/ 91 h 91"/>
              <a:gd name="T36" fmla="*/ 139 w 139"/>
              <a:gd name="T37" fmla="*/ 91 h 91"/>
              <a:gd name="T38" fmla="*/ 133 w 139"/>
              <a:gd name="T39" fmla="*/ 77 h 91"/>
              <a:gd name="T40" fmla="*/ 133 w 139"/>
              <a:gd name="T41" fmla="*/ 77 h 91"/>
              <a:gd name="T42" fmla="*/ 121 w 139"/>
              <a:gd name="T43" fmla="*/ 62 h 91"/>
              <a:gd name="T44" fmla="*/ 104 w 139"/>
              <a:gd name="T45" fmla="*/ 42 h 91"/>
              <a:gd name="T46" fmla="*/ 104 w 139"/>
              <a:gd name="T47" fmla="*/ 42 h 91"/>
              <a:gd name="T48" fmla="*/ 94 w 139"/>
              <a:gd name="T49" fmla="*/ 32 h 91"/>
              <a:gd name="T50" fmla="*/ 82 w 139"/>
              <a:gd name="T51" fmla="*/ 22 h 91"/>
              <a:gd name="T52" fmla="*/ 82 w 139"/>
              <a:gd name="T53" fmla="*/ 22 h 91"/>
              <a:gd name="T54" fmla="*/ 67 w 139"/>
              <a:gd name="T55" fmla="*/ 12 h 91"/>
              <a:gd name="T56" fmla="*/ 50 w 139"/>
              <a:gd name="T57" fmla="*/ 2 h 91"/>
              <a:gd name="T58" fmla="*/ 50 w 139"/>
              <a:gd name="T59" fmla="*/ 2 h 91"/>
              <a:gd name="T60" fmla="*/ 45 w 139"/>
              <a:gd name="T61" fmla="*/ 0 h 91"/>
              <a:gd name="T62" fmla="*/ 0 w 139"/>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1">
                <a:moveTo>
                  <a:pt x="0" y="0"/>
                </a:moveTo>
                <a:lnTo>
                  <a:pt x="0" y="0"/>
                </a:lnTo>
                <a:lnTo>
                  <a:pt x="8" y="2"/>
                </a:lnTo>
                <a:lnTo>
                  <a:pt x="8" y="2"/>
                </a:lnTo>
                <a:lnTo>
                  <a:pt x="25" y="7"/>
                </a:lnTo>
                <a:lnTo>
                  <a:pt x="44" y="14"/>
                </a:lnTo>
                <a:lnTo>
                  <a:pt x="44" y="14"/>
                </a:lnTo>
                <a:lnTo>
                  <a:pt x="59" y="20"/>
                </a:lnTo>
                <a:lnTo>
                  <a:pt x="72" y="30"/>
                </a:lnTo>
                <a:lnTo>
                  <a:pt x="72" y="30"/>
                </a:lnTo>
                <a:lnTo>
                  <a:pt x="97" y="47"/>
                </a:lnTo>
                <a:lnTo>
                  <a:pt x="97" y="47"/>
                </a:lnTo>
                <a:lnTo>
                  <a:pt x="116" y="64"/>
                </a:lnTo>
                <a:lnTo>
                  <a:pt x="129" y="79"/>
                </a:lnTo>
                <a:lnTo>
                  <a:pt x="129" y="79"/>
                </a:lnTo>
                <a:lnTo>
                  <a:pt x="134" y="84"/>
                </a:lnTo>
                <a:lnTo>
                  <a:pt x="134" y="84"/>
                </a:lnTo>
                <a:lnTo>
                  <a:pt x="139" y="91"/>
                </a:lnTo>
                <a:lnTo>
                  <a:pt x="139" y="91"/>
                </a:lnTo>
                <a:lnTo>
                  <a:pt x="133" y="77"/>
                </a:lnTo>
                <a:lnTo>
                  <a:pt x="133" y="77"/>
                </a:lnTo>
                <a:lnTo>
                  <a:pt x="121" y="62"/>
                </a:lnTo>
                <a:lnTo>
                  <a:pt x="104" y="42"/>
                </a:lnTo>
                <a:lnTo>
                  <a:pt x="104" y="42"/>
                </a:lnTo>
                <a:lnTo>
                  <a:pt x="94" y="32"/>
                </a:lnTo>
                <a:lnTo>
                  <a:pt x="82" y="22"/>
                </a:lnTo>
                <a:lnTo>
                  <a:pt x="82" y="22"/>
                </a:lnTo>
                <a:lnTo>
                  <a:pt x="67" y="12"/>
                </a:lnTo>
                <a:lnTo>
                  <a:pt x="50" y="2"/>
                </a:lnTo>
                <a:lnTo>
                  <a:pt x="50" y="2"/>
                </a:lnTo>
                <a:lnTo>
                  <a:pt x="45" y="0"/>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6" name="Freeform 100"/>
          <p:cNvSpPr/>
          <p:nvPr>
            <p:custDataLst>
              <p:tags r:id="rId97"/>
            </p:custDataLst>
          </p:nvPr>
        </p:nvSpPr>
        <p:spPr bwMode="auto">
          <a:xfrm>
            <a:off x="1358900" y="2237740"/>
            <a:ext cx="62230" cy="71755"/>
          </a:xfrm>
          <a:custGeom>
            <a:avLst/>
            <a:gdLst>
              <a:gd name="T0" fmla="*/ 104 w 104"/>
              <a:gd name="T1" fmla="*/ 0 h 119"/>
              <a:gd name="T2" fmla="*/ 104 w 104"/>
              <a:gd name="T3" fmla="*/ 0 h 119"/>
              <a:gd name="T4" fmla="*/ 86 w 104"/>
              <a:gd name="T5" fmla="*/ 2 h 119"/>
              <a:gd name="T6" fmla="*/ 67 w 104"/>
              <a:gd name="T7" fmla="*/ 5 h 119"/>
              <a:gd name="T8" fmla="*/ 50 w 104"/>
              <a:gd name="T9" fmla="*/ 12 h 119"/>
              <a:gd name="T10" fmla="*/ 35 w 104"/>
              <a:gd name="T11" fmla="*/ 20 h 119"/>
              <a:gd name="T12" fmla="*/ 35 w 104"/>
              <a:gd name="T13" fmla="*/ 20 h 119"/>
              <a:gd name="T14" fmla="*/ 25 w 104"/>
              <a:gd name="T15" fmla="*/ 30 h 119"/>
              <a:gd name="T16" fmla="*/ 18 w 104"/>
              <a:gd name="T17" fmla="*/ 40 h 119"/>
              <a:gd name="T18" fmla="*/ 18 w 104"/>
              <a:gd name="T19" fmla="*/ 40 h 119"/>
              <a:gd name="T20" fmla="*/ 12 w 104"/>
              <a:gd name="T21" fmla="*/ 54 h 119"/>
              <a:gd name="T22" fmla="*/ 7 w 104"/>
              <a:gd name="T23" fmla="*/ 66 h 119"/>
              <a:gd name="T24" fmla="*/ 7 w 104"/>
              <a:gd name="T25" fmla="*/ 66 h 119"/>
              <a:gd name="T26" fmla="*/ 2 w 104"/>
              <a:gd name="T27" fmla="*/ 87 h 119"/>
              <a:gd name="T28" fmla="*/ 0 w 104"/>
              <a:gd name="T29" fmla="*/ 104 h 119"/>
              <a:gd name="T30" fmla="*/ 0 w 104"/>
              <a:gd name="T31" fmla="*/ 104 h 119"/>
              <a:gd name="T32" fmla="*/ 0 w 104"/>
              <a:gd name="T33" fmla="*/ 116 h 119"/>
              <a:gd name="T34" fmla="*/ 0 w 104"/>
              <a:gd name="T35" fmla="*/ 116 h 119"/>
              <a:gd name="T36" fmla="*/ 0 w 104"/>
              <a:gd name="T37" fmla="*/ 119 h 119"/>
              <a:gd name="T38" fmla="*/ 0 w 104"/>
              <a:gd name="T39" fmla="*/ 119 h 119"/>
              <a:gd name="T40" fmla="*/ 2 w 104"/>
              <a:gd name="T41" fmla="*/ 114 h 119"/>
              <a:gd name="T42" fmla="*/ 2 w 104"/>
              <a:gd name="T43" fmla="*/ 114 h 119"/>
              <a:gd name="T44" fmla="*/ 3 w 104"/>
              <a:gd name="T45" fmla="*/ 106 h 119"/>
              <a:gd name="T46" fmla="*/ 3 w 104"/>
              <a:gd name="T47" fmla="*/ 106 h 119"/>
              <a:gd name="T48" fmla="*/ 8 w 104"/>
              <a:gd name="T49" fmla="*/ 89 h 119"/>
              <a:gd name="T50" fmla="*/ 17 w 104"/>
              <a:gd name="T51" fmla="*/ 69 h 119"/>
              <a:gd name="T52" fmla="*/ 17 w 104"/>
              <a:gd name="T53" fmla="*/ 69 h 119"/>
              <a:gd name="T54" fmla="*/ 23 w 104"/>
              <a:gd name="T55" fmla="*/ 57 h 119"/>
              <a:gd name="T56" fmla="*/ 32 w 104"/>
              <a:gd name="T57" fmla="*/ 45 h 119"/>
              <a:gd name="T58" fmla="*/ 32 w 104"/>
              <a:gd name="T59" fmla="*/ 45 h 119"/>
              <a:gd name="T60" fmla="*/ 40 w 104"/>
              <a:gd name="T61" fmla="*/ 35 h 119"/>
              <a:gd name="T62" fmla="*/ 52 w 104"/>
              <a:gd name="T63" fmla="*/ 24 h 119"/>
              <a:gd name="T64" fmla="*/ 52 w 104"/>
              <a:gd name="T65" fmla="*/ 24 h 119"/>
              <a:gd name="T66" fmla="*/ 65 w 104"/>
              <a:gd name="T67" fmla="*/ 14 h 119"/>
              <a:gd name="T68" fmla="*/ 80 w 104"/>
              <a:gd name="T69" fmla="*/ 7 h 119"/>
              <a:gd name="T70" fmla="*/ 80 w 104"/>
              <a:gd name="T71" fmla="*/ 7 h 119"/>
              <a:gd name="T72" fmla="*/ 99 w 104"/>
              <a:gd name="T73" fmla="*/ 0 h 119"/>
              <a:gd name="T74" fmla="*/ 99 w 104"/>
              <a:gd name="T75" fmla="*/ 0 h 119"/>
              <a:gd name="T76" fmla="*/ 104 w 104"/>
              <a:gd name="T77" fmla="*/ 0 h 119"/>
              <a:gd name="T78" fmla="*/ 104 w 104"/>
              <a:gd name="T79" fmla="*/ 0 h 119"/>
              <a:gd name="T80" fmla="*/ 104 w 104"/>
              <a:gd name="T81" fmla="*/ 0 h 119"/>
              <a:gd name="T82" fmla="*/ 104 w 104"/>
              <a:gd name="T8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19">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7" name="Freeform 101"/>
          <p:cNvSpPr>
            <a:spLocks noEditPoints="1"/>
          </p:cNvSpPr>
          <p:nvPr>
            <p:custDataLst>
              <p:tags r:id="rId98"/>
            </p:custDataLst>
          </p:nvPr>
        </p:nvSpPr>
        <p:spPr bwMode="auto">
          <a:xfrm>
            <a:off x="1386205" y="2237740"/>
            <a:ext cx="88265" cy="86995"/>
          </a:xfrm>
          <a:custGeom>
            <a:avLst/>
            <a:gdLst>
              <a:gd name="T0" fmla="*/ 77 w 148"/>
              <a:gd name="T1" fmla="*/ 39 h 146"/>
              <a:gd name="T2" fmla="*/ 86 w 148"/>
              <a:gd name="T3" fmla="*/ 25 h 146"/>
              <a:gd name="T4" fmla="*/ 101 w 148"/>
              <a:gd name="T5" fmla="*/ 19 h 146"/>
              <a:gd name="T6" fmla="*/ 104 w 148"/>
              <a:gd name="T7" fmla="*/ 19 h 146"/>
              <a:gd name="T8" fmla="*/ 109 w 148"/>
              <a:gd name="T9" fmla="*/ 20 h 146"/>
              <a:gd name="T10" fmla="*/ 121 w 148"/>
              <a:gd name="T11" fmla="*/ 27 h 146"/>
              <a:gd name="T12" fmla="*/ 126 w 148"/>
              <a:gd name="T13" fmla="*/ 40 h 146"/>
              <a:gd name="T14" fmla="*/ 126 w 148"/>
              <a:gd name="T15" fmla="*/ 45 h 146"/>
              <a:gd name="T16" fmla="*/ 121 w 148"/>
              <a:gd name="T17" fmla="*/ 61 h 146"/>
              <a:gd name="T18" fmla="*/ 108 w 148"/>
              <a:gd name="T19" fmla="*/ 69 h 146"/>
              <a:gd name="T20" fmla="*/ 108 w 148"/>
              <a:gd name="T21" fmla="*/ 74 h 146"/>
              <a:gd name="T22" fmla="*/ 106 w 148"/>
              <a:gd name="T23" fmla="*/ 81 h 146"/>
              <a:gd name="T24" fmla="*/ 101 w 148"/>
              <a:gd name="T25" fmla="*/ 92 h 146"/>
              <a:gd name="T26" fmla="*/ 93 w 148"/>
              <a:gd name="T27" fmla="*/ 99 h 146"/>
              <a:gd name="T28" fmla="*/ 81 w 148"/>
              <a:gd name="T29" fmla="*/ 104 h 146"/>
              <a:gd name="T30" fmla="*/ 74 w 148"/>
              <a:gd name="T31" fmla="*/ 104 h 146"/>
              <a:gd name="T32" fmla="*/ 72 w 148"/>
              <a:gd name="T33" fmla="*/ 104 h 146"/>
              <a:gd name="T34" fmla="*/ 64 w 148"/>
              <a:gd name="T35" fmla="*/ 103 h 146"/>
              <a:gd name="T36" fmla="*/ 57 w 148"/>
              <a:gd name="T37" fmla="*/ 113 h 146"/>
              <a:gd name="T38" fmla="*/ 47 w 148"/>
              <a:gd name="T39" fmla="*/ 116 h 146"/>
              <a:gd name="T40" fmla="*/ 46 w 148"/>
              <a:gd name="T41" fmla="*/ 116 h 146"/>
              <a:gd name="T42" fmla="*/ 39 w 148"/>
              <a:gd name="T43" fmla="*/ 114 h 146"/>
              <a:gd name="T44" fmla="*/ 30 w 148"/>
              <a:gd name="T45" fmla="*/ 104 h 146"/>
              <a:gd name="T46" fmla="*/ 30 w 148"/>
              <a:gd name="T47" fmla="*/ 97 h 146"/>
              <a:gd name="T48" fmla="*/ 34 w 148"/>
              <a:gd name="T49" fmla="*/ 87 h 146"/>
              <a:gd name="T50" fmla="*/ 44 w 148"/>
              <a:gd name="T51" fmla="*/ 81 h 146"/>
              <a:gd name="T52" fmla="*/ 42 w 148"/>
              <a:gd name="T53" fmla="*/ 76 h 146"/>
              <a:gd name="T54" fmla="*/ 42 w 148"/>
              <a:gd name="T55" fmla="*/ 69 h 146"/>
              <a:gd name="T56" fmla="*/ 46 w 148"/>
              <a:gd name="T57" fmla="*/ 57 h 146"/>
              <a:gd name="T58" fmla="*/ 52 w 148"/>
              <a:gd name="T59" fmla="*/ 47 h 146"/>
              <a:gd name="T60" fmla="*/ 62 w 148"/>
              <a:gd name="T61" fmla="*/ 42 h 146"/>
              <a:gd name="T62" fmla="*/ 74 w 148"/>
              <a:gd name="T63" fmla="*/ 39 h 146"/>
              <a:gd name="T64" fmla="*/ 77 w 148"/>
              <a:gd name="T65" fmla="*/ 39 h 146"/>
              <a:gd name="T66" fmla="*/ 77 w 148"/>
              <a:gd name="T67" fmla="*/ 39 h 146"/>
              <a:gd name="T68" fmla="*/ 59 w 148"/>
              <a:gd name="T69" fmla="*/ 0 h 146"/>
              <a:gd name="T70" fmla="*/ 54 w 148"/>
              <a:gd name="T71" fmla="*/ 0 h 146"/>
              <a:gd name="T72" fmla="*/ 34 w 148"/>
              <a:gd name="T73" fmla="*/ 10 h 146"/>
              <a:gd name="T74" fmla="*/ 17 w 148"/>
              <a:gd name="T75" fmla="*/ 25 h 146"/>
              <a:gd name="T76" fmla="*/ 7 w 148"/>
              <a:gd name="T77" fmla="*/ 44 h 146"/>
              <a:gd name="T78" fmla="*/ 0 w 148"/>
              <a:gd name="T79" fmla="*/ 66 h 146"/>
              <a:gd name="T80" fmla="*/ 0 w 148"/>
              <a:gd name="T81" fmla="*/ 81 h 146"/>
              <a:gd name="T82" fmla="*/ 10 w 148"/>
              <a:gd name="T83" fmla="*/ 108 h 146"/>
              <a:gd name="T84" fmla="*/ 29 w 148"/>
              <a:gd name="T85" fmla="*/ 129 h 146"/>
              <a:gd name="T86" fmla="*/ 54 w 148"/>
              <a:gd name="T87" fmla="*/ 143 h 146"/>
              <a:gd name="T88" fmla="*/ 69 w 148"/>
              <a:gd name="T89" fmla="*/ 146 h 146"/>
              <a:gd name="T90" fmla="*/ 74 w 148"/>
              <a:gd name="T91" fmla="*/ 146 h 146"/>
              <a:gd name="T92" fmla="*/ 101 w 148"/>
              <a:gd name="T93" fmla="*/ 141 h 146"/>
              <a:gd name="T94" fmla="*/ 124 w 148"/>
              <a:gd name="T95" fmla="*/ 126 h 146"/>
              <a:gd name="T96" fmla="*/ 141 w 148"/>
              <a:gd name="T97" fmla="*/ 104 h 146"/>
              <a:gd name="T98" fmla="*/ 148 w 148"/>
              <a:gd name="T99" fmla="*/ 77 h 146"/>
              <a:gd name="T100" fmla="*/ 148 w 148"/>
              <a:gd name="T101" fmla="*/ 64 h 146"/>
              <a:gd name="T102" fmla="*/ 141 w 148"/>
              <a:gd name="T103" fmla="*/ 39 h 146"/>
              <a:gd name="T104" fmla="*/ 124 w 148"/>
              <a:gd name="T105" fmla="*/ 19 h 146"/>
              <a:gd name="T106" fmla="*/ 103 w 148"/>
              <a:gd name="T107" fmla="*/ 4 h 146"/>
              <a:gd name="T108" fmla="*/ 59 w 148"/>
              <a:gd name="T10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146">
                <a:moveTo>
                  <a:pt x="77" y="39"/>
                </a:moveTo>
                <a:lnTo>
                  <a:pt x="77" y="39"/>
                </a:lnTo>
                <a:lnTo>
                  <a:pt x="81" y="32"/>
                </a:lnTo>
                <a:lnTo>
                  <a:pt x="86" y="25"/>
                </a:lnTo>
                <a:lnTo>
                  <a:pt x="93" y="20"/>
                </a:lnTo>
                <a:lnTo>
                  <a:pt x="101" y="19"/>
                </a:lnTo>
                <a:lnTo>
                  <a:pt x="101" y="19"/>
                </a:lnTo>
                <a:lnTo>
                  <a:pt x="104" y="19"/>
                </a:lnTo>
                <a:lnTo>
                  <a:pt x="104" y="19"/>
                </a:lnTo>
                <a:lnTo>
                  <a:pt x="109" y="20"/>
                </a:lnTo>
                <a:lnTo>
                  <a:pt x="113" y="22"/>
                </a:lnTo>
                <a:lnTo>
                  <a:pt x="121" y="27"/>
                </a:lnTo>
                <a:lnTo>
                  <a:pt x="126" y="35"/>
                </a:lnTo>
                <a:lnTo>
                  <a:pt x="126" y="40"/>
                </a:lnTo>
                <a:lnTo>
                  <a:pt x="126" y="45"/>
                </a:lnTo>
                <a:lnTo>
                  <a:pt x="126" y="45"/>
                </a:lnTo>
                <a:lnTo>
                  <a:pt x="124" y="54"/>
                </a:lnTo>
                <a:lnTo>
                  <a:pt x="121" y="61"/>
                </a:lnTo>
                <a:lnTo>
                  <a:pt x="114" y="66"/>
                </a:lnTo>
                <a:lnTo>
                  <a:pt x="108" y="69"/>
                </a:lnTo>
                <a:lnTo>
                  <a:pt x="108" y="69"/>
                </a:lnTo>
                <a:lnTo>
                  <a:pt x="108" y="74"/>
                </a:lnTo>
                <a:lnTo>
                  <a:pt x="108" y="74"/>
                </a:lnTo>
                <a:lnTo>
                  <a:pt x="106" y="81"/>
                </a:lnTo>
                <a:lnTo>
                  <a:pt x="104" y="86"/>
                </a:lnTo>
                <a:lnTo>
                  <a:pt x="101" y="92"/>
                </a:lnTo>
                <a:lnTo>
                  <a:pt x="96" y="96"/>
                </a:lnTo>
                <a:lnTo>
                  <a:pt x="93" y="99"/>
                </a:lnTo>
                <a:lnTo>
                  <a:pt x="86" y="103"/>
                </a:lnTo>
                <a:lnTo>
                  <a:pt x="81" y="104"/>
                </a:lnTo>
                <a:lnTo>
                  <a:pt x="74" y="104"/>
                </a:lnTo>
                <a:lnTo>
                  <a:pt x="74" y="104"/>
                </a:lnTo>
                <a:lnTo>
                  <a:pt x="72" y="104"/>
                </a:lnTo>
                <a:lnTo>
                  <a:pt x="72" y="104"/>
                </a:lnTo>
                <a:lnTo>
                  <a:pt x="64" y="103"/>
                </a:lnTo>
                <a:lnTo>
                  <a:pt x="64" y="103"/>
                </a:lnTo>
                <a:lnTo>
                  <a:pt x="62" y="108"/>
                </a:lnTo>
                <a:lnTo>
                  <a:pt x="57" y="113"/>
                </a:lnTo>
                <a:lnTo>
                  <a:pt x="54" y="116"/>
                </a:lnTo>
                <a:lnTo>
                  <a:pt x="47" y="116"/>
                </a:lnTo>
                <a:lnTo>
                  <a:pt x="47" y="116"/>
                </a:lnTo>
                <a:lnTo>
                  <a:pt x="46" y="116"/>
                </a:lnTo>
                <a:lnTo>
                  <a:pt x="46" y="116"/>
                </a:lnTo>
                <a:lnTo>
                  <a:pt x="39" y="114"/>
                </a:lnTo>
                <a:lnTo>
                  <a:pt x="34" y="109"/>
                </a:lnTo>
                <a:lnTo>
                  <a:pt x="30" y="104"/>
                </a:lnTo>
                <a:lnTo>
                  <a:pt x="30" y="97"/>
                </a:lnTo>
                <a:lnTo>
                  <a:pt x="30" y="97"/>
                </a:lnTo>
                <a:lnTo>
                  <a:pt x="30" y="91"/>
                </a:lnTo>
                <a:lnTo>
                  <a:pt x="34" y="87"/>
                </a:lnTo>
                <a:lnTo>
                  <a:pt x="39" y="84"/>
                </a:lnTo>
                <a:lnTo>
                  <a:pt x="44" y="81"/>
                </a:lnTo>
                <a:lnTo>
                  <a:pt x="44" y="81"/>
                </a:lnTo>
                <a:lnTo>
                  <a:pt x="42" y="76"/>
                </a:lnTo>
                <a:lnTo>
                  <a:pt x="42" y="69"/>
                </a:lnTo>
                <a:lnTo>
                  <a:pt x="42" y="69"/>
                </a:lnTo>
                <a:lnTo>
                  <a:pt x="42" y="64"/>
                </a:lnTo>
                <a:lnTo>
                  <a:pt x="46" y="57"/>
                </a:lnTo>
                <a:lnTo>
                  <a:pt x="49" y="52"/>
                </a:lnTo>
                <a:lnTo>
                  <a:pt x="52" y="47"/>
                </a:lnTo>
                <a:lnTo>
                  <a:pt x="57" y="44"/>
                </a:lnTo>
                <a:lnTo>
                  <a:pt x="62" y="42"/>
                </a:lnTo>
                <a:lnTo>
                  <a:pt x="69" y="40"/>
                </a:lnTo>
                <a:lnTo>
                  <a:pt x="74" y="39"/>
                </a:lnTo>
                <a:lnTo>
                  <a:pt x="74" y="39"/>
                </a:lnTo>
                <a:lnTo>
                  <a:pt x="77" y="39"/>
                </a:lnTo>
                <a:lnTo>
                  <a:pt x="77" y="39"/>
                </a:lnTo>
                <a:lnTo>
                  <a:pt x="77" y="39"/>
                </a:lnTo>
                <a:close/>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8" name="Freeform 102"/>
          <p:cNvSpPr/>
          <p:nvPr>
            <p:custDataLst>
              <p:tags r:id="rId99"/>
            </p:custDataLst>
          </p:nvPr>
        </p:nvSpPr>
        <p:spPr bwMode="auto">
          <a:xfrm>
            <a:off x="1403985" y="2248535"/>
            <a:ext cx="57150" cy="58420"/>
          </a:xfrm>
          <a:custGeom>
            <a:avLst/>
            <a:gdLst>
              <a:gd name="T0" fmla="*/ 47 w 96"/>
              <a:gd name="T1" fmla="*/ 20 h 97"/>
              <a:gd name="T2" fmla="*/ 56 w 96"/>
              <a:gd name="T3" fmla="*/ 6 h 97"/>
              <a:gd name="T4" fmla="*/ 71 w 96"/>
              <a:gd name="T5" fmla="*/ 0 h 97"/>
              <a:gd name="T6" fmla="*/ 74 w 96"/>
              <a:gd name="T7" fmla="*/ 0 h 97"/>
              <a:gd name="T8" fmla="*/ 79 w 96"/>
              <a:gd name="T9" fmla="*/ 1 h 97"/>
              <a:gd name="T10" fmla="*/ 91 w 96"/>
              <a:gd name="T11" fmla="*/ 8 h 97"/>
              <a:gd name="T12" fmla="*/ 96 w 96"/>
              <a:gd name="T13" fmla="*/ 21 h 97"/>
              <a:gd name="T14" fmla="*/ 96 w 96"/>
              <a:gd name="T15" fmla="*/ 26 h 97"/>
              <a:gd name="T16" fmla="*/ 91 w 96"/>
              <a:gd name="T17" fmla="*/ 42 h 97"/>
              <a:gd name="T18" fmla="*/ 78 w 96"/>
              <a:gd name="T19" fmla="*/ 50 h 97"/>
              <a:gd name="T20" fmla="*/ 78 w 96"/>
              <a:gd name="T21" fmla="*/ 55 h 97"/>
              <a:gd name="T22" fmla="*/ 76 w 96"/>
              <a:gd name="T23" fmla="*/ 62 h 97"/>
              <a:gd name="T24" fmla="*/ 71 w 96"/>
              <a:gd name="T25" fmla="*/ 73 h 97"/>
              <a:gd name="T26" fmla="*/ 63 w 96"/>
              <a:gd name="T27" fmla="*/ 80 h 97"/>
              <a:gd name="T28" fmla="*/ 51 w 96"/>
              <a:gd name="T29" fmla="*/ 85 h 97"/>
              <a:gd name="T30" fmla="*/ 44 w 96"/>
              <a:gd name="T31" fmla="*/ 85 h 97"/>
              <a:gd name="T32" fmla="*/ 42 w 96"/>
              <a:gd name="T33" fmla="*/ 85 h 97"/>
              <a:gd name="T34" fmla="*/ 34 w 96"/>
              <a:gd name="T35" fmla="*/ 84 h 97"/>
              <a:gd name="T36" fmla="*/ 27 w 96"/>
              <a:gd name="T37" fmla="*/ 94 h 97"/>
              <a:gd name="T38" fmla="*/ 17 w 96"/>
              <a:gd name="T39" fmla="*/ 97 h 97"/>
              <a:gd name="T40" fmla="*/ 16 w 96"/>
              <a:gd name="T41" fmla="*/ 97 h 97"/>
              <a:gd name="T42" fmla="*/ 9 w 96"/>
              <a:gd name="T43" fmla="*/ 95 h 97"/>
              <a:gd name="T44" fmla="*/ 0 w 96"/>
              <a:gd name="T45" fmla="*/ 85 h 97"/>
              <a:gd name="T46" fmla="*/ 0 w 96"/>
              <a:gd name="T47" fmla="*/ 78 h 97"/>
              <a:gd name="T48" fmla="*/ 4 w 96"/>
              <a:gd name="T49" fmla="*/ 68 h 97"/>
              <a:gd name="T50" fmla="*/ 14 w 96"/>
              <a:gd name="T51" fmla="*/ 62 h 97"/>
              <a:gd name="T52" fmla="*/ 12 w 96"/>
              <a:gd name="T53" fmla="*/ 57 h 97"/>
              <a:gd name="T54" fmla="*/ 12 w 96"/>
              <a:gd name="T55" fmla="*/ 50 h 97"/>
              <a:gd name="T56" fmla="*/ 16 w 96"/>
              <a:gd name="T57" fmla="*/ 38 h 97"/>
              <a:gd name="T58" fmla="*/ 22 w 96"/>
              <a:gd name="T59" fmla="*/ 28 h 97"/>
              <a:gd name="T60" fmla="*/ 32 w 96"/>
              <a:gd name="T61" fmla="*/ 23 h 97"/>
              <a:gd name="T62" fmla="*/ 44 w 96"/>
              <a:gd name="T63" fmla="*/ 20 h 97"/>
              <a:gd name="T64" fmla="*/ 47 w 96"/>
              <a:gd name="T65" fmla="*/ 20 h 97"/>
              <a:gd name="T66" fmla="*/ 47 w 96"/>
              <a:gd name="T67"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47" y="20"/>
                </a:moveTo>
                <a:lnTo>
                  <a:pt x="47" y="20"/>
                </a:lnTo>
                <a:lnTo>
                  <a:pt x="51" y="13"/>
                </a:lnTo>
                <a:lnTo>
                  <a:pt x="56" y="6"/>
                </a:lnTo>
                <a:lnTo>
                  <a:pt x="63" y="1"/>
                </a:lnTo>
                <a:lnTo>
                  <a:pt x="71" y="0"/>
                </a:lnTo>
                <a:lnTo>
                  <a:pt x="71" y="0"/>
                </a:lnTo>
                <a:lnTo>
                  <a:pt x="74" y="0"/>
                </a:lnTo>
                <a:lnTo>
                  <a:pt x="74" y="0"/>
                </a:lnTo>
                <a:lnTo>
                  <a:pt x="79" y="1"/>
                </a:lnTo>
                <a:lnTo>
                  <a:pt x="83" y="3"/>
                </a:lnTo>
                <a:lnTo>
                  <a:pt x="91" y="8"/>
                </a:lnTo>
                <a:lnTo>
                  <a:pt x="96" y="16"/>
                </a:lnTo>
                <a:lnTo>
                  <a:pt x="96" y="21"/>
                </a:lnTo>
                <a:lnTo>
                  <a:pt x="96" y="26"/>
                </a:lnTo>
                <a:lnTo>
                  <a:pt x="96" y="26"/>
                </a:lnTo>
                <a:lnTo>
                  <a:pt x="94" y="35"/>
                </a:lnTo>
                <a:lnTo>
                  <a:pt x="91" y="42"/>
                </a:lnTo>
                <a:lnTo>
                  <a:pt x="84" y="47"/>
                </a:lnTo>
                <a:lnTo>
                  <a:pt x="78" y="50"/>
                </a:lnTo>
                <a:lnTo>
                  <a:pt x="78" y="50"/>
                </a:lnTo>
                <a:lnTo>
                  <a:pt x="78" y="55"/>
                </a:lnTo>
                <a:lnTo>
                  <a:pt x="78" y="55"/>
                </a:lnTo>
                <a:lnTo>
                  <a:pt x="76" y="62"/>
                </a:lnTo>
                <a:lnTo>
                  <a:pt x="74" y="67"/>
                </a:lnTo>
                <a:lnTo>
                  <a:pt x="71" y="73"/>
                </a:lnTo>
                <a:lnTo>
                  <a:pt x="66" y="77"/>
                </a:lnTo>
                <a:lnTo>
                  <a:pt x="63" y="80"/>
                </a:lnTo>
                <a:lnTo>
                  <a:pt x="56" y="84"/>
                </a:lnTo>
                <a:lnTo>
                  <a:pt x="51" y="85"/>
                </a:lnTo>
                <a:lnTo>
                  <a:pt x="44" y="85"/>
                </a:lnTo>
                <a:lnTo>
                  <a:pt x="44" y="85"/>
                </a:lnTo>
                <a:lnTo>
                  <a:pt x="42" y="85"/>
                </a:lnTo>
                <a:lnTo>
                  <a:pt x="42" y="85"/>
                </a:lnTo>
                <a:lnTo>
                  <a:pt x="34" y="84"/>
                </a:lnTo>
                <a:lnTo>
                  <a:pt x="34" y="84"/>
                </a:lnTo>
                <a:lnTo>
                  <a:pt x="32" y="89"/>
                </a:lnTo>
                <a:lnTo>
                  <a:pt x="27" y="94"/>
                </a:lnTo>
                <a:lnTo>
                  <a:pt x="24" y="97"/>
                </a:lnTo>
                <a:lnTo>
                  <a:pt x="17" y="97"/>
                </a:lnTo>
                <a:lnTo>
                  <a:pt x="17" y="97"/>
                </a:lnTo>
                <a:lnTo>
                  <a:pt x="16" y="97"/>
                </a:lnTo>
                <a:lnTo>
                  <a:pt x="16" y="97"/>
                </a:lnTo>
                <a:lnTo>
                  <a:pt x="9" y="95"/>
                </a:lnTo>
                <a:lnTo>
                  <a:pt x="4" y="90"/>
                </a:lnTo>
                <a:lnTo>
                  <a:pt x="0" y="85"/>
                </a:lnTo>
                <a:lnTo>
                  <a:pt x="0" y="78"/>
                </a:lnTo>
                <a:lnTo>
                  <a:pt x="0" y="78"/>
                </a:lnTo>
                <a:lnTo>
                  <a:pt x="0" y="72"/>
                </a:lnTo>
                <a:lnTo>
                  <a:pt x="4" y="68"/>
                </a:lnTo>
                <a:lnTo>
                  <a:pt x="9" y="65"/>
                </a:lnTo>
                <a:lnTo>
                  <a:pt x="14" y="62"/>
                </a:lnTo>
                <a:lnTo>
                  <a:pt x="14" y="62"/>
                </a:lnTo>
                <a:lnTo>
                  <a:pt x="12" y="57"/>
                </a:lnTo>
                <a:lnTo>
                  <a:pt x="12" y="50"/>
                </a:lnTo>
                <a:lnTo>
                  <a:pt x="12" y="50"/>
                </a:lnTo>
                <a:lnTo>
                  <a:pt x="12" y="45"/>
                </a:lnTo>
                <a:lnTo>
                  <a:pt x="16" y="38"/>
                </a:lnTo>
                <a:lnTo>
                  <a:pt x="19" y="33"/>
                </a:lnTo>
                <a:lnTo>
                  <a:pt x="22" y="28"/>
                </a:lnTo>
                <a:lnTo>
                  <a:pt x="27" y="25"/>
                </a:lnTo>
                <a:lnTo>
                  <a:pt x="32" y="23"/>
                </a:lnTo>
                <a:lnTo>
                  <a:pt x="39" y="21"/>
                </a:lnTo>
                <a:lnTo>
                  <a:pt x="44" y="20"/>
                </a:lnTo>
                <a:lnTo>
                  <a:pt x="44" y="20"/>
                </a:lnTo>
                <a:lnTo>
                  <a:pt x="47" y="20"/>
                </a:lnTo>
                <a:lnTo>
                  <a:pt x="47" y="20"/>
                </a:lnTo>
                <a:lnTo>
                  <a:pt x="47" y="2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9" name="Freeform 103"/>
          <p:cNvSpPr/>
          <p:nvPr>
            <p:custDataLst>
              <p:tags r:id="rId100"/>
            </p:custDataLst>
          </p:nvPr>
        </p:nvSpPr>
        <p:spPr bwMode="auto">
          <a:xfrm>
            <a:off x="1386205" y="2237740"/>
            <a:ext cx="88265" cy="86995"/>
          </a:xfrm>
          <a:custGeom>
            <a:avLst/>
            <a:gdLst>
              <a:gd name="T0" fmla="*/ 59 w 148"/>
              <a:gd name="T1" fmla="*/ 0 h 146"/>
              <a:gd name="T2" fmla="*/ 59 w 148"/>
              <a:gd name="T3" fmla="*/ 0 h 146"/>
              <a:gd name="T4" fmla="*/ 54 w 148"/>
              <a:gd name="T5" fmla="*/ 0 h 146"/>
              <a:gd name="T6" fmla="*/ 54 w 148"/>
              <a:gd name="T7" fmla="*/ 0 h 146"/>
              <a:gd name="T8" fmla="*/ 44 w 148"/>
              <a:gd name="T9" fmla="*/ 5 h 146"/>
              <a:gd name="T10" fmla="*/ 34 w 148"/>
              <a:gd name="T11" fmla="*/ 10 h 146"/>
              <a:gd name="T12" fmla="*/ 25 w 148"/>
              <a:gd name="T13" fmla="*/ 17 h 146"/>
              <a:gd name="T14" fmla="*/ 17 w 148"/>
              <a:gd name="T15" fmla="*/ 25 h 146"/>
              <a:gd name="T16" fmla="*/ 12 w 148"/>
              <a:gd name="T17" fmla="*/ 34 h 146"/>
              <a:gd name="T18" fmla="*/ 7 w 148"/>
              <a:gd name="T19" fmla="*/ 44 h 146"/>
              <a:gd name="T20" fmla="*/ 2 w 148"/>
              <a:gd name="T21" fmla="*/ 54 h 146"/>
              <a:gd name="T22" fmla="*/ 0 w 148"/>
              <a:gd name="T23" fmla="*/ 66 h 146"/>
              <a:gd name="T24" fmla="*/ 0 w 148"/>
              <a:gd name="T25" fmla="*/ 66 h 146"/>
              <a:gd name="T26" fmla="*/ 0 w 148"/>
              <a:gd name="T27" fmla="*/ 81 h 146"/>
              <a:gd name="T28" fmla="*/ 4 w 148"/>
              <a:gd name="T29" fmla="*/ 96 h 146"/>
              <a:gd name="T30" fmla="*/ 10 w 148"/>
              <a:gd name="T31" fmla="*/ 108 h 146"/>
              <a:gd name="T32" fmla="*/ 19 w 148"/>
              <a:gd name="T33" fmla="*/ 119 h 146"/>
              <a:gd name="T34" fmla="*/ 29 w 148"/>
              <a:gd name="T35" fmla="*/ 129 h 146"/>
              <a:gd name="T36" fmla="*/ 41 w 148"/>
              <a:gd name="T37" fmla="*/ 138 h 146"/>
              <a:gd name="T38" fmla="*/ 54 w 148"/>
              <a:gd name="T39" fmla="*/ 143 h 146"/>
              <a:gd name="T40" fmla="*/ 69 w 148"/>
              <a:gd name="T41" fmla="*/ 146 h 146"/>
              <a:gd name="T42" fmla="*/ 69 w 148"/>
              <a:gd name="T43" fmla="*/ 146 h 146"/>
              <a:gd name="T44" fmla="*/ 74 w 148"/>
              <a:gd name="T45" fmla="*/ 146 h 146"/>
              <a:gd name="T46" fmla="*/ 74 w 148"/>
              <a:gd name="T47" fmla="*/ 146 h 146"/>
              <a:gd name="T48" fmla="*/ 89 w 148"/>
              <a:gd name="T49" fmla="*/ 144 h 146"/>
              <a:gd name="T50" fmla="*/ 101 w 148"/>
              <a:gd name="T51" fmla="*/ 141 h 146"/>
              <a:gd name="T52" fmla="*/ 114 w 148"/>
              <a:gd name="T53" fmla="*/ 134 h 146"/>
              <a:gd name="T54" fmla="*/ 124 w 148"/>
              <a:gd name="T55" fmla="*/ 126 h 146"/>
              <a:gd name="T56" fmla="*/ 133 w 148"/>
              <a:gd name="T57" fmla="*/ 116 h 146"/>
              <a:gd name="T58" fmla="*/ 141 w 148"/>
              <a:gd name="T59" fmla="*/ 104 h 146"/>
              <a:gd name="T60" fmla="*/ 146 w 148"/>
              <a:gd name="T61" fmla="*/ 92 h 146"/>
              <a:gd name="T62" fmla="*/ 148 w 148"/>
              <a:gd name="T63" fmla="*/ 77 h 146"/>
              <a:gd name="T64" fmla="*/ 148 w 148"/>
              <a:gd name="T65" fmla="*/ 77 h 146"/>
              <a:gd name="T66" fmla="*/ 148 w 148"/>
              <a:gd name="T67" fmla="*/ 64 h 146"/>
              <a:gd name="T68" fmla="*/ 145 w 148"/>
              <a:gd name="T69" fmla="*/ 51 h 146"/>
              <a:gd name="T70" fmla="*/ 141 w 148"/>
              <a:gd name="T71" fmla="*/ 39 h 146"/>
              <a:gd name="T72" fmla="*/ 133 w 148"/>
              <a:gd name="T73" fmla="*/ 27 h 146"/>
              <a:gd name="T74" fmla="*/ 124 w 148"/>
              <a:gd name="T75" fmla="*/ 19 h 146"/>
              <a:gd name="T76" fmla="*/ 114 w 148"/>
              <a:gd name="T77" fmla="*/ 10 h 146"/>
              <a:gd name="T78" fmla="*/ 103 w 148"/>
              <a:gd name="T79" fmla="*/ 4 h 146"/>
              <a:gd name="T80" fmla="*/ 89 w 148"/>
              <a:gd name="T81" fmla="*/ 0 h 146"/>
              <a:gd name="T82" fmla="*/ 59 w 148"/>
              <a:gd name="T8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146">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0" name="Freeform 104"/>
          <p:cNvSpPr/>
          <p:nvPr>
            <p:custDataLst>
              <p:tags r:id="rId101"/>
            </p:custDataLst>
          </p:nvPr>
        </p:nvSpPr>
        <p:spPr bwMode="auto">
          <a:xfrm>
            <a:off x="1410970" y="2259965"/>
            <a:ext cx="39370" cy="39370"/>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1" name="Freeform 105"/>
          <p:cNvSpPr/>
          <p:nvPr>
            <p:custDataLst>
              <p:tags r:id="rId102"/>
            </p:custDataLst>
          </p:nvPr>
        </p:nvSpPr>
        <p:spPr bwMode="auto">
          <a:xfrm>
            <a:off x="1410970" y="2259965"/>
            <a:ext cx="39370" cy="39370"/>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2" name="Freeform 106"/>
          <p:cNvSpPr/>
          <p:nvPr>
            <p:custDataLst>
              <p:tags r:id="rId103"/>
            </p:custDataLst>
          </p:nvPr>
        </p:nvSpPr>
        <p:spPr bwMode="auto">
          <a:xfrm>
            <a:off x="1432560" y="2248535"/>
            <a:ext cx="28575" cy="29845"/>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3" name="Freeform 107"/>
          <p:cNvSpPr/>
          <p:nvPr>
            <p:custDataLst>
              <p:tags r:id="rId104"/>
            </p:custDataLst>
          </p:nvPr>
        </p:nvSpPr>
        <p:spPr bwMode="auto">
          <a:xfrm>
            <a:off x="1432560" y="2248535"/>
            <a:ext cx="28575" cy="29845"/>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5" name="Freeform 108"/>
          <p:cNvSpPr/>
          <p:nvPr>
            <p:custDataLst>
              <p:tags r:id="rId105"/>
            </p:custDataLst>
          </p:nvPr>
        </p:nvSpPr>
        <p:spPr bwMode="auto">
          <a:xfrm>
            <a:off x="1403985" y="2285365"/>
            <a:ext cx="21590" cy="21590"/>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6" name="Freeform 109"/>
          <p:cNvSpPr/>
          <p:nvPr>
            <p:custDataLst>
              <p:tags r:id="rId106"/>
            </p:custDataLst>
          </p:nvPr>
        </p:nvSpPr>
        <p:spPr bwMode="auto">
          <a:xfrm>
            <a:off x="1403985" y="2285365"/>
            <a:ext cx="21590" cy="21590"/>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7" name="Freeform 110"/>
          <p:cNvSpPr/>
          <p:nvPr>
            <p:custDataLst>
              <p:tags r:id="rId107"/>
            </p:custDataLst>
          </p:nvPr>
        </p:nvSpPr>
        <p:spPr bwMode="auto">
          <a:xfrm>
            <a:off x="1345565" y="2305685"/>
            <a:ext cx="0" cy="19050"/>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8" name="Freeform 111"/>
          <p:cNvSpPr/>
          <p:nvPr>
            <p:custDataLst>
              <p:tags r:id="rId108"/>
            </p:custDataLst>
          </p:nvPr>
        </p:nvSpPr>
        <p:spPr bwMode="auto">
          <a:xfrm>
            <a:off x="1345565" y="2305685"/>
            <a:ext cx="0" cy="19050"/>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9" name="Freeform 112"/>
          <p:cNvSpPr>
            <a:spLocks noEditPoints="1"/>
          </p:cNvSpPr>
          <p:nvPr>
            <p:custDataLst>
              <p:tags r:id="rId109"/>
            </p:custDataLst>
          </p:nvPr>
        </p:nvSpPr>
        <p:spPr bwMode="auto">
          <a:xfrm>
            <a:off x="1338580" y="2230755"/>
            <a:ext cx="241935" cy="187960"/>
          </a:xfrm>
          <a:custGeom>
            <a:avLst/>
            <a:gdLst>
              <a:gd name="T0" fmla="*/ 0 w 406"/>
              <a:gd name="T1" fmla="*/ 143 h 316"/>
              <a:gd name="T2" fmla="*/ 6 w 406"/>
              <a:gd name="T3" fmla="*/ 195 h 316"/>
              <a:gd name="T4" fmla="*/ 27 w 406"/>
              <a:gd name="T5" fmla="*/ 240 h 316"/>
              <a:gd name="T6" fmla="*/ 58 w 406"/>
              <a:gd name="T7" fmla="*/ 276 h 316"/>
              <a:gd name="T8" fmla="*/ 97 w 406"/>
              <a:gd name="T9" fmla="*/ 302 h 316"/>
              <a:gd name="T10" fmla="*/ 142 w 406"/>
              <a:gd name="T11" fmla="*/ 314 h 316"/>
              <a:gd name="T12" fmla="*/ 278 w 406"/>
              <a:gd name="T13" fmla="*/ 316 h 316"/>
              <a:gd name="T14" fmla="*/ 315 w 406"/>
              <a:gd name="T15" fmla="*/ 309 h 316"/>
              <a:gd name="T16" fmla="*/ 349 w 406"/>
              <a:gd name="T17" fmla="*/ 292 h 316"/>
              <a:gd name="T18" fmla="*/ 376 w 406"/>
              <a:gd name="T19" fmla="*/ 266 h 316"/>
              <a:gd name="T20" fmla="*/ 396 w 406"/>
              <a:gd name="T21" fmla="*/ 232 h 316"/>
              <a:gd name="T22" fmla="*/ 404 w 406"/>
              <a:gd name="T23" fmla="*/ 192 h 316"/>
              <a:gd name="T24" fmla="*/ 406 w 406"/>
              <a:gd name="T25" fmla="*/ 120 h 316"/>
              <a:gd name="T26" fmla="*/ 401 w 406"/>
              <a:gd name="T27" fmla="*/ 84 h 316"/>
              <a:gd name="T28" fmla="*/ 387 w 406"/>
              <a:gd name="T29" fmla="*/ 54 h 316"/>
              <a:gd name="T30" fmla="*/ 366 w 406"/>
              <a:gd name="T31" fmla="*/ 27 h 316"/>
              <a:gd name="T32" fmla="*/ 339 w 406"/>
              <a:gd name="T33" fmla="*/ 11 h 316"/>
              <a:gd name="T34" fmla="*/ 307 w 406"/>
              <a:gd name="T35" fmla="*/ 0 h 316"/>
              <a:gd name="T36" fmla="*/ 131 w 406"/>
              <a:gd name="T37" fmla="*/ 0 h 316"/>
              <a:gd name="T38" fmla="*/ 92 w 406"/>
              <a:gd name="T39" fmla="*/ 7 h 316"/>
              <a:gd name="T40" fmla="*/ 58 w 406"/>
              <a:gd name="T41" fmla="*/ 24 h 316"/>
              <a:gd name="T42" fmla="*/ 30 w 406"/>
              <a:gd name="T43" fmla="*/ 52 h 316"/>
              <a:gd name="T44" fmla="*/ 10 w 406"/>
              <a:gd name="T45" fmla="*/ 86 h 316"/>
              <a:gd name="T46" fmla="*/ 1 w 406"/>
              <a:gd name="T47" fmla="*/ 128 h 316"/>
              <a:gd name="T48" fmla="*/ 23 w 406"/>
              <a:gd name="T49" fmla="*/ 141 h 316"/>
              <a:gd name="T50" fmla="*/ 25 w 406"/>
              <a:gd name="T51" fmla="*/ 118 h 316"/>
              <a:gd name="T52" fmla="*/ 37 w 406"/>
              <a:gd name="T53" fmla="*/ 86 h 316"/>
              <a:gd name="T54" fmla="*/ 55 w 406"/>
              <a:gd name="T55" fmla="*/ 59 h 316"/>
              <a:gd name="T56" fmla="*/ 80 w 406"/>
              <a:gd name="T57" fmla="*/ 39 h 316"/>
              <a:gd name="T58" fmla="*/ 109 w 406"/>
              <a:gd name="T59" fmla="*/ 27 h 316"/>
              <a:gd name="T60" fmla="*/ 295 w 406"/>
              <a:gd name="T61" fmla="*/ 26 h 316"/>
              <a:gd name="T62" fmla="*/ 329 w 406"/>
              <a:gd name="T63" fmla="*/ 32 h 316"/>
              <a:gd name="T64" fmla="*/ 367 w 406"/>
              <a:gd name="T65" fmla="*/ 68 h 316"/>
              <a:gd name="T66" fmla="*/ 382 w 406"/>
              <a:gd name="T67" fmla="*/ 120 h 316"/>
              <a:gd name="T68" fmla="*/ 382 w 406"/>
              <a:gd name="T69" fmla="*/ 190 h 316"/>
              <a:gd name="T70" fmla="*/ 374 w 406"/>
              <a:gd name="T71" fmla="*/ 222 h 316"/>
              <a:gd name="T72" fmla="*/ 337 w 406"/>
              <a:gd name="T73" fmla="*/ 272 h 316"/>
              <a:gd name="T74" fmla="*/ 308 w 406"/>
              <a:gd name="T75" fmla="*/ 286 h 316"/>
              <a:gd name="T76" fmla="*/ 278 w 406"/>
              <a:gd name="T77" fmla="*/ 291 h 316"/>
              <a:gd name="T78" fmla="*/ 146 w 406"/>
              <a:gd name="T79" fmla="*/ 291 h 316"/>
              <a:gd name="T80" fmla="*/ 105 w 406"/>
              <a:gd name="T81" fmla="*/ 279 h 316"/>
              <a:gd name="T82" fmla="*/ 72 w 406"/>
              <a:gd name="T83" fmla="*/ 257 h 316"/>
              <a:gd name="T84" fmla="*/ 47 w 406"/>
              <a:gd name="T85" fmla="*/ 225 h 316"/>
              <a:gd name="T86" fmla="*/ 28 w 406"/>
              <a:gd name="T87" fmla="*/ 187 h 316"/>
              <a:gd name="T88" fmla="*/ 23 w 406"/>
              <a:gd name="T89"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0" y="141"/>
                </a:moveTo>
                <a:lnTo>
                  <a:pt x="0" y="143"/>
                </a:lnTo>
                <a:lnTo>
                  <a:pt x="0" y="143"/>
                </a:lnTo>
                <a:lnTo>
                  <a:pt x="1" y="161"/>
                </a:lnTo>
                <a:lnTo>
                  <a:pt x="3" y="178"/>
                </a:lnTo>
                <a:lnTo>
                  <a:pt x="6" y="195"/>
                </a:lnTo>
                <a:lnTo>
                  <a:pt x="13" y="210"/>
                </a:lnTo>
                <a:lnTo>
                  <a:pt x="20" y="225"/>
                </a:lnTo>
                <a:lnTo>
                  <a:pt x="27" y="240"/>
                </a:lnTo>
                <a:lnTo>
                  <a:pt x="37" y="254"/>
                </a:lnTo>
                <a:lnTo>
                  <a:pt x="47" y="266"/>
                </a:lnTo>
                <a:lnTo>
                  <a:pt x="58" y="276"/>
                </a:lnTo>
                <a:lnTo>
                  <a:pt x="70" y="286"/>
                </a:lnTo>
                <a:lnTo>
                  <a:pt x="84" y="296"/>
                </a:lnTo>
                <a:lnTo>
                  <a:pt x="97" y="302"/>
                </a:lnTo>
                <a:lnTo>
                  <a:pt x="112" y="307"/>
                </a:lnTo>
                <a:lnTo>
                  <a:pt x="127" y="312"/>
                </a:lnTo>
                <a:lnTo>
                  <a:pt x="142" y="314"/>
                </a:lnTo>
                <a:lnTo>
                  <a:pt x="159" y="316"/>
                </a:lnTo>
                <a:lnTo>
                  <a:pt x="278" y="316"/>
                </a:lnTo>
                <a:lnTo>
                  <a:pt x="278" y="316"/>
                </a:lnTo>
                <a:lnTo>
                  <a:pt x="292" y="316"/>
                </a:lnTo>
                <a:lnTo>
                  <a:pt x="303" y="312"/>
                </a:lnTo>
                <a:lnTo>
                  <a:pt x="315" y="309"/>
                </a:lnTo>
                <a:lnTo>
                  <a:pt x="327" y="306"/>
                </a:lnTo>
                <a:lnTo>
                  <a:pt x="339" y="299"/>
                </a:lnTo>
                <a:lnTo>
                  <a:pt x="349" y="292"/>
                </a:lnTo>
                <a:lnTo>
                  <a:pt x="359" y="284"/>
                </a:lnTo>
                <a:lnTo>
                  <a:pt x="369" y="276"/>
                </a:lnTo>
                <a:lnTo>
                  <a:pt x="376" y="266"/>
                </a:lnTo>
                <a:lnTo>
                  <a:pt x="384" y="255"/>
                </a:lnTo>
                <a:lnTo>
                  <a:pt x="391" y="244"/>
                </a:lnTo>
                <a:lnTo>
                  <a:pt x="396" y="232"/>
                </a:lnTo>
                <a:lnTo>
                  <a:pt x="399" y="219"/>
                </a:lnTo>
                <a:lnTo>
                  <a:pt x="402" y="207"/>
                </a:lnTo>
                <a:lnTo>
                  <a:pt x="404" y="192"/>
                </a:lnTo>
                <a:lnTo>
                  <a:pt x="406" y="178"/>
                </a:lnTo>
                <a:lnTo>
                  <a:pt x="406" y="120"/>
                </a:lnTo>
                <a:lnTo>
                  <a:pt x="406" y="120"/>
                </a:lnTo>
                <a:lnTo>
                  <a:pt x="406" y="108"/>
                </a:lnTo>
                <a:lnTo>
                  <a:pt x="404" y="96"/>
                </a:lnTo>
                <a:lnTo>
                  <a:pt x="401" y="84"/>
                </a:lnTo>
                <a:lnTo>
                  <a:pt x="397" y="74"/>
                </a:lnTo>
                <a:lnTo>
                  <a:pt x="392" y="63"/>
                </a:lnTo>
                <a:lnTo>
                  <a:pt x="387" y="54"/>
                </a:lnTo>
                <a:lnTo>
                  <a:pt x="381" y="44"/>
                </a:lnTo>
                <a:lnTo>
                  <a:pt x="374" y="36"/>
                </a:lnTo>
                <a:lnTo>
                  <a:pt x="366" y="27"/>
                </a:lnTo>
                <a:lnTo>
                  <a:pt x="357" y="21"/>
                </a:lnTo>
                <a:lnTo>
                  <a:pt x="347" y="16"/>
                </a:lnTo>
                <a:lnTo>
                  <a:pt x="339" y="11"/>
                </a:lnTo>
                <a:lnTo>
                  <a:pt x="329" y="5"/>
                </a:lnTo>
                <a:lnTo>
                  <a:pt x="317" y="4"/>
                </a:lnTo>
                <a:lnTo>
                  <a:pt x="307" y="0"/>
                </a:lnTo>
                <a:lnTo>
                  <a:pt x="295" y="0"/>
                </a:lnTo>
                <a:lnTo>
                  <a:pt x="131" y="0"/>
                </a:lnTo>
                <a:lnTo>
                  <a:pt x="131" y="0"/>
                </a:lnTo>
                <a:lnTo>
                  <a:pt x="117" y="0"/>
                </a:lnTo>
                <a:lnTo>
                  <a:pt x="104" y="4"/>
                </a:lnTo>
                <a:lnTo>
                  <a:pt x="92" y="7"/>
                </a:lnTo>
                <a:lnTo>
                  <a:pt x="80" y="12"/>
                </a:lnTo>
                <a:lnTo>
                  <a:pt x="69" y="17"/>
                </a:lnTo>
                <a:lnTo>
                  <a:pt x="58" y="24"/>
                </a:lnTo>
                <a:lnTo>
                  <a:pt x="48" y="32"/>
                </a:lnTo>
                <a:lnTo>
                  <a:pt x="38" y="42"/>
                </a:lnTo>
                <a:lnTo>
                  <a:pt x="30" y="52"/>
                </a:lnTo>
                <a:lnTo>
                  <a:pt x="23" y="63"/>
                </a:lnTo>
                <a:lnTo>
                  <a:pt x="16" y="74"/>
                </a:lnTo>
                <a:lnTo>
                  <a:pt x="10" y="86"/>
                </a:lnTo>
                <a:lnTo>
                  <a:pt x="6" y="99"/>
                </a:lnTo>
                <a:lnTo>
                  <a:pt x="3" y="113"/>
                </a:lnTo>
                <a:lnTo>
                  <a:pt x="1" y="128"/>
                </a:lnTo>
                <a:lnTo>
                  <a:pt x="0" y="141"/>
                </a:lnTo>
                <a:lnTo>
                  <a:pt x="0" y="141"/>
                </a:lnTo>
                <a:close/>
                <a:moveTo>
                  <a:pt x="23" y="141"/>
                </a:moveTo>
                <a:lnTo>
                  <a:pt x="23" y="141"/>
                </a:lnTo>
                <a:lnTo>
                  <a:pt x="23" y="130"/>
                </a:lnTo>
                <a:lnTo>
                  <a:pt x="25" y="118"/>
                </a:lnTo>
                <a:lnTo>
                  <a:pt x="28" y="108"/>
                </a:lnTo>
                <a:lnTo>
                  <a:pt x="32" y="96"/>
                </a:lnTo>
                <a:lnTo>
                  <a:pt x="37" y="86"/>
                </a:lnTo>
                <a:lnTo>
                  <a:pt x="42" y="76"/>
                </a:lnTo>
                <a:lnTo>
                  <a:pt x="48" y="68"/>
                </a:lnTo>
                <a:lnTo>
                  <a:pt x="55" y="59"/>
                </a:lnTo>
                <a:lnTo>
                  <a:pt x="62" y="52"/>
                </a:lnTo>
                <a:lnTo>
                  <a:pt x="70" y="46"/>
                </a:lnTo>
                <a:lnTo>
                  <a:pt x="80" y="39"/>
                </a:lnTo>
                <a:lnTo>
                  <a:pt x="89" y="34"/>
                </a:lnTo>
                <a:lnTo>
                  <a:pt x="99" y="31"/>
                </a:lnTo>
                <a:lnTo>
                  <a:pt x="109" y="27"/>
                </a:lnTo>
                <a:lnTo>
                  <a:pt x="121" y="26"/>
                </a:lnTo>
                <a:lnTo>
                  <a:pt x="131" y="26"/>
                </a:lnTo>
                <a:lnTo>
                  <a:pt x="295" y="26"/>
                </a:lnTo>
                <a:lnTo>
                  <a:pt x="295" y="26"/>
                </a:lnTo>
                <a:lnTo>
                  <a:pt x="312" y="27"/>
                </a:lnTo>
                <a:lnTo>
                  <a:pt x="329" y="32"/>
                </a:lnTo>
                <a:lnTo>
                  <a:pt x="344" y="42"/>
                </a:lnTo>
                <a:lnTo>
                  <a:pt x="357" y="52"/>
                </a:lnTo>
                <a:lnTo>
                  <a:pt x="367" y="68"/>
                </a:lnTo>
                <a:lnTo>
                  <a:pt x="376" y="83"/>
                </a:lnTo>
                <a:lnTo>
                  <a:pt x="381" y="101"/>
                </a:lnTo>
                <a:lnTo>
                  <a:pt x="382" y="120"/>
                </a:lnTo>
                <a:lnTo>
                  <a:pt x="382" y="178"/>
                </a:lnTo>
                <a:lnTo>
                  <a:pt x="382" y="178"/>
                </a:lnTo>
                <a:lnTo>
                  <a:pt x="382" y="190"/>
                </a:lnTo>
                <a:lnTo>
                  <a:pt x="381" y="202"/>
                </a:lnTo>
                <a:lnTo>
                  <a:pt x="377" y="212"/>
                </a:lnTo>
                <a:lnTo>
                  <a:pt x="374" y="222"/>
                </a:lnTo>
                <a:lnTo>
                  <a:pt x="366" y="242"/>
                </a:lnTo>
                <a:lnTo>
                  <a:pt x="352" y="259"/>
                </a:lnTo>
                <a:lnTo>
                  <a:pt x="337" y="272"/>
                </a:lnTo>
                <a:lnTo>
                  <a:pt x="327" y="277"/>
                </a:lnTo>
                <a:lnTo>
                  <a:pt x="319" y="282"/>
                </a:lnTo>
                <a:lnTo>
                  <a:pt x="308" y="286"/>
                </a:lnTo>
                <a:lnTo>
                  <a:pt x="298" y="289"/>
                </a:lnTo>
                <a:lnTo>
                  <a:pt x="288" y="291"/>
                </a:lnTo>
                <a:lnTo>
                  <a:pt x="278" y="291"/>
                </a:lnTo>
                <a:lnTo>
                  <a:pt x="159" y="291"/>
                </a:lnTo>
                <a:lnTo>
                  <a:pt x="159" y="291"/>
                </a:lnTo>
                <a:lnTo>
                  <a:pt x="146" y="291"/>
                </a:lnTo>
                <a:lnTo>
                  <a:pt x="132" y="287"/>
                </a:lnTo>
                <a:lnTo>
                  <a:pt x="119" y="284"/>
                </a:lnTo>
                <a:lnTo>
                  <a:pt x="105" y="279"/>
                </a:lnTo>
                <a:lnTo>
                  <a:pt x="94" y="274"/>
                </a:lnTo>
                <a:lnTo>
                  <a:pt x="84" y="266"/>
                </a:lnTo>
                <a:lnTo>
                  <a:pt x="72" y="257"/>
                </a:lnTo>
                <a:lnTo>
                  <a:pt x="63" y="247"/>
                </a:lnTo>
                <a:lnTo>
                  <a:pt x="53" y="237"/>
                </a:lnTo>
                <a:lnTo>
                  <a:pt x="47" y="225"/>
                </a:lnTo>
                <a:lnTo>
                  <a:pt x="40" y="213"/>
                </a:lnTo>
                <a:lnTo>
                  <a:pt x="33" y="200"/>
                </a:lnTo>
                <a:lnTo>
                  <a:pt x="28" y="187"/>
                </a:lnTo>
                <a:lnTo>
                  <a:pt x="25" y="173"/>
                </a:lnTo>
                <a:lnTo>
                  <a:pt x="23" y="158"/>
                </a:lnTo>
                <a:lnTo>
                  <a:pt x="23" y="143"/>
                </a:lnTo>
                <a:lnTo>
                  <a:pt x="23" y="141"/>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6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0" name="Freeform 113"/>
          <p:cNvSpPr/>
          <p:nvPr>
            <p:custDataLst>
              <p:tags r:id="rId110"/>
            </p:custDataLst>
          </p:nvPr>
        </p:nvSpPr>
        <p:spPr bwMode="auto">
          <a:xfrm>
            <a:off x="1572260" y="2288540"/>
            <a:ext cx="125095" cy="27305"/>
          </a:xfrm>
          <a:custGeom>
            <a:avLst/>
            <a:gdLst>
              <a:gd name="T0" fmla="*/ 0 w 210"/>
              <a:gd name="T1" fmla="*/ 45 h 47"/>
              <a:gd name="T2" fmla="*/ 188 w 210"/>
              <a:gd name="T3" fmla="*/ 47 h 47"/>
              <a:gd name="T4" fmla="*/ 188 w 210"/>
              <a:gd name="T5" fmla="*/ 47 h 47"/>
              <a:gd name="T6" fmla="*/ 197 w 210"/>
              <a:gd name="T7" fmla="*/ 45 h 47"/>
              <a:gd name="T8" fmla="*/ 203 w 210"/>
              <a:gd name="T9" fmla="*/ 40 h 47"/>
              <a:gd name="T10" fmla="*/ 208 w 210"/>
              <a:gd name="T11" fmla="*/ 33 h 47"/>
              <a:gd name="T12" fmla="*/ 210 w 210"/>
              <a:gd name="T13" fmla="*/ 25 h 47"/>
              <a:gd name="T14" fmla="*/ 210 w 210"/>
              <a:gd name="T15" fmla="*/ 23 h 47"/>
              <a:gd name="T16" fmla="*/ 210 w 210"/>
              <a:gd name="T17" fmla="*/ 23 h 47"/>
              <a:gd name="T18" fmla="*/ 208 w 210"/>
              <a:gd name="T19" fmla="*/ 15 h 47"/>
              <a:gd name="T20" fmla="*/ 203 w 210"/>
              <a:gd name="T21" fmla="*/ 6 h 47"/>
              <a:gd name="T22" fmla="*/ 197 w 210"/>
              <a:gd name="T23" fmla="*/ 3 h 47"/>
              <a:gd name="T24" fmla="*/ 188 w 210"/>
              <a:gd name="T25" fmla="*/ 1 h 47"/>
              <a:gd name="T26" fmla="*/ 0 w 210"/>
              <a:gd name="T27" fmla="*/ 0 h 47"/>
              <a:gd name="T28" fmla="*/ 0 w 210"/>
              <a:gd name="T29"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47">
                <a:moveTo>
                  <a:pt x="0" y="45"/>
                </a:moveTo>
                <a:lnTo>
                  <a:pt x="188" y="47"/>
                </a:lnTo>
                <a:lnTo>
                  <a:pt x="188" y="47"/>
                </a:lnTo>
                <a:lnTo>
                  <a:pt x="197" y="45"/>
                </a:lnTo>
                <a:lnTo>
                  <a:pt x="203" y="40"/>
                </a:lnTo>
                <a:lnTo>
                  <a:pt x="208" y="33"/>
                </a:lnTo>
                <a:lnTo>
                  <a:pt x="210" y="25"/>
                </a:lnTo>
                <a:lnTo>
                  <a:pt x="210" y="23"/>
                </a:lnTo>
                <a:lnTo>
                  <a:pt x="210" y="23"/>
                </a:lnTo>
                <a:lnTo>
                  <a:pt x="208" y="15"/>
                </a:lnTo>
                <a:lnTo>
                  <a:pt x="203" y="6"/>
                </a:lnTo>
                <a:lnTo>
                  <a:pt x="197" y="3"/>
                </a:lnTo>
                <a:lnTo>
                  <a:pt x="188" y="1"/>
                </a:lnTo>
                <a:lnTo>
                  <a:pt x="0" y="0"/>
                </a:lnTo>
                <a:lnTo>
                  <a:pt x="0"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1" name="Freeform 114"/>
          <p:cNvSpPr/>
          <p:nvPr>
            <p:custDataLst>
              <p:tags r:id="rId111"/>
            </p:custDataLst>
          </p:nvPr>
        </p:nvSpPr>
        <p:spPr bwMode="auto">
          <a:xfrm>
            <a:off x="967105" y="3059430"/>
            <a:ext cx="596265" cy="1022985"/>
          </a:xfrm>
          <a:custGeom>
            <a:avLst/>
            <a:gdLst>
              <a:gd name="T0" fmla="*/ 616 w 1002"/>
              <a:gd name="T1" fmla="*/ 1718 h 1718"/>
              <a:gd name="T2" fmla="*/ 0 w 1002"/>
              <a:gd name="T3" fmla="*/ 1627 h 1718"/>
              <a:gd name="T4" fmla="*/ 4 w 1002"/>
              <a:gd name="T5" fmla="*/ 1538 h 1718"/>
              <a:gd name="T6" fmla="*/ 17 w 1002"/>
              <a:gd name="T7" fmla="*/ 1198 h 1718"/>
              <a:gd name="T8" fmla="*/ 47 w 1002"/>
              <a:gd name="T9" fmla="*/ 674 h 1718"/>
              <a:gd name="T10" fmla="*/ 89 w 1002"/>
              <a:gd name="T11" fmla="*/ 47 h 1718"/>
              <a:gd name="T12" fmla="*/ 116 w 1002"/>
              <a:gd name="T13" fmla="*/ 35 h 1718"/>
              <a:gd name="T14" fmla="*/ 167 w 1002"/>
              <a:gd name="T15" fmla="*/ 17 h 1718"/>
              <a:gd name="T16" fmla="*/ 215 w 1002"/>
              <a:gd name="T17" fmla="*/ 5 h 1718"/>
              <a:gd name="T18" fmla="*/ 259 w 1002"/>
              <a:gd name="T19" fmla="*/ 0 h 1718"/>
              <a:gd name="T20" fmla="*/ 299 w 1002"/>
              <a:gd name="T21" fmla="*/ 0 h 1718"/>
              <a:gd name="T22" fmla="*/ 334 w 1002"/>
              <a:gd name="T23" fmla="*/ 3 h 1718"/>
              <a:gd name="T24" fmla="*/ 383 w 1002"/>
              <a:gd name="T25" fmla="*/ 17 h 1718"/>
              <a:gd name="T26" fmla="*/ 435 w 1002"/>
              <a:gd name="T27" fmla="*/ 42 h 1718"/>
              <a:gd name="T28" fmla="*/ 474 w 1002"/>
              <a:gd name="T29" fmla="*/ 70 h 1718"/>
              <a:gd name="T30" fmla="*/ 497 w 1002"/>
              <a:gd name="T31" fmla="*/ 95 h 1718"/>
              <a:gd name="T32" fmla="*/ 512 w 1002"/>
              <a:gd name="T33" fmla="*/ 112 h 1718"/>
              <a:gd name="T34" fmla="*/ 519 w 1002"/>
              <a:gd name="T35" fmla="*/ 104 h 1718"/>
              <a:gd name="T36" fmla="*/ 558 w 1002"/>
              <a:gd name="T37" fmla="*/ 70 h 1718"/>
              <a:gd name="T38" fmla="*/ 598 w 1002"/>
              <a:gd name="T39" fmla="*/ 42 h 1718"/>
              <a:gd name="T40" fmla="*/ 652 w 1002"/>
              <a:gd name="T41" fmla="*/ 18 h 1718"/>
              <a:gd name="T42" fmla="*/ 699 w 1002"/>
              <a:gd name="T43" fmla="*/ 5 h 1718"/>
              <a:gd name="T44" fmla="*/ 734 w 1002"/>
              <a:gd name="T45" fmla="*/ 1 h 1718"/>
              <a:gd name="T46" fmla="*/ 771 w 1002"/>
              <a:gd name="T47" fmla="*/ 1 h 1718"/>
              <a:gd name="T48" fmla="*/ 811 w 1002"/>
              <a:gd name="T49" fmla="*/ 7 h 1718"/>
              <a:gd name="T50" fmla="*/ 853 w 1002"/>
              <a:gd name="T51" fmla="*/ 18 h 1718"/>
              <a:gd name="T52" fmla="*/ 897 w 1002"/>
              <a:gd name="T53" fmla="*/ 37 h 1718"/>
              <a:gd name="T54" fmla="*/ 918 w 1002"/>
              <a:gd name="T55" fmla="*/ 48 h 1718"/>
              <a:gd name="T56" fmla="*/ 959 w 1002"/>
              <a:gd name="T57" fmla="*/ 674 h 1718"/>
              <a:gd name="T58" fmla="*/ 987 w 1002"/>
              <a:gd name="T59" fmla="*/ 1198 h 1718"/>
              <a:gd name="T60" fmla="*/ 1001 w 1002"/>
              <a:gd name="T61" fmla="*/ 1536 h 1718"/>
              <a:gd name="T62" fmla="*/ 1002 w 1002"/>
              <a:gd name="T63" fmla="*/ 1627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2" h="1718">
                <a:moveTo>
                  <a:pt x="1002" y="1627"/>
                </a:moveTo>
                <a:lnTo>
                  <a:pt x="616" y="1718"/>
                </a:lnTo>
                <a:lnTo>
                  <a:pt x="418" y="1718"/>
                </a:lnTo>
                <a:lnTo>
                  <a:pt x="0" y="1627"/>
                </a:lnTo>
                <a:lnTo>
                  <a:pt x="0" y="1627"/>
                </a:lnTo>
                <a:lnTo>
                  <a:pt x="4" y="1538"/>
                </a:lnTo>
                <a:lnTo>
                  <a:pt x="5" y="1436"/>
                </a:lnTo>
                <a:lnTo>
                  <a:pt x="17" y="1198"/>
                </a:lnTo>
                <a:lnTo>
                  <a:pt x="31" y="938"/>
                </a:lnTo>
                <a:lnTo>
                  <a:pt x="47" y="674"/>
                </a:lnTo>
                <a:lnTo>
                  <a:pt x="76" y="233"/>
                </a:lnTo>
                <a:lnTo>
                  <a:pt x="89" y="47"/>
                </a:lnTo>
                <a:lnTo>
                  <a:pt x="89" y="47"/>
                </a:lnTo>
                <a:lnTo>
                  <a:pt x="116" y="35"/>
                </a:lnTo>
                <a:lnTo>
                  <a:pt x="141" y="25"/>
                </a:lnTo>
                <a:lnTo>
                  <a:pt x="167" y="17"/>
                </a:lnTo>
                <a:lnTo>
                  <a:pt x="192" y="10"/>
                </a:lnTo>
                <a:lnTo>
                  <a:pt x="215" y="5"/>
                </a:lnTo>
                <a:lnTo>
                  <a:pt x="237" y="1"/>
                </a:lnTo>
                <a:lnTo>
                  <a:pt x="259" y="0"/>
                </a:lnTo>
                <a:lnTo>
                  <a:pt x="279" y="0"/>
                </a:lnTo>
                <a:lnTo>
                  <a:pt x="299" y="0"/>
                </a:lnTo>
                <a:lnTo>
                  <a:pt x="318" y="1"/>
                </a:lnTo>
                <a:lnTo>
                  <a:pt x="334" y="3"/>
                </a:lnTo>
                <a:lnTo>
                  <a:pt x="353" y="7"/>
                </a:lnTo>
                <a:lnTo>
                  <a:pt x="383" y="17"/>
                </a:lnTo>
                <a:lnTo>
                  <a:pt x="410" y="28"/>
                </a:lnTo>
                <a:lnTo>
                  <a:pt x="435" y="42"/>
                </a:lnTo>
                <a:lnTo>
                  <a:pt x="455" y="55"/>
                </a:lnTo>
                <a:lnTo>
                  <a:pt x="474" y="70"/>
                </a:lnTo>
                <a:lnTo>
                  <a:pt x="487" y="84"/>
                </a:lnTo>
                <a:lnTo>
                  <a:pt x="497" y="95"/>
                </a:lnTo>
                <a:lnTo>
                  <a:pt x="506" y="104"/>
                </a:lnTo>
                <a:lnTo>
                  <a:pt x="512" y="112"/>
                </a:lnTo>
                <a:lnTo>
                  <a:pt x="512" y="112"/>
                </a:lnTo>
                <a:lnTo>
                  <a:pt x="519" y="104"/>
                </a:lnTo>
                <a:lnTo>
                  <a:pt x="541" y="84"/>
                </a:lnTo>
                <a:lnTo>
                  <a:pt x="558" y="70"/>
                </a:lnTo>
                <a:lnTo>
                  <a:pt x="576" y="57"/>
                </a:lnTo>
                <a:lnTo>
                  <a:pt x="598" y="42"/>
                </a:lnTo>
                <a:lnTo>
                  <a:pt x="623" y="30"/>
                </a:lnTo>
                <a:lnTo>
                  <a:pt x="652" y="18"/>
                </a:lnTo>
                <a:lnTo>
                  <a:pt x="683" y="8"/>
                </a:lnTo>
                <a:lnTo>
                  <a:pt x="699" y="5"/>
                </a:lnTo>
                <a:lnTo>
                  <a:pt x="717" y="3"/>
                </a:lnTo>
                <a:lnTo>
                  <a:pt x="734" y="1"/>
                </a:lnTo>
                <a:lnTo>
                  <a:pt x="752" y="1"/>
                </a:lnTo>
                <a:lnTo>
                  <a:pt x="771" y="1"/>
                </a:lnTo>
                <a:lnTo>
                  <a:pt x="791" y="3"/>
                </a:lnTo>
                <a:lnTo>
                  <a:pt x="811" y="7"/>
                </a:lnTo>
                <a:lnTo>
                  <a:pt x="831" y="12"/>
                </a:lnTo>
                <a:lnTo>
                  <a:pt x="853" y="18"/>
                </a:lnTo>
                <a:lnTo>
                  <a:pt x="875" y="27"/>
                </a:lnTo>
                <a:lnTo>
                  <a:pt x="897" y="37"/>
                </a:lnTo>
                <a:lnTo>
                  <a:pt x="918" y="48"/>
                </a:lnTo>
                <a:lnTo>
                  <a:pt x="918" y="48"/>
                </a:lnTo>
                <a:lnTo>
                  <a:pt x="932" y="233"/>
                </a:lnTo>
                <a:lnTo>
                  <a:pt x="959" y="674"/>
                </a:lnTo>
                <a:lnTo>
                  <a:pt x="974" y="936"/>
                </a:lnTo>
                <a:lnTo>
                  <a:pt x="987" y="1198"/>
                </a:lnTo>
                <a:lnTo>
                  <a:pt x="997" y="1434"/>
                </a:lnTo>
                <a:lnTo>
                  <a:pt x="1001" y="1536"/>
                </a:lnTo>
                <a:lnTo>
                  <a:pt x="1002" y="1627"/>
                </a:lnTo>
                <a:lnTo>
                  <a:pt x="1002" y="1627"/>
                </a:lnTo>
                <a:close/>
              </a:path>
            </a:pathLst>
          </a:custGeom>
          <a:solidFill>
            <a:srgbClr val="D1BEA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2" name="Freeform 115"/>
          <p:cNvSpPr/>
          <p:nvPr>
            <p:custDataLst>
              <p:tags r:id="rId112"/>
            </p:custDataLst>
          </p:nvPr>
        </p:nvSpPr>
        <p:spPr bwMode="auto">
          <a:xfrm>
            <a:off x="1145540" y="3059430"/>
            <a:ext cx="251460" cy="160655"/>
          </a:xfrm>
          <a:custGeom>
            <a:avLst/>
            <a:gdLst>
              <a:gd name="T0" fmla="*/ 0 w 423"/>
              <a:gd name="T1" fmla="*/ 0 h 268"/>
              <a:gd name="T2" fmla="*/ 85 w 423"/>
              <a:gd name="T3" fmla="*/ 267 h 268"/>
              <a:gd name="T4" fmla="*/ 211 w 423"/>
              <a:gd name="T5" fmla="*/ 154 h 268"/>
              <a:gd name="T6" fmla="*/ 337 w 423"/>
              <a:gd name="T7" fmla="*/ 268 h 268"/>
              <a:gd name="T8" fmla="*/ 423 w 423"/>
              <a:gd name="T9" fmla="*/ 0 h 268"/>
              <a:gd name="T10" fmla="*/ 211 w 423"/>
              <a:gd name="T11" fmla="*/ 112 h 268"/>
              <a:gd name="T12" fmla="*/ 0 w 423"/>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423" h="268">
                <a:moveTo>
                  <a:pt x="0" y="0"/>
                </a:moveTo>
                <a:lnTo>
                  <a:pt x="85" y="267"/>
                </a:lnTo>
                <a:lnTo>
                  <a:pt x="211" y="154"/>
                </a:lnTo>
                <a:lnTo>
                  <a:pt x="337" y="268"/>
                </a:lnTo>
                <a:lnTo>
                  <a:pt x="423" y="0"/>
                </a:lnTo>
                <a:lnTo>
                  <a:pt x="211" y="112"/>
                </a:lnTo>
                <a:lnTo>
                  <a:pt x="0" y="0"/>
                </a:lnTo>
                <a:close/>
              </a:path>
            </a:pathLst>
          </a:custGeom>
          <a:solidFill>
            <a:srgbClr val="C2B09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3" name="Freeform 116"/>
          <p:cNvSpPr/>
          <p:nvPr>
            <p:custDataLst>
              <p:tags r:id="rId113"/>
            </p:custDataLst>
          </p:nvPr>
        </p:nvSpPr>
        <p:spPr bwMode="auto">
          <a:xfrm>
            <a:off x="1145540" y="3017520"/>
            <a:ext cx="126365" cy="170180"/>
          </a:xfrm>
          <a:custGeom>
            <a:avLst/>
            <a:gdLst>
              <a:gd name="T0" fmla="*/ 211 w 211"/>
              <a:gd name="T1" fmla="*/ 183 h 286"/>
              <a:gd name="T2" fmla="*/ 80 w 211"/>
              <a:gd name="T3" fmla="*/ 0 h 286"/>
              <a:gd name="T4" fmla="*/ 0 w 211"/>
              <a:gd name="T5" fmla="*/ 71 h 286"/>
              <a:gd name="T6" fmla="*/ 87 w 211"/>
              <a:gd name="T7" fmla="*/ 286 h 286"/>
              <a:gd name="T8" fmla="*/ 211 w 211"/>
              <a:gd name="T9" fmla="*/ 183 h 286"/>
            </a:gdLst>
            <a:ahLst/>
            <a:cxnLst>
              <a:cxn ang="0">
                <a:pos x="T0" y="T1"/>
              </a:cxn>
              <a:cxn ang="0">
                <a:pos x="T2" y="T3"/>
              </a:cxn>
              <a:cxn ang="0">
                <a:pos x="T4" y="T5"/>
              </a:cxn>
              <a:cxn ang="0">
                <a:pos x="T6" y="T7"/>
              </a:cxn>
              <a:cxn ang="0">
                <a:pos x="T8" y="T9"/>
              </a:cxn>
            </a:cxnLst>
            <a:rect l="0" t="0" r="r" b="b"/>
            <a:pathLst>
              <a:path w="211" h="286">
                <a:moveTo>
                  <a:pt x="211" y="183"/>
                </a:moveTo>
                <a:lnTo>
                  <a:pt x="80" y="0"/>
                </a:lnTo>
                <a:lnTo>
                  <a:pt x="0" y="71"/>
                </a:lnTo>
                <a:lnTo>
                  <a:pt x="87" y="286"/>
                </a:lnTo>
                <a:lnTo>
                  <a:pt x="211"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4" name="Freeform 117"/>
          <p:cNvSpPr/>
          <p:nvPr>
            <p:custDataLst>
              <p:tags r:id="rId114"/>
            </p:custDataLst>
          </p:nvPr>
        </p:nvSpPr>
        <p:spPr bwMode="auto">
          <a:xfrm>
            <a:off x="1271905" y="3017520"/>
            <a:ext cx="125095" cy="171450"/>
          </a:xfrm>
          <a:custGeom>
            <a:avLst/>
            <a:gdLst>
              <a:gd name="T0" fmla="*/ 0 w 212"/>
              <a:gd name="T1" fmla="*/ 183 h 287"/>
              <a:gd name="T2" fmla="*/ 131 w 212"/>
              <a:gd name="T3" fmla="*/ 0 h 287"/>
              <a:gd name="T4" fmla="*/ 212 w 212"/>
              <a:gd name="T5" fmla="*/ 71 h 287"/>
              <a:gd name="T6" fmla="*/ 123 w 212"/>
              <a:gd name="T7" fmla="*/ 287 h 287"/>
              <a:gd name="T8" fmla="*/ 0 w 212"/>
              <a:gd name="T9" fmla="*/ 183 h 287"/>
            </a:gdLst>
            <a:ahLst/>
            <a:cxnLst>
              <a:cxn ang="0">
                <a:pos x="T0" y="T1"/>
              </a:cxn>
              <a:cxn ang="0">
                <a:pos x="T2" y="T3"/>
              </a:cxn>
              <a:cxn ang="0">
                <a:pos x="T4" y="T5"/>
              </a:cxn>
              <a:cxn ang="0">
                <a:pos x="T6" y="T7"/>
              </a:cxn>
              <a:cxn ang="0">
                <a:pos x="T8" y="T9"/>
              </a:cxn>
            </a:cxnLst>
            <a:rect l="0" t="0" r="r" b="b"/>
            <a:pathLst>
              <a:path w="212" h="287">
                <a:moveTo>
                  <a:pt x="0" y="183"/>
                </a:moveTo>
                <a:lnTo>
                  <a:pt x="131" y="0"/>
                </a:lnTo>
                <a:lnTo>
                  <a:pt x="212" y="71"/>
                </a:lnTo>
                <a:lnTo>
                  <a:pt x="123" y="287"/>
                </a:lnTo>
                <a:lnTo>
                  <a:pt x="0"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5" name="Freeform 118"/>
          <p:cNvSpPr/>
          <p:nvPr>
            <p:custDataLst>
              <p:tags r:id="rId115"/>
            </p:custDataLst>
          </p:nvPr>
        </p:nvSpPr>
        <p:spPr bwMode="auto">
          <a:xfrm>
            <a:off x="934720" y="3046095"/>
            <a:ext cx="224790" cy="1099185"/>
          </a:xfrm>
          <a:custGeom>
            <a:avLst/>
            <a:gdLst>
              <a:gd name="T0" fmla="*/ 379 w 379"/>
              <a:gd name="T1" fmla="*/ 0 h 1847"/>
              <a:gd name="T2" fmla="*/ 377 w 379"/>
              <a:gd name="T3" fmla="*/ 1847 h 1847"/>
              <a:gd name="T4" fmla="*/ 0 w 379"/>
              <a:gd name="T5" fmla="*/ 1847 h 1847"/>
              <a:gd name="T6" fmla="*/ 117 w 379"/>
              <a:gd name="T7" fmla="*/ 91 h 1847"/>
              <a:gd name="T8" fmla="*/ 117 w 379"/>
              <a:gd name="T9" fmla="*/ 91 h 1847"/>
              <a:gd name="T10" fmla="*/ 116 w 379"/>
              <a:gd name="T11" fmla="*/ 86 h 1847"/>
              <a:gd name="T12" fmla="*/ 116 w 379"/>
              <a:gd name="T13" fmla="*/ 81 h 1847"/>
              <a:gd name="T14" fmla="*/ 119 w 379"/>
              <a:gd name="T15" fmla="*/ 71 h 1847"/>
              <a:gd name="T16" fmla="*/ 126 w 379"/>
              <a:gd name="T17" fmla="*/ 64 h 1847"/>
              <a:gd name="T18" fmla="*/ 131 w 379"/>
              <a:gd name="T19" fmla="*/ 61 h 1847"/>
              <a:gd name="T20" fmla="*/ 136 w 379"/>
              <a:gd name="T21" fmla="*/ 59 h 1847"/>
              <a:gd name="T22" fmla="*/ 379 w 379"/>
              <a:gd name="T23" fmla="*/ 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9" h="1847">
                <a:moveTo>
                  <a:pt x="379" y="0"/>
                </a:moveTo>
                <a:lnTo>
                  <a:pt x="377" y="1847"/>
                </a:lnTo>
                <a:lnTo>
                  <a:pt x="0" y="1847"/>
                </a:lnTo>
                <a:lnTo>
                  <a:pt x="117" y="91"/>
                </a:lnTo>
                <a:lnTo>
                  <a:pt x="117" y="91"/>
                </a:lnTo>
                <a:lnTo>
                  <a:pt x="116" y="86"/>
                </a:lnTo>
                <a:lnTo>
                  <a:pt x="116" y="81"/>
                </a:lnTo>
                <a:lnTo>
                  <a:pt x="119" y="71"/>
                </a:lnTo>
                <a:lnTo>
                  <a:pt x="126" y="64"/>
                </a:lnTo>
                <a:lnTo>
                  <a:pt x="131" y="61"/>
                </a:lnTo>
                <a:lnTo>
                  <a:pt x="136" y="59"/>
                </a:lnTo>
                <a:lnTo>
                  <a:pt x="379"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6" name="Freeform 119"/>
          <p:cNvSpPr/>
          <p:nvPr>
            <p:custDataLst>
              <p:tags r:id="rId116"/>
            </p:custDataLst>
          </p:nvPr>
        </p:nvSpPr>
        <p:spPr bwMode="auto">
          <a:xfrm>
            <a:off x="1380490" y="3046095"/>
            <a:ext cx="224790" cy="1100455"/>
          </a:xfrm>
          <a:custGeom>
            <a:avLst/>
            <a:gdLst>
              <a:gd name="T0" fmla="*/ 2 w 378"/>
              <a:gd name="T1" fmla="*/ 0 h 1849"/>
              <a:gd name="T2" fmla="*/ 0 w 378"/>
              <a:gd name="T3" fmla="*/ 1847 h 1849"/>
              <a:gd name="T4" fmla="*/ 378 w 378"/>
              <a:gd name="T5" fmla="*/ 1849 h 1849"/>
              <a:gd name="T6" fmla="*/ 265 w 378"/>
              <a:gd name="T7" fmla="*/ 93 h 1849"/>
              <a:gd name="T8" fmla="*/ 265 w 378"/>
              <a:gd name="T9" fmla="*/ 93 h 1849"/>
              <a:gd name="T10" fmla="*/ 265 w 378"/>
              <a:gd name="T11" fmla="*/ 88 h 1849"/>
              <a:gd name="T12" fmla="*/ 265 w 378"/>
              <a:gd name="T13" fmla="*/ 81 h 1849"/>
              <a:gd name="T14" fmla="*/ 262 w 378"/>
              <a:gd name="T15" fmla="*/ 72 h 1849"/>
              <a:gd name="T16" fmla="*/ 255 w 378"/>
              <a:gd name="T17" fmla="*/ 64 h 1849"/>
              <a:gd name="T18" fmla="*/ 250 w 378"/>
              <a:gd name="T19" fmla="*/ 62 h 1849"/>
              <a:gd name="T20" fmla="*/ 245 w 378"/>
              <a:gd name="T21" fmla="*/ 61 h 1849"/>
              <a:gd name="T22" fmla="*/ 2 w 378"/>
              <a:gd name="T2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1849">
                <a:moveTo>
                  <a:pt x="2" y="0"/>
                </a:moveTo>
                <a:lnTo>
                  <a:pt x="0" y="1847"/>
                </a:lnTo>
                <a:lnTo>
                  <a:pt x="378" y="1849"/>
                </a:lnTo>
                <a:lnTo>
                  <a:pt x="265" y="93"/>
                </a:lnTo>
                <a:lnTo>
                  <a:pt x="265" y="93"/>
                </a:lnTo>
                <a:lnTo>
                  <a:pt x="265" y="88"/>
                </a:lnTo>
                <a:lnTo>
                  <a:pt x="265" y="81"/>
                </a:lnTo>
                <a:lnTo>
                  <a:pt x="262" y="72"/>
                </a:lnTo>
                <a:lnTo>
                  <a:pt x="255" y="64"/>
                </a:lnTo>
                <a:lnTo>
                  <a:pt x="250" y="62"/>
                </a:lnTo>
                <a:lnTo>
                  <a:pt x="245" y="61"/>
                </a:lnTo>
                <a:lnTo>
                  <a:pt x="2"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7" name="Freeform 120"/>
          <p:cNvSpPr/>
          <p:nvPr>
            <p:custDataLst>
              <p:tags r:id="rId117"/>
            </p:custDataLst>
          </p:nvPr>
        </p:nvSpPr>
        <p:spPr bwMode="auto">
          <a:xfrm>
            <a:off x="1242060" y="3126740"/>
            <a:ext cx="58420" cy="48895"/>
          </a:xfrm>
          <a:custGeom>
            <a:avLst/>
            <a:gdLst>
              <a:gd name="T0" fmla="*/ 97 w 97"/>
              <a:gd name="T1" fmla="*/ 42 h 82"/>
              <a:gd name="T2" fmla="*/ 82 w 97"/>
              <a:gd name="T3" fmla="*/ 82 h 82"/>
              <a:gd name="T4" fmla="*/ 13 w 97"/>
              <a:gd name="T5" fmla="*/ 82 h 82"/>
              <a:gd name="T6" fmla="*/ 0 w 97"/>
              <a:gd name="T7" fmla="*/ 40 h 82"/>
              <a:gd name="T8" fmla="*/ 48 w 97"/>
              <a:gd name="T9" fmla="*/ 0 h 82"/>
              <a:gd name="T10" fmla="*/ 97 w 97"/>
              <a:gd name="T11" fmla="*/ 42 h 82"/>
            </a:gdLst>
            <a:ahLst/>
            <a:cxnLst>
              <a:cxn ang="0">
                <a:pos x="T0" y="T1"/>
              </a:cxn>
              <a:cxn ang="0">
                <a:pos x="T2" y="T3"/>
              </a:cxn>
              <a:cxn ang="0">
                <a:pos x="T4" y="T5"/>
              </a:cxn>
              <a:cxn ang="0">
                <a:pos x="T6" y="T7"/>
              </a:cxn>
              <a:cxn ang="0">
                <a:pos x="T8" y="T9"/>
              </a:cxn>
              <a:cxn ang="0">
                <a:pos x="T10" y="T11"/>
              </a:cxn>
            </a:cxnLst>
            <a:rect l="0" t="0" r="r" b="b"/>
            <a:pathLst>
              <a:path w="97" h="82">
                <a:moveTo>
                  <a:pt x="97" y="42"/>
                </a:moveTo>
                <a:lnTo>
                  <a:pt x="82" y="82"/>
                </a:lnTo>
                <a:lnTo>
                  <a:pt x="13" y="82"/>
                </a:lnTo>
                <a:lnTo>
                  <a:pt x="0" y="40"/>
                </a:lnTo>
                <a:lnTo>
                  <a:pt x="48" y="0"/>
                </a:lnTo>
                <a:lnTo>
                  <a:pt x="97" y="42"/>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8" name="Freeform 121"/>
          <p:cNvSpPr/>
          <p:nvPr>
            <p:custDataLst>
              <p:tags r:id="rId118"/>
            </p:custDataLst>
          </p:nvPr>
        </p:nvSpPr>
        <p:spPr bwMode="auto">
          <a:xfrm>
            <a:off x="1220470" y="3175635"/>
            <a:ext cx="100330" cy="527685"/>
          </a:xfrm>
          <a:custGeom>
            <a:avLst/>
            <a:gdLst>
              <a:gd name="T0" fmla="*/ 167 w 167"/>
              <a:gd name="T1" fmla="*/ 785 h 888"/>
              <a:gd name="T2" fmla="*/ 84 w 167"/>
              <a:gd name="T3" fmla="*/ 888 h 888"/>
              <a:gd name="T4" fmla="*/ 84 w 167"/>
              <a:gd name="T5" fmla="*/ 888 h 888"/>
              <a:gd name="T6" fmla="*/ 0 w 167"/>
              <a:gd name="T7" fmla="*/ 785 h 888"/>
              <a:gd name="T8" fmla="*/ 50 w 167"/>
              <a:gd name="T9" fmla="*/ 0 h 888"/>
              <a:gd name="T10" fmla="*/ 119 w 167"/>
              <a:gd name="T11" fmla="*/ 0 h 888"/>
              <a:gd name="T12" fmla="*/ 167 w 167"/>
              <a:gd name="T13" fmla="*/ 785 h 888"/>
            </a:gdLst>
            <a:ahLst/>
            <a:cxnLst>
              <a:cxn ang="0">
                <a:pos x="T0" y="T1"/>
              </a:cxn>
              <a:cxn ang="0">
                <a:pos x="T2" y="T3"/>
              </a:cxn>
              <a:cxn ang="0">
                <a:pos x="T4" y="T5"/>
              </a:cxn>
              <a:cxn ang="0">
                <a:pos x="T6" y="T7"/>
              </a:cxn>
              <a:cxn ang="0">
                <a:pos x="T8" y="T9"/>
              </a:cxn>
              <a:cxn ang="0">
                <a:pos x="T10" y="T11"/>
              </a:cxn>
              <a:cxn ang="0">
                <a:pos x="T12" y="T13"/>
              </a:cxn>
            </a:cxnLst>
            <a:rect l="0" t="0" r="r" b="b"/>
            <a:pathLst>
              <a:path w="167" h="888">
                <a:moveTo>
                  <a:pt x="167" y="785"/>
                </a:moveTo>
                <a:lnTo>
                  <a:pt x="84" y="888"/>
                </a:lnTo>
                <a:lnTo>
                  <a:pt x="84" y="888"/>
                </a:lnTo>
                <a:lnTo>
                  <a:pt x="0" y="785"/>
                </a:lnTo>
                <a:lnTo>
                  <a:pt x="50" y="0"/>
                </a:lnTo>
                <a:lnTo>
                  <a:pt x="119" y="0"/>
                </a:lnTo>
                <a:lnTo>
                  <a:pt x="167" y="785"/>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49" name="Freeform 122"/>
          <p:cNvSpPr/>
          <p:nvPr>
            <p:custDataLst>
              <p:tags r:id="rId119"/>
            </p:custDataLst>
          </p:nvPr>
        </p:nvSpPr>
        <p:spPr bwMode="auto">
          <a:xfrm>
            <a:off x="1776095" y="2882900"/>
            <a:ext cx="984250" cy="1299210"/>
          </a:xfrm>
          <a:custGeom>
            <a:avLst/>
            <a:gdLst>
              <a:gd name="T0" fmla="*/ 1547 w 1551"/>
              <a:gd name="T1" fmla="*/ 2182 h 2182"/>
              <a:gd name="T2" fmla="*/ 0 w 1551"/>
              <a:gd name="T3" fmla="*/ 2181 h 2182"/>
              <a:gd name="T4" fmla="*/ 3 w 1551"/>
              <a:gd name="T5" fmla="*/ 0 h 2182"/>
              <a:gd name="T6" fmla="*/ 1551 w 1551"/>
              <a:gd name="T7" fmla="*/ 2 h 2182"/>
              <a:gd name="T8" fmla="*/ 1547 w 1551"/>
              <a:gd name="T9" fmla="*/ 2182 h 2182"/>
            </a:gdLst>
            <a:ahLst/>
            <a:cxnLst>
              <a:cxn ang="0">
                <a:pos x="T0" y="T1"/>
              </a:cxn>
              <a:cxn ang="0">
                <a:pos x="T2" y="T3"/>
              </a:cxn>
              <a:cxn ang="0">
                <a:pos x="T4" y="T5"/>
              </a:cxn>
              <a:cxn ang="0">
                <a:pos x="T6" y="T7"/>
              </a:cxn>
              <a:cxn ang="0">
                <a:pos x="T8" y="T9"/>
              </a:cxn>
            </a:cxnLst>
            <a:rect l="0" t="0" r="r" b="b"/>
            <a:pathLst>
              <a:path w="1551" h="2182">
                <a:moveTo>
                  <a:pt x="1547" y="2182"/>
                </a:moveTo>
                <a:lnTo>
                  <a:pt x="0" y="2181"/>
                </a:lnTo>
                <a:lnTo>
                  <a:pt x="3" y="0"/>
                </a:lnTo>
                <a:lnTo>
                  <a:pt x="1551" y="2"/>
                </a:lnTo>
                <a:lnTo>
                  <a:pt x="1547" y="2182"/>
                </a:ln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dirty="0">
              <a:latin typeface="微软雅黑" panose="020B0503020204020204" pitchFamily="34" charset="-122"/>
              <a:ea typeface="微软雅黑" panose="020B0503020204020204" pitchFamily="34" charset="-122"/>
            </a:endParaRPr>
          </a:p>
        </p:txBody>
      </p:sp>
      <p:sp>
        <p:nvSpPr>
          <p:cNvPr id="150" name="Freeform 123"/>
          <p:cNvSpPr>
            <a:spLocks noEditPoints="1"/>
          </p:cNvSpPr>
          <p:nvPr>
            <p:custDataLst>
              <p:tags r:id="rId120"/>
            </p:custDataLst>
          </p:nvPr>
        </p:nvSpPr>
        <p:spPr bwMode="auto">
          <a:xfrm>
            <a:off x="1771015" y="2868930"/>
            <a:ext cx="974090" cy="1258570"/>
          </a:xfrm>
          <a:custGeom>
            <a:avLst/>
            <a:gdLst>
              <a:gd name="T0" fmla="*/ 1480 w 1483"/>
              <a:gd name="T1" fmla="*/ 2116 h 2116"/>
              <a:gd name="T2" fmla="*/ 0 w 1483"/>
              <a:gd name="T3" fmla="*/ 2114 h 2116"/>
              <a:gd name="T4" fmla="*/ 1 w 1483"/>
              <a:gd name="T5" fmla="*/ 0 h 2116"/>
              <a:gd name="T6" fmla="*/ 1483 w 1483"/>
              <a:gd name="T7" fmla="*/ 2 h 2116"/>
              <a:gd name="T8" fmla="*/ 1480 w 1483"/>
              <a:gd name="T9" fmla="*/ 2116 h 2116"/>
              <a:gd name="T10" fmla="*/ 20 w 1483"/>
              <a:gd name="T11" fmla="*/ 2094 h 2116"/>
              <a:gd name="T12" fmla="*/ 1460 w 1483"/>
              <a:gd name="T13" fmla="*/ 2096 h 2116"/>
              <a:gd name="T14" fmla="*/ 1463 w 1483"/>
              <a:gd name="T15" fmla="*/ 22 h 2116"/>
              <a:gd name="T16" fmla="*/ 21 w 1483"/>
              <a:gd name="T17" fmla="*/ 21 h 2116"/>
              <a:gd name="T18" fmla="*/ 20 w 1483"/>
              <a:gd name="T19" fmla="*/ 209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3" h="2116">
                <a:moveTo>
                  <a:pt x="1480" y="2116"/>
                </a:moveTo>
                <a:lnTo>
                  <a:pt x="0" y="2114"/>
                </a:lnTo>
                <a:lnTo>
                  <a:pt x="1" y="0"/>
                </a:lnTo>
                <a:lnTo>
                  <a:pt x="1483" y="2"/>
                </a:lnTo>
                <a:lnTo>
                  <a:pt x="1480" y="2116"/>
                </a:lnTo>
                <a:close/>
                <a:moveTo>
                  <a:pt x="20" y="2094"/>
                </a:moveTo>
                <a:lnTo>
                  <a:pt x="1460" y="2096"/>
                </a:lnTo>
                <a:lnTo>
                  <a:pt x="1463" y="22"/>
                </a:lnTo>
                <a:lnTo>
                  <a:pt x="21" y="21"/>
                </a:lnTo>
                <a:lnTo>
                  <a:pt x="20" y="2094"/>
                </a:lnTo>
                <a:close/>
              </a:path>
            </a:pathLst>
          </a:custGeom>
          <a:solidFill>
            <a:srgbClr val="4D576B">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51" name="Freeform 124"/>
          <p:cNvSpPr/>
          <p:nvPr>
            <p:custDataLst>
              <p:tags r:id="rId121"/>
            </p:custDataLst>
          </p:nvPr>
        </p:nvSpPr>
        <p:spPr bwMode="auto">
          <a:xfrm>
            <a:off x="2110105" y="2764790"/>
            <a:ext cx="272415" cy="205105"/>
          </a:xfrm>
          <a:custGeom>
            <a:avLst/>
            <a:gdLst>
              <a:gd name="T0" fmla="*/ 139 w 456"/>
              <a:gd name="T1" fmla="*/ 2 h 344"/>
              <a:gd name="T2" fmla="*/ 106 w 456"/>
              <a:gd name="T3" fmla="*/ 2 h 344"/>
              <a:gd name="T4" fmla="*/ 75 w 456"/>
              <a:gd name="T5" fmla="*/ 15 h 344"/>
              <a:gd name="T6" fmla="*/ 50 w 456"/>
              <a:gd name="T7" fmla="*/ 35 h 344"/>
              <a:gd name="T8" fmla="*/ 35 w 456"/>
              <a:gd name="T9" fmla="*/ 65 h 344"/>
              <a:gd name="T10" fmla="*/ 18 w 456"/>
              <a:gd name="T11" fmla="*/ 114 h 344"/>
              <a:gd name="T12" fmla="*/ 5 w 456"/>
              <a:gd name="T13" fmla="*/ 178 h 344"/>
              <a:gd name="T14" fmla="*/ 0 w 456"/>
              <a:gd name="T15" fmla="*/ 226 h 344"/>
              <a:gd name="T16" fmla="*/ 3 w 456"/>
              <a:gd name="T17" fmla="*/ 257 h 344"/>
              <a:gd name="T18" fmla="*/ 13 w 456"/>
              <a:gd name="T19" fmla="*/ 283 h 344"/>
              <a:gd name="T20" fmla="*/ 20 w 456"/>
              <a:gd name="T21" fmla="*/ 294 h 344"/>
              <a:gd name="T22" fmla="*/ 50 w 456"/>
              <a:gd name="T23" fmla="*/ 324 h 344"/>
              <a:gd name="T24" fmla="*/ 80 w 456"/>
              <a:gd name="T25" fmla="*/ 339 h 344"/>
              <a:gd name="T26" fmla="*/ 112 w 456"/>
              <a:gd name="T27" fmla="*/ 344 h 344"/>
              <a:gd name="T28" fmla="*/ 148 w 456"/>
              <a:gd name="T29" fmla="*/ 340 h 344"/>
              <a:gd name="T30" fmla="*/ 235 w 456"/>
              <a:gd name="T31" fmla="*/ 325 h 344"/>
              <a:gd name="T32" fmla="*/ 289 w 456"/>
              <a:gd name="T33" fmla="*/ 322 h 344"/>
              <a:gd name="T34" fmla="*/ 354 w 456"/>
              <a:gd name="T35" fmla="*/ 324 h 344"/>
              <a:gd name="T36" fmla="*/ 367 w 456"/>
              <a:gd name="T37" fmla="*/ 324 h 344"/>
              <a:gd name="T38" fmla="*/ 391 w 456"/>
              <a:gd name="T39" fmla="*/ 322 h 344"/>
              <a:gd name="T40" fmla="*/ 411 w 456"/>
              <a:gd name="T41" fmla="*/ 314 h 344"/>
              <a:gd name="T42" fmla="*/ 424 w 456"/>
              <a:gd name="T43" fmla="*/ 302 h 344"/>
              <a:gd name="T44" fmla="*/ 436 w 456"/>
              <a:gd name="T45" fmla="*/ 283 h 344"/>
              <a:gd name="T46" fmla="*/ 446 w 456"/>
              <a:gd name="T47" fmla="*/ 247 h 344"/>
              <a:gd name="T48" fmla="*/ 456 w 456"/>
              <a:gd name="T49" fmla="*/ 178 h 344"/>
              <a:gd name="T50" fmla="*/ 456 w 456"/>
              <a:gd name="T51" fmla="*/ 169 h 344"/>
              <a:gd name="T52" fmla="*/ 453 w 456"/>
              <a:gd name="T53" fmla="*/ 154 h 344"/>
              <a:gd name="T54" fmla="*/ 440 w 456"/>
              <a:gd name="T55" fmla="*/ 131 h 344"/>
              <a:gd name="T56" fmla="*/ 411 w 456"/>
              <a:gd name="T57" fmla="*/ 102 h 344"/>
              <a:gd name="T58" fmla="*/ 371 w 456"/>
              <a:gd name="T59" fmla="*/ 75 h 344"/>
              <a:gd name="T60" fmla="*/ 322 w 456"/>
              <a:gd name="T61" fmla="*/ 52 h 344"/>
              <a:gd name="T62" fmla="*/ 268 w 456"/>
              <a:gd name="T63" fmla="*/ 32 h 344"/>
              <a:gd name="T64" fmla="*/ 188 w 456"/>
              <a:gd name="T65" fmla="*/ 10 h 344"/>
              <a:gd name="T66" fmla="*/ 139 w 456"/>
              <a:gd name="T67" fmla="*/ 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6" h="344">
                <a:moveTo>
                  <a:pt x="139" y="2"/>
                </a:moveTo>
                <a:lnTo>
                  <a:pt x="139" y="2"/>
                </a:lnTo>
                <a:lnTo>
                  <a:pt x="122" y="0"/>
                </a:lnTo>
                <a:lnTo>
                  <a:pt x="106" y="2"/>
                </a:lnTo>
                <a:lnTo>
                  <a:pt x="91" y="7"/>
                </a:lnTo>
                <a:lnTo>
                  <a:pt x="75" y="15"/>
                </a:lnTo>
                <a:lnTo>
                  <a:pt x="62" y="23"/>
                </a:lnTo>
                <a:lnTo>
                  <a:pt x="50" y="35"/>
                </a:lnTo>
                <a:lnTo>
                  <a:pt x="42" y="50"/>
                </a:lnTo>
                <a:lnTo>
                  <a:pt x="35" y="65"/>
                </a:lnTo>
                <a:lnTo>
                  <a:pt x="35" y="65"/>
                </a:lnTo>
                <a:lnTo>
                  <a:pt x="18" y="114"/>
                </a:lnTo>
                <a:lnTo>
                  <a:pt x="12" y="144"/>
                </a:lnTo>
                <a:lnTo>
                  <a:pt x="5" y="178"/>
                </a:lnTo>
                <a:lnTo>
                  <a:pt x="2" y="210"/>
                </a:lnTo>
                <a:lnTo>
                  <a:pt x="0" y="226"/>
                </a:lnTo>
                <a:lnTo>
                  <a:pt x="2" y="241"/>
                </a:lnTo>
                <a:lnTo>
                  <a:pt x="3" y="257"/>
                </a:lnTo>
                <a:lnTo>
                  <a:pt x="8" y="270"/>
                </a:lnTo>
                <a:lnTo>
                  <a:pt x="13" y="283"/>
                </a:lnTo>
                <a:lnTo>
                  <a:pt x="20" y="294"/>
                </a:lnTo>
                <a:lnTo>
                  <a:pt x="20" y="294"/>
                </a:lnTo>
                <a:lnTo>
                  <a:pt x="35" y="310"/>
                </a:lnTo>
                <a:lnTo>
                  <a:pt x="50" y="324"/>
                </a:lnTo>
                <a:lnTo>
                  <a:pt x="65" y="334"/>
                </a:lnTo>
                <a:lnTo>
                  <a:pt x="80" y="339"/>
                </a:lnTo>
                <a:lnTo>
                  <a:pt x="96" y="342"/>
                </a:lnTo>
                <a:lnTo>
                  <a:pt x="112" y="344"/>
                </a:lnTo>
                <a:lnTo>
                  <a:pt x="129" y="342"/>
                </a:lnTo>
                <a:lnTo>
                  <a:pt x="148" y="340"/>
                </a:lnTo>
                <a:lnTo>
                  <a:pt x="188" y="334"/>
                </a:lnTo>
                <a:lnTo>
                  <a:pt x="235" y="325"/>
                </a:lnTo>
                <a:lnTo>
                  <a:pt x="260" y="324"/>
                </a:lnTo>
                <a:lnTo>
                  <a:pt x="289" y="322"/>
                </a:lnTo>
                <a:lnTo>
                  <a:pt x="320" y="320"/>
                </a:lnTo>
                <a:lnTo>
                  <a:pt x="354" y="324"/>
                </a:lnTo>
                <a:lnTo>
                  <a:pt x="354" y="324"/>
                </a:lnTo>
                <a:lnTo>
                  <a:pt x="367" y="324"/>
                </a:lnTo>
                <a:lnTo>
                  <a:pt x="381" y="324"/>
                </a:lnTo>
                <a:lnTo>
                  <a:pt x="391" y="322"/>
                </a:lnTo>
                <a:lnTo>
                  <a:pt x="401" y="319"/>
                </a:lnTo>
                <a:lnTo>
                  <a:pt x="411" y="314"/>
                </a:lnTo>
                <a:lnTo>
                  <a:pt x="418" y="309"/>
                </a:lnTo>
                <a:lnTo>
                  <a:pt x="424" y="302"/>
                </a:lnTo>
                <a:lnTo>
                  <a:pt x="431" y="294"/>
                </a:lnTo>
                <a:lnTo>
                  <a:pt x="436" y="283"/>
                </a:lnTo>
                <a:lnTo>
                  <a:pt x="440" y="273"/>
                </a:lnTo>
                <a:lnTo>
                  <a:pt x="446" y="247"/>
                </a:lnTo>
                <a:lnTo>
                  <a:pt x="451" y="216"/>
                </a:lnTo>
                <a:lnTo>
                  <a:pt x="456" y="178"/>
                </a:lnTo>
                <a:lnTo>
                  <a:pt x="456" y="178"/>
                </a:lnTo>
                <a:lnTo>
                  <a:pt x="456" y="169"/>
                </a:lnTo>
                <a:lnTo>
                  <a:pt x="455" y="163"/>
                </a:lnTo>
                <a:lnTo>
                  <a:pt x="453" y="154"/>
                </a:lnTo>
                <a:lnTo>
                  <a:pt x="450" y="146"/>
                </a:lnTo>
                <a:lnTo>
                  <a:pt x="440" y="131"/>
                </a:lnTo>
                <a:lnTo>
                  <a:pt x="426" y="116"/>
                </a:lnTo>
                <a:lnTo>
                  <a:pt x="411" y="102"/>
                </a:lnTo>
                <a:lnTo>
                  <a:pt x="391" y="89"/>
                </a:lnTo>
                <a:lnTo>
                  <a:pt x="371" y="75"/>
                </a:lnTo>
                <a:lnTo>
                  <a:pt x="347" y="64"/>
                </a:lnTo>
                <a:lnTo>
                  <a:pt x="322" y="52"/>
                </a:lnTo>
                <a:lnTo>
                  <a:pt x="295" y="42"/>
                </a:lnTo>
                <a:lnTo>
                  <a:pt x="268" y="32"/>
                </a:lnTo>
                <a:lnTo>
                  <a:pt x="242" y="23"/>
                </a:lnTo>
                <a:lnTo>
                  <a:pt x="188" y="10"/>
                </a:lnTo>
                <a:lnTo>
                  <a:pt x="139" y="2"/>
                </a:lnTo>
                <a:lnTo>
                  <a:pt x="139" y="2"/>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7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73" name="矩形 172"/>
          <p:cNvSpPr/>
          <p:nvPr>
            <p:custDataLst>
              <p:tags r:id="rId122"/>
            </p:custDataLst>
          </p:nvPr>
        </p:nvSpPr>
        <p:spPr>
          <a:xfrm>
            <a:off x="1774825" y="3667125"/>
            <a:ext cx="977900" cy="415290"/>
          </a:xfrm>
          <a:prstGeom prst="rect">
            <a:avLst/>
          </a:prstGeom>
        </p:spPr>
        <p:txBody>
          <a:bodyPr wrap="square" anchor="ctr" anchorCtr="0">
            <a:noAutofit/>
          </a:bodyPr>
          <a:lstStyle/>
          <a:p>
            <a:pPr algn="ctr" fontAlgn="auto">
              <a:lnSpc>
                <a:spcPct val="120000"/>
              </a:lnSpc>
            </a:pPr>
            <a:r>
              <a:rPr lang="zh-CN" altLang="en-US" sz="1400" b="1" spc="300" dirty="0">
                <a:solidFill>
                  <a:srgbClr val="4D576B"/>
                </a:solidFill>
                <a:uFillTx/>
                <a:latin typeface="微软雅黑" panose="020B0503020204020204" pitchFamily="34" charset="-122"/>
                <a:ea typeface="微软雅黑" panose="020B0503020204020204" pitchFamily="34" charset="-122"/>
                <a:cs typeface="+mn-ea"/>
              </a:rPr>
              <a:t>请假</a:t>
            </a:r>
          </a:p>
          <a:p>
            <a:pPr algn="ctr" fontAlgn="auto">
              <a:lnSpc>
                <a:spcPct val="120000"/>
              </a:lnSpc>
            </a:pPr>
            <a:r>
              <a:rPr lang="zh-CN" altLang="en-US" sz="1400" b="1" spc="300" dirty="0">
                <a:solidFill>
                  <a:srgbClr val="4D576B"/>
                </a:solidFill>
                <a:uFillTx/>
                <a:latin typeface="微软雅黑" panose="020B0503020204020204" pitchFamily="34" charset="-122"/>
                <a:ea typeface="微软雅黑" panose="020B0503020204020204" pitchFamily="34" charset="-122"/>
                <a:cs typeface="+mn-ea"/>
              </a:rPr>
              <a:t>分类</a:t>
            </a:r>
          </a:p>
        </p:txBody>
      </p:sp>
      <p:sp>
        <p:nvSpPr>
          <p:cNvPr id="174" name="KSO_Shape"/>
          <p:cNvSpPr/>
          <p:nvPr>
            <p:custDataLst>
              <p:tags r:id="rId123"/>
            </p:custDataLst>
          </p:nvPr>
        </p:nvSpPr>
        <p:spPr bwMode="auto">
          <a:xfrm>
            <a:off x="2010173" y="3063612"/>
            <a:ext cx="494903" cy="554566"/>
          </a:xfrm>
          <a:custGeom>
            <a:avLst/>
            <a:gdLst>
              <a:gd name="T0" fmla="*/ 569561 w 3714"/>
              <a:gd name="T1" fmla="*/ 1074354 h 4161"/>
              <a:gd name="T2" fmla="*/ 339920 w 3714"/>
              <a:gd name="T3" fmla="*/ 1074354 h 4161"/>
              <a:gd name="T4" fmla="*/ 998570 w 3714"/>
              <a:gd name="T5" fmla="*/ 249226 h 4161"/>
              <a:gd name="T6" fmla="*/ 894345 w 3714"/>
              <a:gd name="T7" fmla="*/ 239274 h 4161"/>
              <a:gd name="T8" fmla="*/ 811744 w 3714"/>
              <a:gd name="T9" fmla="*/ 255283 h 4161"/>
              <a:gd name="T10" fmla="*/ 839854 w 3714"/>
              <a:gd name="T11" fmla="*/ 287735 h 4161"/>
              <a:gd name="T12" fmla="*/ 976082 w 3714"/>
              <a:gd name="T13" fmla="*/ 339224 h 4161"/>
              <a:gd name="T14" fmla="*/ 997273 w 3714"/>
              <a:gd name="T15" fmla="*/ 464270 h 4161"/>
              <a:gd name="T16" fmla="*/ 927213 w 3714"/>
              <a:gd name="T17" fmla="*/ 523547 h 4161"/>
              <a:gd name="T18" fmla="*/ 876182 w 3714"/>
              <a:gd name="T19" fmla="*/ 578065 h 4161"/>
              <a:gd name="T20" fmla="*/ 839854 w 3714"/>
              <a:gd name="T21" fmla="*/ 531336 h 4161"/>
              <a:gd name="T22" fmla="*/ 742116 w 3714"/>
              <a:gd name="T23" fmla="*/ 496288 h 4161"/>
              <a:gd name="T24" fmla="*/ 703627 w 3714"/>
              <a:gd name="T25" fmla="*/ 421867 h 4161"/>
              <a:gd name="T26" fmla="*/ 815204 w 3714"/>
              <a:gd name="T27" fmla="*/ 445664 h 4161"/>
              <a:gd name="T28" fmla="*/ 916401 w 3714"/>
              <a:gd name="T29" fmla="*/ 427492 h 4161"/>
              <a:gd name="T30" fmla="*/ 876182 w 3714"/>
              <a:gd name="T31" fmla="*/ 388117 h 4161"/>
              <a:gd name="T32" fmla="*/ 769362 w 3714"/>
              <a:gd name="T33" fmla="*/ 353503 h 4161"/>
              <a:gd name="T34" fmla="*/ 717898 w 3714"/>
              <a:gd name="T35" fmla="*/ 266966 h 4161"/>
              <a:gd name="T36" fmla="*/ 839854 w 3714"/>
              <a:gd name="T37" fmla="*/ 160958 h 4161"/>
              <a:gd name="T38" fmla="*/ 876182 w 3714"/>
              <a:gd name="T39" fmla="*/ 136295 h 4161"/>
              <a:gd name="T40" fmla="*/ 960513 w 3714"/>
              <a:gd name="T41" fmla="*/ 186919 h 4161"/>
              <a:gd name="T42" fmla="*/ 854126 w 3714"/>
              <a:gd name="T43" fmla="*/ 0 h 4161"/>
              <a:gd name="T44" fmla="*/ 854126 w 3714"/>
              <a:gd name="T45" fmla="*/ 709601 h 4161"/>
              <a:gd name="T46" fmla="*/ 854126 w 3714"/>
              <a:gd name="T47" fmla="*/ 0 h 4161"/>
              <a:gd name="T48" fmla="*/ 603294 w 3714"/>
              <a:gd name="T49" fmla="*/ 354801 h 4161"/>
              <a:gd name="T50" fmla="*/ 1104525 w 3714"/>
              <a:gd name="T51" fmla="*/ 354801 h 4161"/>
              <a:gd name="T52" fmla="*/ 420792 w 3714"/>
              <a:gd name="T53" fmla="*/ 1032383 h 4161"/>
              <a:gd name="T54" fmla="*/ 420792 w 3714"/>
              <a:gd name="T55" fmla="*/ 1158727 h 4161"/>
              <a:gd name="T56" fmla="*/ 420792 w 3714"/>
              <a:gd name="T57" fmla="*/ 1032383 h 4161"/>
              <a:gd name="T58" fmla="*/ 854126 w 3714"/>
              <a:gd name="T59" fmla="*/ 822532 h 4161"/>
              <a:gd name="T60" fmla="*/ 505124 w 3714"/>
              <a:gd name="T61" fmla="*/ 785321 h 4161"/>
              <a:gd name="T62" fmla="*/ 359814 w 3714"/>
              <a:gd name="T63" fmla="*/ 717390 h 4161"/>
              <a:gd name="T64" fmla="*/ 155689 w 3714"/>
              <a:gd name="T65" fmla="*/ 1059210 h 4161"/>
              <a:gd name="T66" fmla="*/ 0 w 3714"/>
              <a:gd name="T67" fmla="*/ 1091661 h 4161"/>
              <a:gd name="T68" fmla="*/ 32435 w 3714"/>
              <a:gd name="T69" fmla="*/ 1386751 h 4161"/>
              <a:gd name="T70" fmla="*/ 413440 w 3714"/>
              <a:gd name="T71" fmla="*/ 1615641 h 4161"/>
              <a:gd name="T72" fmla="*/ 437226 w 3714"/>
              <a:gd name="T73" fmla="*/ 1800397 h 4161"/>
              <a:gd name="T74" fmla="*/ 686328 w 3714"/>
              <a:gd name="T75" fmla="*/ 1776167 h 4161"/>
              <a:gd name="T76" fmla="*/ 795310 w 3714"/>
              <a:gd name="T77" fmla="*/ 1698716 h 4161"/>
              <a:gd name="T78" fmla="*/ 978244 w 3714"/>
              <a:gd name="T79" fmla="*/ 1772705 h 4161"/>
              <a:gd name="T80" fmla="*/ 1223454 w 3714"/>
              <a:gd name="T81" fmla="*/ 1800397 h 4161"/>
              <a:gd name="T82" fmla="*/ 1251132 w 3714"/>
              <a:gd name="T83" fmla="*/ 1574536 h 4161"/>
              <a:gd name="T84" fmla="*/ 1526182 w 3714"/>
              <a:gd name="T85" fmla="*/ 1270792 h 4161"/>
              <a:gd name="T86" fmla="*/ 1526182 w 3714"/>
              <a:gd name="T87" fmla="*/ 1150073 h 4161"/>
              <a:gd name="T88" fmla="*/ 1056954 w 3714"/>
              <a:gd name="T89" fmla="*/ 776235 h 41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714" h="4161">
                <a:moveTo>
                  <a:pt x="1052" y="2218"/>
                </a:moveTo>
                <a:cubicBezTo>
                  <a:pt x="1198" y="2218"/>
                  <a:pt x="1317" y="2336"/>
                  <a:pt x="1317" y="2483"/>
                </a:cubicBezTo>
                <a:cubicBezTo>
                  <a:pt x="1317" y="2630"/>
                  <a:pt x="1198" y="2748"/>
                  <a:pt x="1052" y="2748"/>
                </a:cubicBezTo>
                <a:cubicBezTo>
                  <a:pt x="905" y="2748"/>
                  <a:pt x="786" y="2630"/>
                  <a:pt x="786" y="2483"/>
                </a:cubicBezTo>
                <a:cubicBezTo>
                  <a:pt x="786" y="2336"/>
                  <a:pt x="905" y="2218"/>
                  <a:pt x="1052" y="2218"/>
                </a:cubicBezTo>
                <a:close/>
                <a:moveTo>
                  <a:pt x="2309" y="576"/>
                </a:moveTo>
                <a:cubicBezTo>
                  <a:pt x="2097" y="610"/>
                  <a:pt x="2097" y="610"/>
                  <a:pt x="2097" y="610"/>
                </a:cubicBezTo>
                <a:cubicBezTo>
                  <a:pt x="2086" y="583"/>
                  <a:pt x="2076" y="564"/>
                  <a:pt x="2068" y="553"/>
                </a:cubicBezTo>
                <a:cubicBezTo>
                  <a:pt x="2032" y="509"/>
                  <a:pt x="1929" y="502"/>
                  <a:pt x="1892" y="549"/>
                </a:cubicBezTo>
                <a:cubicBezTo>
                  <a:pt x="1882" y="560"/>
                  <a:pt x="1877" y="574"/>
                  <a:pt x="1877" y="590"/>
                </a:cubicBezTo>
                <a:cubicBezTo>
                  <a:pt x="1877" y="607"/>
                  <a:pt x="1882" y="621"/>
                  <a:pt x="1892" y="634"/>
                </a:cubicBezTo>
                <a:cubicBezTo>
                  <a:pt x="1902" y="646"/>
                  <a:pt x="1918" y="657"/>
                  <a:pt x="1942" y="665"/>
                </a:cubicBezTo>
                <a:cubicBezTo>
                  <a:pt x="2026" y="686"/>
                  <a:pt x="2026" y="686"/>
                  <a:pt x="2026" y="686"/>
                </a:cubicBezTo>
                <a:cubicBezTo>
                  <a:pt x="2141" y="717"/>
                  <a:pt x="2218" y="750"/>
                  <a:pt x="2257" y="784"/>
                </a:cubicBezTo>
                <a:cubicBezTo>
                  <a:pt x="2308" y="830"/>
                  <a:pt x="2334" y="888"/>
                  <a:pt x="2334" y="959"/>
                </a:cubicBezTo>
                <a:cubicBezTo>
                  <a:pt x="2334" y="1000"/>
                  <a:pt x="2325" y="1038"/>
                  <a:pt x="2306" y="1073"/>
                </a:cubicBezTo>
                <a:cubicBezTo>
                  <a:pt x="2288" y="1107"/>
                  <a:pt x="2264" y="1136"/>
                  <a:pt x="2235" y="1160"/>
                </a:cubicBezTo>
                <a:cubicBezTo>
                  <a:pt x="2207" y="1182"/>
                  <a:pt x="2176" y="1199"/>
                  <a:pt x="2144" y="1210"/>
                </a:cubicBezTo>
                <a:cubicBezTo>
                  <a:pt x="2112" y="1220"/>
                  <a:pt x="2072" y="1227"/>
                  <a:pt x="2026" y="1228"/>
                </a:cubicBezTo>
                <a:cubicBezTo>
                  <a:pt x="2026" y="1336"/>
                  <a:pt x="2026" y="1336"/>
                  <a:pt x="2026" y="1336"/>
                </a:cubicBezTo>
                <a:cubicBezTo>
                  <a:pt x="1942" y="1336"/>
                  <a:pt x="1942" y="1336"/>
                  <a:pt x="1942" y="1336"/>
                </a:cubicBezTo>
                <a:cubicBezTo>
                  <a:pt x="1942" y="1228"/>
                  <a:pt x="1942" y="1228"/>
                  <a:pt x="1942" y="1228"/>
                </a:cubicBezTo>
                <a:cubicBezTo>
                  <a:pt x="1886" y="1223"/>
                  <a:pt x="1841" y="1214"/>
                  <a:pt x="1806" y="1201"/>
                </a:cubicBezTo>
                <a:cubicBezTo>
                  <a:pt x="1772" y="1188"/>
                  <a:pt x="1742" y="1170"/>
                  <a:pt x="1716" y="1147"/>
                </a:cubicBezTo>
                <a:cubicBezTo>
                  <a:pt x="1691" y="1124"/>
                  <a:pt x="1672" y="1099"/>
                  <a:pt x="1658" y="1072"/>
                </a:cubicBezTo>
                <a:cubicBezTo>
                  <a:pt x="1644" y="1045"/>
                  <a:pt x="1634" y="1013"/>
                  <a:pt x="1627" y="975"/>
                </a:cubicBezTo>
                <a:cubicBezTo>
                  <a:pt x="1857" y="948"/>
                  <a:pt x="1857" y="948"/>
                  <a:pt x="1857" y="948"/>
                </a:cubicBezTo>
                <a:cubicBezTo>
                  <a:pt x="1864" y="986"/>
                  <a:pt x="1873" y="1013"/>
                  <a:pt x="1885" y="1030"/>
                </a:cubicBezTo>
                <a:cubicBezTo>
                  <a:pt x="1927" y="1090"/>
                  <a:pt x="2047" y="1099"/>
                  <a:pt x="2097" y="1044"/>
                </a:cubicBezTo>
                <a:cubicBezTo>
                  <a:pt x="2111" y="1028"/>
                  <a:pt x="2119" y="1009"/>
                  <a:pt x="2119" y="988"/>
                </a:cubicBezTo>
                <a:cubicBezTo>
                  <a:pt x="2119" y="971"/>
                  <a:pt x="2113" y="954"/>
                  <a:pt x="2100" y="939"/>
                </a:cubicBezTo>
                <a:cubicBezTo>
                  <a:pt x="2087" y="924"/>
                  <a:pt x="2062" y="910"/>
                  <a:pt x="2026" y="897"/>
                </a:cubicBezTo>
                <a:cubicBezTo>
                  <a:pt x="1942" y="873"/>
                  <a:pt x="1942" y="873"/>
                  <a:pt x="1942" y="873"/>
                </a:cubicBezTo>
                <a:cubicBezTo>
                  <a:pt x="1866" y="852"/>
                  <a:pt x="1811" y="833"/>
                  <a:pt x="1779" y="817"/>
                </a:cubicBezTo>
                <a:cubicBezTo>
                  <a:pt x="1747" y="802"/>
                  <a:pt x="1719" y="777"/>
                  <a:pt x="1696" y="743"/>
                </a:cubicBezTo>
                <a:cubicBezTo>
                  <a:pt x="1672" y="708"/>
                  <a:pt x="1660" y="666"/>
                  <a:pt x="1660" y="617"/>
                </a:cubicBezTo>
                <a:cubicBezTo>
                  <a:pt x="1660" y="549"/>
                  <a:pt x="1684" y="493"/>
                  <a:pt x="1731" y="447"/>
                </a:cubicBezTo>
                <a:cubicBezTo>
                  <a:pt x="1778" y="402"/>
                  <a:pt x="1849" y="377"/>
                  <a:pt x="1942" y="372"/>
                </a:cubicBezTo>
                <a:cubicBezTo>
                  <a:pt x="1942" y="315"/>
                  <a:pt x="1942" y="315"/>
                  <a:pt x="1942" y="315"/>
                </a:cubicBezTo>
                <a:cubicBezTo>
                  <a:pt x="2026" y="315"/>
                  <a:pt x="2026" y="315"/>
                  <a:pt x="2026" y="315"/>
                </a:cubicBezTo>
                <a:cubicBezTo>
                  <a:pt x="2026" y="372"/>
                  <a:pt x="2026" y="372"/>
                  <a:pt x="2026" y="372"/>
                </a:cubicBezTo>
                <a:cubicBezTo>
                  <a:pt x="2111" y="377"/>
                  <a:pt x="2176" y="397"/>
                  <a:pt x="2221" y="432"/>
                </a:cubicBezTo>
                <a:cubicBezTo>
                  <a:pt x="2266" y="467"/>
                  <a:pt x="2295" y="515"/>
                  <a:pt x="2309" y="576"/>
                </a:cubicBezTo>
                <a:close/>
                <a:moveTo>
                  <a:pt x="1975" y="0"/>
                </a:moveTo>
                <a:cubicBezTo>
                  <a:pt x="1522" y="0"/>
                  <a:pt x="1155" y="367"/>
                  <a:pt x="1155" y="820"/>
                </a:cubicBezTo>
                <a:cubicBezTo>
                  <a:pt x="1155" y="1272"/>
                  <a:pt x="1522" y="1640"/>
                  <a:pt x="1975" y="1640"/>
                </a:cubicBezTo>
                <a:cubicBezTo>
                  <a:pt x="2428" y="1640"/>
                  <a:pt x="2794" y="1272"/>
                  <a:pt x="2794" y="820"/>
                </a:cubicBezTo>
                <a:cubicBezTo>
                  <a:pt x="2794" y="367"/>
                  <a:pt x="2428" y="0"/>
                  <a:pt x="1975" y="0"/>
                </a:cubicBezTo>
                <a:close/>
                <a:moveTo>
                  <a:pt x="1975" y="240"/>
                </a:moveTo>
                <a:cubicBezTo>
                  <a:pt x="1654" y="240"/>
                  <a:pt x="1395" y="500"/>
                  <a:pt x="1395" y="820"/>
                </a:cubicBezTo>
                <a:cubicBezTo>
                  <a:pt x="1395" y="1140"/>
                  <a:pt x="1654" y="1399"/>
                  <a:pt x="1975" y="1399"/>
                </a:cubicBezTo>
                <a:cubicBezTo>
                  <a:pt x="2295" y="1399"/>
                  <a:pt x="2554" y="1140"/>
                  <a:pt x="2554" y="820"/>
                </a:cubicBezTo>
                <a:cubicBezTo>
                  <a:pt x="2554" y="500"/>
                  <a:pt x="2295" y="240"/>
                  <a:pt x="1975" y="240"/>
                </a:cubicBezTo>
                <a:close/>
                <a:moveTo>
                  <a:pt x="973" y="2386"/>
                </a:moveTo>
                <a:cubicBezTo>
                  <a:pt x="893" y="2386"/>
                  <a:pt x="827" y="2451"/>
                  <a:pt x="827" y="2532"/>
                </a:cubicBezTo>
                <a:cubicBezTo>
                  <a:pt x="827" y="2613"/>
                  <a:pt x="893" y="2678"/>
                  <a:pt x="973" y="2678"/>
                </a:cubicBezTo>
                <a:cubicBezTo>
                  <a:pt x="1054" y="2678"/>
                  <a:pt x="1119" y="2613"/>
                  <a:pt x="1119" y="2532"/>
                </a:cubicBezTo>
                <a:cubicBezTo>
                  <a:pt x="1119" y="2451"/>
                  <a:pt x="1054" y="2386"/>
                  <a:pt x="973" y="2386"/>
                </a:cubicBezTo>
                <a:close/>
                <a:moveTo>
                  <a:pt x="2444" y="1794"/>
                </a:moveTo>
                <a:cubicBezTo>
                  <a:pt x="2302" y="1863"/>
                  <a:pt x="2143" y="1901"/>
                  <a:pt x="1975" y="1901"/>
                </a:cubicBezTo>
                <a:cubicBezTo>
                  <a:pt x="1772" y="1901"/>
                  <a:pt x="1583" y="1845"/>
                  <a:pt x="1421" y="1748"/>
                </a:cubicBezTo>
                <a:cubicBezTo>
                  <a:pt x="1333" y="1766"/>
                  <a:pt x="1249" y="1788"/>
                  <a:pt x="1168" y="1815"/>
                </a:cubicBezTo>
                <a:cubicBezTo>
                  <a:pt x="997" y="1589"/>
                  <a:pt x="997" y="1589"/>
                  <a:pt x="997" y="1589"/>
                </a:cubicBezTo>
                <a:cubicBezTo>
                  <a:pt x="915" y="1478"/>
                  <a:pt x="879" y="1498"/>
                  <a:pt x="832" y="1658"/>
                </a:cubicBezTo>
                <a:cubicBezTo>
                  <a:pt x="717" y="2043"/>
                  <a:pt x="717" y="2043"/>
                  <a:pt x="717" y="2043"/>
                </a:cubicBezTo>
                <a:cubicBezTo>
                  <a:pt x="560" y="2157"/>
                  <a:pt x="437" y="2295"/>
                  <a:pt x="360" y="2448"/>
                </a:cubicBezTo>
                <a:cubicBezTo>
                  <a:pt x="75" y="2448"/>
                  <a:pt x="75" y="2448"/>
                  <a:pt x="75" y="2448"/>
                </a:cubicBezTo>
                <a:cubicBezTo>
                  <a:pt x="34" y="2448"/>
                  <a:pt x="0" y="2482"/>
                  <a:pt x="0" y="2523"/>
                </a:cubicBezTo>
                <a:cubicBezTo>
                  <a:pt x="0" y="3130"/>
                  <a:pt x="0" y="3130"/>
                  <a:pt x="0" y="3130"/>
                </a:cubicBezTo>
                <a:cubicBezTo>
                  <a:pt x="0" y="3171"/>
                  <a:pt x="34" y="3205"/>
                  <a:pt x="75" y="3205"/>
                </a:cubicBezTo>
                <a:cubicBezTo>
                  <a:pt x="369" y="3205"/>
                  <a:pt x="369" y="3205"/>
                  <a:pt x="369" y="3205"/>
                </a:cubicBezTo>
                <a:cubicBezTo>
                  <a:pt x="483" y="3421"/>
                  <a:pt x="690" y="3606"/>
                  <a:pt x="956" y="3734"/>
                </a:cubicBezTo>
                <a:cubicBezTo>
                  <a:pt x="956" y="4105"/>
                  <a:pt x="956" y="4105"/>
                  <a:pt x="956" y="4105"/>
                </a:cubicBezTo>
                <a:cubicBezTo>
                  <a:pt x="956" y="4136"/>
                  <a:pt x="981" y="4161"/>
                  <a:pt x="1011" y="4161"/>
                </a:cubicBezTo>
                <a:cubicBezTo>
                  <a:pt x="1532" y="4161"/>
                  <a:pt x="1532" y="4161"/>
                  <a:pt x="1532" y="4161"/>
                </a:cubicBezTo>
                <a:cubicBezTo>
                  <a:pt x="1562" y="4161"/>
                  <a:pt x="1587" y="4136"/>
                  <a:pt x="1587" y="4105"/>
                </a:cubicBezTo>
                <a:cubicBezTo>
                  <a:pt x="1587" y="3912"/>
                  <a:pt x="1587" y="3912"/>
                  <a:pt x="1587" y="3912"/>
                </a:cubicBezTo>
                <a:cubicBezTo>
                  <a:pt x="1669" y="3922"/>
                  <a:pt x="1753" y="3926"/>
                  <a:pt x="1839" y="3926"/>
                </a:cubicBezTo>
                <a:cubicBezTo>
                  <a:pt x="1986" y="3926"/>
                  <a:pt x="2127" y="3912"/>
                  <a:pt x="2262" y="3886"/>
                </a:cubicBezTo>
                <a:cubicBezTo>
                  <a:pt x="2262" y="4097"/>
                  <a:pt x="2262" y="4097"/>
                  <a:pt x="2262" y="4097"/>
                </a:cubicBezTo>
                <a:cubicBezTo>
                  <a:pt x="2262" y="4132"/>
                  <a:pt x="2290" y="4161"/>
                  <a:pt x="2325" y="4161"/>
                </a:cubicBezTo>
                <a:cubicBezTo>
                  <a:pt x="2829" y="4161"/>
                  <a:pt x="2829" y="4161"/>
                  <a:pt x="2829" y="4161"/>
                </a:cubicBezTo>
                <a:cubicBezTo>
                  <a:pt x="2864" y="4161"/>
                  <a:pt x="2893" y="4132"/>
                  <a:pt x="2893" y="4097"/>
                </a:cubicBezTo>
                <a:cubicBezTo>
                  <a:pt x="2893" y="3639"/>
                  <a:pt x="2893" y="3639"/>
                  <a:pt x="2893" y="3639"/>
                </a:cubicBezTo>
                <a:cubicBezTo>
                  <a:pt x="3182" y="3453"/>
                  <a:pt x="3373" y="3192"/>
                  <a:pt x="3403" y="2900"/>
                </a:cubicBezTo>
                <a:cubicBezTo>
                  <a:pt x="3436" y="2923"/>
                  <a:pt x="3480" y="2937"/>
                  <a:pt x="3529" y="2937"/>
                </a:cubicBezTo>
                <a:cubicBezTo>
                  <a:pt x="3631" y="2937"/>
                  <a:pt x="3714" y="2875"/>
                  <a:pt x="3714" y="2797"/>
                </a:cubicBezTo>
                <a:cubicBezTo>
                  <a:pt x="3714" y="2720"/>
                  <a:pt x="3631" y="2658"/>
                  <a:pt x="3529" y="2658"/>
                </a:cubicBezTo>
                <a:cubicBezTo>
                  <a:pt x="3478" y="2658"/>
                  <a:pt x="3432" y="2673"/>
                  <a:pt x="3398" y="2699"/>
                </a:cubicBezTo>
                <a:cubicBezTo>
                  <a:pt x="3337" y="2290"/>
                  <a:pt x="2960" y="1947"/>
                  <a:pt x="2444" y="1794"/>
                </a:cubicBezTo>
                <a:close/>
              </a:path>
            </a:pathLst>
          </a:custGeom>
          <a:solidFill>
            <a:srgbClr val="000000">
              <a:lumMod val="65000"/>
              <a:lumOff val="35000"/>
            </a:srgbClr>
          </a:solidFill>
          <a:ln>
            <a:noFill/>
          </a:ln>
        </p:spPr>
        <p:txBody>
          <a:bodyPr anchor="ctr" anchorCtr="1">
            <a:normAutofit/>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eaLnBrk="1" fontAlgn="auto" hangingPunct="1">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52" name="圆角矩形 151"/>
          <p:cNvSpPr/>
          <p:nvPr>
            <p:custDataLst>
              <p:tags r:id="rId124"/>
            </p:custDataLst>
          </p:nvPr>
        </p:nvSpPr>
        <p:spPr>
          <a:xfrm>
            <a:off x="3392805" y="1839595"/>
            <a:ext cx="491490" cy="495300"/>
          </a:xfrm>
          <a:prstGeom prst="roundRect">
            <a:avLst>
              <a:gd name="adj" fmla="val 50000"/>
            </a:avLst>
          </a:prstGeom>
          <a:solidFill>
            <a:srgbClr val="1F74AD"/>
          </a:solidFill>
          <a:ln>
            <a:solidFill>
              <a:srgbClr val="1F74AD">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微软雅黑" panose="020B0503020204020204" pitchFamily="34" charset="-122"/>
              <a:ea typeface="微软雅黑" panose="020B0503020204020204" pitchFamily="34" charset="-122"/>
            </a:endParaRPr>
          </a:p>
        </p:txBody>
      </p:sp>
      <p:sp>
        <p:nvSpPr>
          <p:cNvPr id="166" name="Freeform 63"/>
          <p:cNvSpPr>
            <a:spLocks noEditPoints="1"/>
          </p:cNvSpPr>
          <p:nvPr>
            <p:custDataLst>
              <p:tags r:id="rId125"/>
            </p:custDataLst>
          </p:nvPr>
        </p:nvSpPr>
        <p:spPr bwMode="auto">
          <a:xfrm>
            <a:off x="3519170" y="1970405"/>
            <a:ext cx="231775" cy="227330"/>
          </a:xfrm>
          <a:custGeom>
            <a:avLst/>
            <a:gdLst>
              <a:gd name="T0" fmla="*/ 38 w 59"/>
              <a:gd name="T1" fmla="*/ 34 h 58"/>
              <a:gd name="T2" fmla="*/ 36 w 59"/>
              <a:gd name="T3" fmla="*/ 7 h 58"/>
              <a:gd name="T4" fmla="*/ 8 w 59"/>
              <a:gd name="T5" fmla="*/ 7 h 58"/>
              <a:gd name="T6" fmla="*/ 8 w 59"/>
              <a:gd name="T7" fmla="*/ 35 h 58"/>
              <a:gd name="T8" fmla="*/ 34 w 59"/>
              <a:gd name="T9" fmla="*/ 37 h 58"/>
              <a:gd name="T10" fmla="*/ 38 w 59"/>
              <a:gd name="T11" fmla="*/ 40 h 58"/>
              <a:gd name="T12" fmla="*/ 38 w 59"/>
              <a:gd name="T13" fmla="*/ 44 h 58"/>
              <a:gd name="T14" fmla="*/ 51 w 59"/>
              <a:gd name="T15" fmla="*/ 57 h 58"/>
              <a:gd name="T16" fmla="*/ 55 w 59"/>
              <a:gd name="T17" fmla="*/ 57 h 58"/>
              <a:gd name="T18" fmla="*/ 58 w 59"/>
              <a:gd name="T19" fmla="*/ 55 h 58"/>
              <a:gd name="T20" fmla="*/ 58 w 59"/>
              <a:gd name="T21" fmla="*/ 50 h 58"/>
              <a:gd name="T22" fmla="*/ 44 w 59"/>
              <a:gd name="T23" fmla="*/ 37 h 58"/>
              <a:gd name="T24" fmla="*/ 41 w 59"/>
              <a:gd name="T25" fmla="*/ 37 h 58"/>
              <a:gd name="T26" fmla="*/ 38 w 59"/>
              <a:gd name="T27" fmla="*/ 34 h 58"/>
              <a:gd name="T28" fmla="*/ 33 w 59"/>
              <a:gd name="T29" fmla="*/ 32 h 58"/>
              <a:gd name="T30" fmla="*/ 33 w 59"/>
              <a:gd name="T31" fmla="*/ 11 h 58"/>
              <a:gd name="T32" fmla="*/ 11 w 59"/>
              <a:gd name="T33" fmla="*/ 11 h 58"/>
              <a:gd name="T34" fmla="*/ 11 w 59"/>
              <a:gd name="T35" fmla="*/ 32 h 58"/>
              <a:gd name="T36" fmla="*/ 33 w 59"/>
              <a:gd name="T37" fmla="*/ 32 h 58"/>
              <a:gd name="T38" fmla="*/ 33 w 59"/>
              <a:gd name="T39" fmla="*/ 32 h 58"/>
              <a:gd name="T40" fmla="*/ 28 w 59"/>
              <a:gd name="T41" fmla="*/ 11 h 58"/>
              <a:gd name="T42" fmla="*/ 14 w 59"/>
              <a:gd name="T43" fmla="*/ 13 h 58"/>
              <a:gd name="T44" fmla="*/ 14 w 59"/>
              <a:gd name="T45" fmla="*/ 29 h 58"/>
              <a:gd name="T46" fmla="*/ 15 w 59"/>
              <a:gd name="T47" fmla="*/ 31 h 58"/>
              <a:gd name="T48" fmla="*/ 16 w 59"/>
              <a:gd name="T49" fmla="*/ 14 h 58"/>
              <a:gd name="T50" fmla="*/ 28 w 59"/>
              <a:gd name="T51" fmla="*/ 11 h 58"/>
              <a:gd name="T52" fmla="*/ 28 w 59"/>
              <a:gd name="T53"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8">
                <a:moveTo>
                  <a:pt x="38" y="34"/>
                </a:moveTo>
                <a:cubicBezTo>
                  <a:pt x="44" y="26"/>
                  <a:pt x="43" y="14"/>
                  <a:pt x="36" y="7"/>
                </a:cubicBezTo>
                <a:cubicBezTo>
                  <a:pt x="28" y="0"/>
                  <a:pt x="16" y="0"/>
                  <a:pt x="8" y="7"/>
                </a:cubicBezTo>
                <a:cubicBezTo>
                  <a:pt x="0" y="15"/>
                  <a:pt x="0" y="28"/>
                  <a:pt x="8" y="35"/>
                </a:cubicBezTo>
                <a:cubicBezTo>
                  <a:pt x="15" y="42"/>
                  <a:pt x="27" y="43"/>
                  <a:pt x="34" y="37"/>
                </a:cubicBezTo>
                <a:cubicBezTo>
                  <a:pt x="38" y="40"/>
                  <a:pt x="38" y="40"/>
                  <a:pt x="38" y="40"/>
                </a:cubicBezTo>
                <a:cubicBezTo>
                  <a:pt x="37" y="41"/>
                  <a:pt x="37" y="43"/>
                  <a:pt x="38" y="44"/>
                </a:cubicBezTo>
                <a:cubicBezTo>
                  <a:pt x="51" y="57"/>
                  <a:pt x="51" y="57"/>
                  <a:pt x="51" y="57"/>
                </a:cubicBezTo>
                <a:cubicBezTo>
                  <a:pt x="52" y="58"/>
                  <a:pt x="54" y="58"/>
                  <a:pt x="55" y="57"/>
                </a:cubicBezTo>
                <a:cubicBezTo>
                  <a:pt x="58" y="55"/>
                  <a:pt x="58" y="55"/>
                  <a:pt x="58" y="55"/>
                </a:cubicBezTo>
                <a:cubicBezTo>
                  <a:pt x="59" y="53"/>
                  <a:pt x="59" y="51"/>
                  <a:pt x="58" y="50"/>
                </a:cubicBezTo>
                <a:cubicBezTo>
                  <a:pt x="44" y="37"/>
                  <a:pt x="44" y="37"/>
                  <a:pt x="44" y="37"/>
                </a:cubicBezTo>
                <a:cubicBezTo>
                  <a:pt x="44" y="36"/>
                  <a:pt x="42" y="36"/>
                  <a:pt x="41" y="37"/>
                </a:cubicBezTo>
                <a:cubicBezTo>
                  <a:pt x="38" y="34"/>
                  <a:pt x="38" y="34"/>
                  <a:pt x="38" y="34"/>
                </a:cubicBezTo>
                <a:close/>
                <a:moveTo>
                  <a:pt x="33" y="32"/>
                </a:moveTo>
                <a:cubicBezTo>
                  <a:pt x="38" y="26"/>
                  <a:pt x="38" y="17"/>
                  <a:pt x="33" y="11"/>
                </a:cubicBezTo>
                <a:cubicBezTo>
                  <a:pt x="27" y="5"/>
                  <a:pt x="17" y="5"/>
                  <a:pt x="11" y="11"/>
                </a:cubicBezTo>
                <a:cubicBezTo>
                  <a:pt x="6" y="17"/>
                  <a:pt x="6" y="26"/>
                  <a:pt x="11" y="32"/>
                </a:cubicBezTo>
                <a:cubicBezTo>
                  <a:pt x="17" y="38"/>
                  <a:pt x="27" y="38"/>
                  <a:pt x="33" y="32"/>
                </a:cubicBezTo>
                <a:cubicBezTo>
                  <a:pt x="33" y="32"/>
                  <a:pt x="33" y="32"/>
                  <a:pt x="33" y="32"/>
                </a:cubicBezTo>
                <a:close/>
                <a:moveTo>
                  <a:pt x="28" y="11"/>
                </a:moveTo>
                <a:cubicBezTo>
                  <a:pt x="23" y="9"/>
                  <a:pt x="18" y="9"/>
                  <a:pt x="14" y="13"/>
                </a:cubicBezTo>
                <a:cubicBezTo>
                  <a:pt x="9" y="18"/>
                  <a:pt x="9" y="25"/>
                  <a:pt x="14" y="29"/>
                </a:cubicBezTo>
                <a:cubicBezTo>
                  <a:pt x="14" y="30"/>
                  <a:pt x="15" y="30"/>
                  <a:pt x="15" y="31"/>
                </a:cubicBezTo>
                <a:cubicBezTo>
                  <a:pt x="12" y="26"/>
                  <a:pt x="12" y="19"/>
                  <a:pt x="16" y="14"/>
                </a:cubicBezTo>
                <a:cubicBezTo>
                  <a:pt x="19" y="11"/>
                  <a:pt x="24" y="10"/>
                  <a:pt x="28" y="11"/>
                </a:cubicBezTo>
                <a:cubicBezTo>
                  <a:pt x="28" y="11"/>
                  <a:pt x="28" y="11"/>
                  <a:pt x="28" y="11"/>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0000" lnSpcReduction="2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75" name="文本框 174"/>
          <p:cNvSpPr txBox="1"/>
          <p:nvPr>
            <p:custDataLst>
              <p:tags r:id="rId126"/>
            </p:custDataLst>
          </p:nvPr>
        </p:nvSpPr>
        <p:spPr>
          <a:xfrm>
            <a:off x="3798570" y="1580804"/>
            <a:ext cx="7912100" cy="1382395"/>
          </a:xfrm>
          <a:prstGeom prst="rect">
            <a:avLst/>
          </a:prstGeom>
          <a:noFill/>
          <a:ln>
            <a:solidFill>
              <a:schemeClr val="accent1"/>
            </a:solidFill>
          </a:ln>
        </p:spPr>
        <p:txBody>
          <a:bodyPr wrap="square" rtlCol="0" anchor="ctr" anchorCtr="0">
            <a:normAutofit fontScale="25000" lnSpcReduction="20000"/>
          </a:bodyPr>
          <a:lstStyle/>
          <a:p>
            <a:pPr fontAlgn="auto">
              <a:lnSpc>
                <a:spcPct val="120000"/>
              </a:lnSpc>
            </a:pPr>
            <a:r>
              <a:rPr lang="zh-CN" altLang="en-US" sz="5600" b="1" spc="150" dirty="0">
                <a:solidFill>
                  <a:schemeClr val="tx1"/>
                </a:solidFill>
                <a:uFillTx/>
                <a:latin typeface="微软雅黑" panose="020B0503020204020204" pitchFamily="34" charset="-122"/>
                <a:ea typeface="微软雅黑" panose="020B0503020204020204" pitchFamily="34" charset="-122"/>
              </a:rPr>
              <a:t>（</a:t>
            </a:r>
            <a:r>
              <a:rPr lang="en-US" altLang="zh-CN" sz="5600" b="1" spc="150" dirty="0">
                <a:solidFill>
                  <a:schemeClr val="tx1"/>
                </a:solidFill>
                <a:uFillTx/>
                <a:latin typeface="微软雅黑" panose="020B0503020204020204" pitchFamily="34" charset="-122"/>
                <a:ea typeface="微软雅黑" panose="020B0503020204020204" pitchFamily="34" charset="-122"/>
              </a:rPr>
              <a:t>2</a:t>
            </a:r>
            <a:r>
              <a:rPr lang="zh-CN" altLang="en-US" sz="5600" b="1" spc="150" dirty="0">
                <a:solidFill>
                  <a:schemeClr val="tx1"/>
                </a:solidFill>
                <a:uFillTx/>
                <a:latin typeface="微软雅黑" panose="020B0503020204020204" pitchFamily="34" charset="-122"/>
                <a:ea typeface="微软雅黑" panose="020B0503020204020204" pitchFamily="34" charset="-122"/>
              </a:rPr>
              <a:t>）病假：</a:t>
            </a:r>
            <a:r>
              <a:rPr lang="zh-CN" altLang="en-US" sz="5600" spc="150" dirty="0">
                <a:solidFill>
                  <a:schemeClr val="tx1"/>
                </a:solidFill>
                <a:uFillTx/>
                <a:latin typeface="微软雅黑" panose="020B0503020204020204" pitchFamily="34" charset="-122"/>
                <a:ea typeface="微软雅黑" panose="020B0503020204020204" pitchFamily="34" charset="-122"/>
              </a:rPr>
              <a:t>需要正规医院开具病假建议书原件（盖有医疗机构公章）、病历复件、发票，否则按事假处理。病假及医疗期待遇根据国家有关医疗期管理办法执行（病假工资、疾病救济费和医疗待遇以基本工资计算）。按国家规定的医疗期满后，能从事原工作的，可继续履行劳动合同，医疗期满后，不能从事原工作也不能从事单位另行安排的工作，公司以法定程序解除劳动合同。</a:t>
            </a:r>
          </a:p>
        </p:txBody>
      </p:sp>
      <p:sp>
        <p:nvSpPr>
          <p:cNvPr id="153" name="圆角矩形 152"/>
          <p:cNvSpPr/>
          <p:nvPr>
            <p:custDataLst>
              <p:tags r:id="rId127"/>
            </p:custDataLst>
          </p:nvPr>
        </p:nvSpPr>
        <p:spPr>
          <a:xfrm>
            <a:off x="3392805" y="2933700"/>
            <a:ext cx="491490" cy="495300"/>
          </a:xfrm>
          <a:prstGeom prst="roundRect">
            <a:avLst>
              <a:gd name="adj" fmla="val 50000"/>
            </a:avLst>
          </a:prstGeom>
          <a:solidFill>
            <a:srgbClr val="3498DB"/>
          </a:solidFill>
          <a:ln>
            <a:solidFill>
              <a:srgbClr val="3498DB">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64" name="Freeform 65"/>
          <p:cNvSpPr>
            <a:spLocks noEditPoints="1"/>
          </p:cNvSpPr>
          <p:nvPr>
            <p:custDataLst>
              <p:tags r:id="rId128"/>
            </p:custDataLst>
          </p:nvPr>
        </p:nvSpPr>
        <p:spPr bwMode="auto">
          <a:xfrm>
            <a:off x="3604895" y="3146425"/>
            <a:ext cx="138430" cy="132715"/>
          </a:xfrm>
          <a:custGeom>
            <a:avLst/>
            <a:gdLst>
              <a:gd name="T0" fmla="*/ 7 w 35"/>
              <a:gd name="T1" fmla="*/ 1 h 34"/>
              <a:gd name="T2" fmla="*/ 7 w 35"/>
              <a:gd name="T3" fmla="*/ 1 h 34"/>
              <a:gd name="T4" fmla="*/ 11 w 35"/>
              <a:gd name="T5" fmla="*/ 0 h 34"/>
              <a:gd name="T6" fmla="*/ 18 w 35"/>
              <a:gd name="T7" fmla="*/ 5 h 34"/>
              <a:gd name="T8" fmla="*/ 17 w 35"/>
              <a:gd name="T9" fmla="*/ 10 h 34"/>
              <a:gd name="T10" fmla="*/ 16 w 35"/>
              <a:gd name="T11" fmla="*/ 11 h 34"/>
              <a:gd name="T12" fmla="*/ 34 w 35"/>
              <a:gd name="T13" fmla="*/ 27 h 34"/>
              <a:gd name="T14" fmla="*/ 34 w 35"/>
              <a:gd name="T15" fmla="*/ 33 h 34"/>
              <a:gd name="T16" fmla="*/ 34 w 35"/>
              <a:gd name="T17" fmla="*/ 33 h 34"/>
              <a:gd name="T18" fmla="*/ 28 w 35"/>
              <a:gd name="T19" fmla="*/ 33 h 34"/>
              <a:gd name="T20" fmla="*/ 12 w 35"/>
              <a:gd name="T21" fmla="*/ 16 h 34"/>
              <a:gd name="T22" fmla="*/ 11 w 35"/>
              <a:gd name="T23" fmla="*/ 16 h 34"/>
              <a:gd name="T24" fmla="*/ 6 w 35"/>
              <a:gd name="T25" fmla="*/ 17 h 34"/>
              <a:gd name="T26" fmla="*/ 0 w 35"/>
              <a:gd name="T27" fmla="*/ 10 h 34"/>
              <a:gd name="T28" fmla="*/ 2 w 35"/>
              <a:gd name="T29" fmla="*/ 6 h 34"/>
              <a:gd name="T30" fmla="*/ 2 w 35"/>
              <a:gd name="T31" fmla="*/ 6 h 34"/>
              <a:gd name="T32" fmla="*/ 2 w 35"/>
              <a:gd name="T33" fmla="*/ 6 h 34"/>
              <a:gd name="T34" fmla="*/ 6 w 35"/>
              <a:gd name="T35" fmla="*/ 11 h 34"/>
              <a:gd name="T36" fmla="*/ 10 w 35"/>
              <a:gd name="T37" fmla="*/ 9 h 34"/>
              <a:gd name="T38" fmla="*/ 12 w 35"/>
              <a:gd name="T39" fmla="*/ 5 h 34"/>
              <a:gd name="T40" fmla="*/ 7 w 35"/>
              <a:gd name="T41" fmla="*/ 1 h 34"/>
              <a:gd name="T42" fmla="*/ 7 w 35"/>
              <a:gd name="T43" fmla="*/ 1 h 34"/>
              <a:gd name="T44" fmla="*/ 30 w 35"/>
              <a:gd name="T45" fmla="*/ 29 h 34"/>
              <a:gd name="T46" fmla="*/ 32 w 35"/>
              <a:gd name="T47" fmla="*/ 29 h 34"/>
              <a:gd name="T48" fmla="*/ 32 w 35"/>
              <a:gd name="T49" fmla="*/ 31 h 34"/>
              <a:gd name="T50" fmla="*/ 30 w 35"/>
              <a:gd name="T51" fmla="*/ 31 h 34"/>
              <a:gd name="T52" fmla="*/ 30 w 35"/>
              <a:gd name="T53"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4">
                <a:moveTo>
                  <a:pt x="7" y="1"/>
                </a:moveTo>
                <a:cubicBezTo>
                  <a:pt x="7" y="1"/>
                  <a:pt x="7" y="1"/>
                  <a:pt x="7" y="1"/>
                </a:cubicBezTo>
                <a:cubicBezTo>
                  <a:pt x="11" y="0"/>
                  <a:pt x="11" y="0"/>
                  <a:pt x="11" y="0"/>
                </a:cubicBezTo>
                <a:cubicBezTo>
                  <a:pt x="18" y="5"/>
                  <a:pt x="18" y="5"/>
                  <a:pt x="18" y="5"/>
                </a:cubicBezTo>
                <a:cubicBezTo>
                  <a:pt x="17" y="10"/>
                  <a:pt x="17" y="10"/>
                  <a:pt x="17" y="10"/>
                </a:cubicBezTo>
                <a:cubicBezTo>
                  <a:pt x="16" y="11"/>
                  <a:pt x="16" y="11"/>
                  <a:pt x="16" y="11"/>
                </a:cubicBezTo>
                <a:cubicBezTo>
                  <a:pt x="34" y="27"/>
                  <a:pt x="34" y="27"/>
                  <a:pt x="34" y="27"/>
                </a:cubicBezTo>
                <a:cubicBezTo>
                  <a:pt x="35" y="29"/>
                  <a:pt x="35" y="31"/>
                  <a:pt x="34" y="33"/>
                </a:cubicBezTo>
                <a:cubicBezTo>
                  <a:pt x="34" y="33"/>
                  <a:pt x="34" y="33"/>
                  <a:pt x="34" y="33"/>
                </a:cubicBezTo>
                <a:cubicBezTo>
                  <a:pt x="32" y="34"/>
                  <a:pt x="30" y="34"/>
                  <a:pt x="28" y="33"/>
                </a:cubicBezTo>
                <a:cubicBezTo>
                  <a:pt x="12" y="16"/>
                  <a:pt x="12" y="16"/>
                  <a:pt x="12" y="16"/>
                </a:cubicBezTo>
                <a:cubicBezTo>
                  <a:pt x="11" y="16"/>
                  <a:pt x="11" y="16"/>
                  <a:pt x="11" y="16"/>
                </a:cubicBezTo>
                <a:cubicBezTo>
                  <a:pt x="6" y="17"/>
                  <a:pt x="6" y="17"/>
                  <a:pt x="6" y="17"/>
                </a:cubicBezTo>
                <a:cubicBezTo>
                  <a:pt x="0" y="10"/>
                  <a:pt x="0" y="10"/>
                  <a:pt x="0" y="10"/>
                </a:cubicBezTo>
                <a:cubicBezTo>
                  <a:pt x="2" y="6"/>
                  <a:pt x="2" y="6"/>
                  <a:pt x="2" y="6"/>
                </a:cubicBezTo>
                <a:cubicBezTo>
                  <a:pt x="2" y="6"/>
                  <a:pt x="2" y="6"/>
                  <a:pt x="2" y="6"/>
                </a:cubicBezTo>
                <a:cubicBezTo>
                  <a:pt x="2" y="6"/>
                  <a:pt x="2" y="6"/>
                  <a:pt x="2" y="6"/>
                </a:cubicBezTo>
                <a:cubicBezTo>
                  <a:pt x="6" y="11"/>
                  <a:pt x="6" y="11"/>
                  <a:pt x="6" y="11"/>
                </a:cubicBezTo>
                <a:cubicBezTo>
                  <a:pt x="10" y="9"/>
                  <a:pt x="10" y="9"/>
                  <a:pt x="10" y="9"/>
                </a:cubicBezTo>
                <a:cubicBezTo>
                  <a:pt x="12" y="5"/>
                  <a:pt x="12" y="5"/>
                  <a:pt x="12" y="5"/>
                </a:cubicBezTo>
                <a:cubicBezTo>
                  <a:pt x="7" y="1"/>
                  <a:pt x="7" y="1"/>
                  <a:pt x="7" y="1"/>
                </a:cubicBezTo>
                <a:cubicBezTo>
                  <a:pt x="7" y="1"/>
                  <a:pt x="7" y="1"/>
                  <a:pt x="7" y="1"/>
                </a:cubicBezTo>
                <a:close/>
                <a:moveTo>
                  <a:pt x="30" y="29"/>
                </a:moveTo>
                <a:cubicBezTo>
                  <a:pt x="30" y="28"/>
                  <a:pt x="32" y="28"/>
                  <a:pt x="32" y="29"/>
                </a:cubicBezTo>
                <a:cubicBezTo>
                  <a:pt x="33" y="29"/>
                  <a:pt x="33" y="31"/>
                  <a:pt x="32" y="31"/>
                </a:cubicBezTo>
                <a:cubicBezTo>
                  <a:pt x="32" y="32"/>
                  <a:pt x="30" y="32"/>
                  <a:pt x="30" y="31"/>
                </a:cubicBezTo>
                <a:cubicBezTo>
                  <a:pt x="29" y="31"/>
                  <a:pt x="29" y="29"/>
                  <a:pt x="30" y="29"/>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0000" lnSpcReduction="2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65" name="Freeform 66"/>
          <p:cNvSpPr/>
          <p:nvPr>
            <p:custDataLst>
              <p:tags r:id="rId129"/>
            </p:custDataLst>
          </p:nvPr>
        </p:nvSpPr>
        <p:spPr bwMode="auto">
          <a:xfrm>
            <a:off x="3514725" y="3051810"/>
            <a:ext cx="248285" cy="247015"/>
          </a:xfrm>
          <a:custGeom>
            <a:avLst/>
            <a:gdLst>
              <a:gd name="T0" fmla="*/ 36 w 63"/>
              <a:gd name="T1" fmla="*/ 0 h 63"/>
              <a:gd name="T2" fmla="*/ 37 w 63"/>
              <a:gd name="T3" fmla="*/ 9 h 63"/>
              <a:gd name="T4" fmla="*/ 43 w 63"/>
              <a:gd name="T5" fmla="*/ 11 h 63"/>
              <a:gd name="T6" fmla="*/ 50 w 63"/>
              <a:gd name="T7" fmla="*/ 6 h 63"/>
              <a:gd name="T8" fmla="*/ 57 w 63"/>
              <a:gd name="T9" fmla="*/ 13 h 63"/>
              <a:gd name="T10" fmla="*/ 52 w 63"/>
              <a:gd name="T11" fmla="*/ 19 h 63"/>
              <a:gd name="T12" fmla="*/ 54 w 63"/>
              <a:gd name="T13" fmla="*/ 26 h 63"/>
              <a:gd name="T14" fmla="*/ 63 w 63"/>
              <a:gd name="T15" fmla="*/ 27 h 63"/>
              <a:gd name="T16" fmla="*/ 63 w 63"/>
              <a:gd name="T17" fmla="*/ 36 h 63"/>
              <a:gd name="T18" fmla="*/ 54 w 63"/>
              <a:gd name="T19" fmla="*/ 37 h 63"/>
              <a:gd name="T20" fmla="*/ 53 w 63"/>
              <a:gd name="T21" fmla="*/ 42 h 63"/>
              <a:gd name="T22" fmla="*/ 47 w 63"/>
              <a:gd name="T23" fmla="*/ 37 h 63"/>
              <a:gd name="T24" fmla="*/ 48 w 63"/>
              <a:gd name="T25" fmla="*/ 34 h 63"/>
              <a:gd name="T26" fmla="*/ 34 w 63"/>
              <a:gd name="T27" fmla="*/ 15 h 63"/>
              <a:gd name="T28" fmla="*/ 15 w 63"/>
              <a:gd name="T29" fmla="*/ 29 h 63"/>
              <a:gd name="T30" fmla="*/ 29 w 63"/>
              <a:gd name="T31" fmla="*/ 48 h 63"/>
              <a:gd name="T32" fmla="*/ 37 w 63"/>
              <a:gd name="T33" fmla="*/ 47 h 63"/>
              <a:gd name="T34" fmla="*/ 42 w 63"/>
              <a:gd name="T35" fmla="*/ 53 h 63"/>
              <a:gd name="T36" fmla="*/ 37 w 63"/>
              <a:gd name="T37" fmla="*/ 55 h 63"/>
              <a:gd name="T38" fmla="*/ 36 w 63"/>
              <a:gd name="T39" fmla="*/ 63 h 63"/>
              <a:gd name="T40" fmla="*/ 27 w 63"/>
              <a:gd name="T41" fmla="*/ 63 h 63"/>
              <a:gd name="T42" fmla="*/ 25 w 63"/>
              <a:gd name="T43" fmla="*/ 54 h 63"/>
              <a:gd name="T44" fmla="*/ 19 w 63"/>
              <a:gd name="T45" fmla="*/ 52 h 63"/>
              <a:gd name="T46" fmla="*/ 13 w 63"/>
              <a:gd name="T47" fmla="*/ 57 h 63"/>
              <a:gd name="T48" fmla="*/ 6 w 63"/>
              <a:gd name="T49" fmla="*/ 50 h 63"/>
              <a:gd name="T50" fmla="*/ 11 w 63"/>
              <a:gd name="T51" fmla="*/ 44 h 63"/>
              <a:gd name="T52" fmla="*/ 8 w 63"/>
              <a:gd name="T53" fmla="*/ 37 h 63"/>
              <a:gd name="T54" fmla="*/ 0 w 63"/>
              <a:gd name="T55" fmla="*/ 36 h 63"/>
              <a:gd name="T56" fmla="*/ 0 w 63"/>
              <a:gd name="T57" fmla="*/ 27 h 63"/>
              <a:gd name="T58" fmla="*/ 8 w 63"/>
              <a:gd name="T59" fmla="*/ 26 h 63"/>
              <a:gd name="T60" fmla="*/ 11 w 63"/>
              <a:gd name="T61" fmla="*/ 19 h 63"/>
              <a:gd name="T62" fmla="*/ 6 w 63"/>
              <a:gd name="T63" fmla="*/ 13 h 63"/>
              <a:gd name="T64" fmla="*/ 13 w 63"/>
              <a:gd name="T65" fmla="*/ 6 h 63"/>
              <a:gd name="T66" fmla="*/ 19 w 63"/>
              <a:gd name="T67" fmla="*/ 11 h 63"/>
              <a:gd name="T68" fmla="*/ 25 w 63"/>
              <a:gd name="T69" fmla="*/ 8 h 63"/>
              <a:gd name="T70" fmla="*/ 27 w 63"/>
              <a:gd name="T71" fmla="*/ 0 h 63"/>
              <a:gd name="T72" fmla="*/ 36 w 63"/>
              <a:gd name="T7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3">
                <a:moveTo>
                  <a:pt x="36" y="0"/>
                </a:moveTo>
                <a:cubicBezTo>
                  <a:pt x="37" y="9"/>
                  <a:pt x="37" y="9"/>
                  <a:pt x="37" y="9"/>
                </a:cubicBezTo>
                <a:cubicBezTo>
                  <a:pt x="43" y="11"/>
                  <a:pt x="43" y="11"/>
                  <a:pt x="43" y="11"/>
                </a:cubicBezTo>
                <a:cubicBezTo>
                  <a:pt x="50" y="6"/>
                  <a:pt x="50" y="6"/>
                  <a:pt x="50" y="6"/>
                </a:cubicBezTo>
                <a:cubicBezTo>
                  <a:pt x="57" y="13"/>
                  <a:pt x="57" y="13"/>
                  <a:pt x="57" y="13"/>
                </a:cubicBezTo>
                <a:cubicBezTo>
                  <a:pt x="52" y="19"/>
                  <a:pt x="52" y="19"/>
                  <a:pt x="52" y="19"/>
                </a:cubicBezTo>
                <a:cubicBezTo>
                  <a:pt x="54" y="26"/>
                  <a:pt x="54" y="26"/>
                  <a:pt x="54" y="26"/>
                </a:cubicBezTo>
                <a:cubicBezTo>
                  <a:pt x="63" y="27"/>
                  <a:pt x="63" y="27"/>
                  <a:pt x="63" y="27"/>
                </a:cubicBezTo>
                <a:cubicBezTo>
                  <a:pt x="63" y="36"/>
                  <a:pt x="63" y="36"/>
                  <a:pt x="63" y="36"/>
                </a:cubicBezTo>
                <a:cubicBezTo>
                  <a:pt x="54" y="37"/>
                  <a:pt x="54" y="37"/>
                  <a:pt x="54" y="37"/>
                </a:cubicBezTo>
                <a:cubicBezTo>
                  <a:pt x="53" y="42"/>
                  <a:pt x="53" y="42"/>
                  <a:pt x="53" y="42"/>
                </a:cubicBezTo>
                <a:cubicBezTo>
                  <a:pt x="47" y="37"/>
                  <a:pt x="47" y="37"/>
                  <a:pt x="47" y="37"/>
                </a:cubicBezTo>
                <a:cubicBezTo>
                  <a:pt x="48" y="36"/>
                  <a:pt x="48" y="35"/>
                  <a:pt x="48" y="34"/>
                </a:cubicBezTo>
                <a:cubicBezTo>
                  <a:pt x="49" y="25"/>
                  <a:pt x="43" y="16"/>
                  <a:pt x="34" y="15"/>
                </a:cubicBezTo>
                <a:cubicBezTo>
                  <a:pt x="25" y="14"/>
                  <a:pt x="16" y="20"/>
                  <a:pt x="15" y="29"/>
                </a:cubicBezTo>
                <a:cubicBezTo>
                  <a:pt x="14" y="38"/>
                  <a:pt x="20" y="47"/>
                  <a:pt x="29" y="48"/>
                </a:cubicBezTo>
                <a:cubicBezTo>
                  <a:pt x="32" y="48"/>
                  <a:pt x="34" y="48"/>
                  <a:pt x="37" y="47"/>
                </a:cubicBezTo>
                <a:cubicBezTo>
                  <a:pt x="42" y="53"/>
                  <a:pt x="42" y="53"/>
                  <a:pt x="42" y="53"/>
                </a:cubicBezTo>
                <a:cubicBezTo>
                  <a:pt x="37" y="55"/>
                  <a:pt x="37" y="55"/>
                  <a:pt x="37" y="55"/>
                </a:cubicBezTo>
                <a:cubicBezTo>
                  <a:pt x="36" y="63"/>
                  <a:pt x="36" y="63"/>
                  <a:pt x="36" y="63"/>
                </a:cubicBezTo>
                <a:cubicBezTo>
                  <a:pt x="27" y="63"/>
                  <a:pt x="27" y="63"/>
                  <a:pt x="27" y="63"/>
                </a:cubicBezTo>
                <a:cubicBezTo>
                  <a:pt x="25" y="54"/>
                  <a:pt x="25" y="54"/>
                  <a:pt x="25" y="54"/>
                </a:cubicBezTo>
                <a:cubicBezTo>
                  <a:pt x="19" y="52"/>
                  <a:pt x="19" y="52"/>
                  <a:pt x="19" y="52"/>
                </a:cubicBezTo>
                <a:cubicBezTo>
                  <a:pt x="13" y="57"/>
                  <a:pt x="13" y="57"/>
                  <a:pt x="13" y="57"/>
                </a:cubicBezTo>
                <a:cubicBezTo>
                  <a:pt x="6" y="50"/>
                  <a:pt x="6" y="50"/>
                  <a:pt x="6" y="50"/>
                </a:cubicBezTo>
                <a:cubicBezTo>
                  <a:pt x="11" y="44"/>
                  <a:pt x="11" y="44"/>
                  <a:pt x="11" y="44"/>
                </a:cubicBezTo>
                <a:cubicBezTo>
                  <a:pt x="8" y="37"/>
                  <a:pt x="8" y="37"/>
                  <a:pt x="8" y="37"/>
                </a:cubicBezTo>
                <a:cubicBezTo>
                  <a:pt x="0" y="36"/>
                  <a:pt x="0" y="36"/>
                  <a:pt x="0" y="36"/>
                </a:cubicBezTo>
                <a:cubicBezTo>
                  <a:pt x="0" y="27"/>
                  <a:pt x="0" y="27"/>
                  <a:pt x="0" y="27"/>
                </a:cubicBezTo>
                <a:cubicBezTo>
                  <a:pt x="8" y="26"/>
                  <a:pt x="8" y="26"/>
                  <a:pt x="8" y="26"/>
                </a:cubicBezTo>
                <a:cubicBezTo>
                  <a:pt x="11" y="19"/>
                  <a:pt x="11" y="19"/>
                  <a:pt x="11" y="19"/>
                </a:cubicBezTo>
                <a:cubicBezTo>
                  <a:pt x="6" y="13"/>
                  <a:pt x="6" y="13"/>
                  <a:pt x="6" y="13"/>
                </a:cubicBezTo>
                <a:cubicBezTo>
                  <a:pt x="13" y="6"/>
                  <a:pt x="13" y="6"/>
                  <a:pt x="13" y="6"/>
                </a:cubicBezTo>
                <a:cubicBezTo>
                  <a:pt x="19" y="11"/>
                  <a:pt x="19" y="11"/>
                  <a:pt x="19" y="11"/>
                </a:cubicBezTo>
                <a:cubicBezTo>
                  <a:pt x="25" y="8"/>
                  <a:pt x="25" y="8"/>
                  <a:pt x="25" y="8"/>
                </a:cubicBezTo>
                <a:cubicBezTo>
                  <a:pt x="27" y="0"/>
                  <a:pt x="27" y="0"/>
                  <a:pt x="27" y="0"/>
                </a:cubicBezTo>
                <a:cubicBezTo>
                  <a:pt x="36" y="0"/>
                  <a:pt x="36" y="0"/>
                  <a:pt x="36" y="0"/>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2500" lnSpcReduction="1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54" name="圆角矩形 153"/>
          <p:cNvSpPr/>
          <p:nvPr>
            <p:custDataLst>
              <p:tags r:id="rId130"/>
            </p:custDataLst>
          </p:nvPr>
        </p:nvSpPr>
        <p:spPr>
          <a:xfrm rot="8707077">
            <a:off x="3392805" y="3808730"/>
            <a:ext cx="491490" cy="495300"/>
          </a:xfrm>
          <a:prstGeom prst="roundRect">
            <a:avLst>
              <a:gd name="adj" fmla="val 50000"/>
            </a:avLst>
          </a:prstGeom>
          <a:solidFill>
            <a:srgbClr val="1AA3AA"/>
          </a:solidFill>
          <a:ln>
            <a:solidFill>
              <a:srgbClr val="1AA3AA">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微软雅黑" panose="020B0503020204020204" pitchFamily="34" charset="-122"/>
              <a:ea typeface="微软雅黑" panose="020B0503020204020204" pitchFamily="34" charset="-122"/>
            </a:endParaRPr>
          </a:p>
        </p:txBody>
      </p:sp>
      <p:sp>
        <p:nvSpPr>
          <p:cNvPr id="162" name="Freeform 64"/>
          <p:cNvSpPr>
            <a:spLocks noEditPoints="1"/>
          </p:cNvSpPr>
          <p:nvPr>
            <p:custDataLst>
              <p:tags r:id="rId131"/>
            </p:custDataLst>
          </p:nvPr>
        </p:nvSpPr>
        <p:spPr bwMode="auto">
          <a:xfrm>
            <a:off x="3543935" y="3937000"/>
            <a:ext cx="207645" cy="248285"/>
          </a:xfrm>
          <a:custGeom>
            <a:avLst/>
            <a:gdLst>
              <a:gd name="T0" fmla="*/ 34 w 53"/>
              <a:gd name="T1" fmla="*/ 54 h 63"/>
              <a:gd name="T2" fmla="*/ 35 w 53"/>
              <a:gd name="T3" fmla="*/ 56 h 63"/>
              <a:gd name="T4" fmla="*/ 19 w 53"/>
              <a:gd name="T5" fmla="*/ 57 h 63"/>
              <a:gd name="T6" fmla="*/ 18 w 53"/>
              <a:gd name="T7" fmla="*/ 55 h 63"/>
              <a:gd name="T8" fmla="*/ 19 w 53"/>
              <a:gd name="T9" fmla="*/ 54 h 63"/>
              <a:gd name="T10" fmla="*/ 32 w 53"/>
              <a:gd name="T11" fmla="*/ 61 h 63"/>
              <a:gd name="T12" fmla="*/ 23 w 53"/>
              <a:gd name="T13" fmla="*/ 63 h 63"/>
              <a:gd name="T14" fmla="*/ 21 w 53"/>
              <a:gd name="T15" fmla="*/ 59 h 63"/>
              <a:gd name="T16" fmla="*/ 26 w 53"/>
              <a:gd name="T17" fmla="*/ 15 h 63"/>
              <a:gd name="T18" fmla="*/ 33 w 53"/>
              <a:gd name="T19" fmla="*/ 52 h 63"/>
              <a:gd name="T20" fmla="*/ 12 w 53"/>
              <a:gd name="T21" fmla="*/ 29 h 63"/>
              <a:gd name="T22" fmla="*/ 26 w 53"/>
              <a:gd name="T23" fmla="*/ 15 h 63"/>
              <a:gd name="T24" fmla="*/ 29 w 53"/>
              <a:gd name="T25" fmla="*/ 17 h 63"/>
              <a:gd name="T26" fmla="*/ 32 w 53"/>
              <a:gd name="T27" fmla="*/ 19 h 63"/>
              <a:gd name="T28" fmla="*/ 29 w 53"/>
              <a:gd name="T29" fmla="*/ 18 h 63"/>
              <a:gd name="T30" fmla="*/ 20 w 53"/>
              <a:gd name="T31" fmla="*/ 22 h 63"/>
              <a:gd name="T32" fmla="*/ 17 w 53"/>
              <a:gd name="T33" fmla="*/ 29 h 63"/>
              <a:gd name="T34" fmla="*/ 16 w 53"/>
              <a:gd name="T35" fmla="*/ 34 h 63"/>
              <a:gd name="T36" fmla="*/ 15 w 53"/>
              <a:gd name="T37" fmla="*/ 31 h 63"/>
              <a:gd name="T38" fmla="*/ 15 w 53"/>
              <a:gd name="T39" fmla="*/ 25 h 63"/>
              <a:gd name="T40" fmla="*/ 19 w 53"/>
              <a:gd name="T41" fmla="*/ 20 h 63"/>
              <a:gd name="T42" fmla="*/ 26 w 53"/>
              <a:gd name="T43" fmla="*/ 17 h 63"/>
              <a:gd name="T44" fmla="*/ 28 w 53"/>
              <a:gd name="T45" fmla="*/ 17 h 63"/>
              <a:gd name="T46" fmla="*/ 28 w 53"/>
              <a:gd name="T47" fmla="*/ 0 h 63"/>
              <a:gd name="T48" fmla="*/ 27 w 53"/>
              <a:gd name="T49" fmla="*/ 10 h 63"/>
              <a:gd name="T50" fmla="*/ 25 w 53"/>
              <a:gd name="T51" fmla="*/ 0 h 63"/>
              <a:gd name="T52" fmla="*/ 47 w 53"/>
              <a:gd name="T53" fmla="*/ 10 h 63"/>
              <a:gd name="T54" fmla="*/ 38 w 53"/>
              <a:gd name="T55" fmla="*/ 14 h 63"/>
              <a:gd name="T56" fmla="*/ 14 w 53"/>
              <a:gd name="T57" fmla="*/ 42 h 63"/>
              <a:gd name="T58" fmla="*/ 6 w 53"/>
              <a:gd name="T59" fmla="*/ 45 h 63"/>
              <a:gd name="T60" fmla="*/ 14 w 53"/>
              <a:gd name="T61" fmla="*/ 42 h 63"/>
              <a:gd name="T62" fmla="*/ 9 w 53"/>
              <a:gd name="T63" fmla="*/ 7 h 63"/>
              <a:gd name="T64" fmla="*/ 13 w 53"/>
              <a:gd name="T65" fmla="*/ 16 h 63"/>
              <a:gd name="T66" fmla="*/ 9 w 53"/>
              <a:gd name="T67" fmla="*/ 7 h 63"/>
              <a:gd name="T68" fmla="*/ 44 w 53"/>
              <a:gd name="T69" fmla="*/ 47 h 63"/>
              <a:gd name="T70" fmla="*/ 42 w 53"/>
              <a:gd name="T71" fmla="*/ 40 h 63"/>
              <a:gd name="T72" fmla="*/ 39 w 53"/>
              <a:gd name="T73" fmla="*/ 42 h 63"/>
              <a:gd name="T74" fmla="*/ 53 w 53"/>
              <a:gd name="T75" fmla="*/ 29 h 63"/>
              <a:gd name="T76" fmla="*/ 45 w 53"/>
              <a:gd name="T77" fmla="*/ 29 h 63"/>
              <a:gd name="T78" fmla="*/ 53 w 53"/>
              <a:gd name="T79" fmla="*/ 26 h 63"/>
              <a:gd name="T80" fmla="*/ 0 w 53"/>
              <a:gd name="T81" fmla="*/ 29 h 63"/>
              <a:gd name="T82" fmla="*/ 8 w 53"/>
              <a:gd name="T83" fmla="*/ 26 h 63"/>
              <a:gd name="T84" fmla="*/ 8 w 53"/>
              <a:gd name="T8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63">
                <a:moveTo>
                  <a:pt x="19" y="54"/>
                </a:moveTo>
                <a:cubicBezTo>
                  <a:pt x="34" y="54"/>
                  <a:pt x="34" y="54"/>
                  <a:pt x="34" y="54"/>
                </a:cubicBezTo>
                <a:cubicBezTo>
                  <a:pt x="34" y="54"/>
                  <a:pt x="35" y="54"/>
                  <a:pt x="35" y="55"/>
                </a:cubicBezTo>
                <a:cubicBezTo>
                  <a:pt x="35" y="56"/>
                  <a:pt x="35" y="56"/>
                  <a:pt x="35" y="56"/>
                </a:cubicBezTo>
                <a:cubicBezTo>
                  <a:pt x="35" y="57"/>
                  <a:pt x="34" y="57"/>
                  <a:pt x="34" y="57"/>
                </a:cubicBezTo>
                <a:cubicBezTo>
                  <a:pt x="19" y="57"/>
                  <a:pt x="19" y="57"/>
                  <a:pt x="19" y="57"/>
                </a:cubicBezTo>
                <a:cubicBezTo>
                  <a:pt x="19" y="57"/>
                  <a:pt x="18" y="57"/>
                  <a:pt x="18" y="56"/>
                </a:cubicBezTo>
                <a:cubicBezTo>
                  <a:pt x="18" y="55"/>
                  <a:pt x="18" y="55"/>
                  <a:pt x="18" y="55"/>
                </a:cubicBezTo>
                <a:cubicBezTo>
                  <a:pt x="18" y="54"/>
                  <a:pt x="19" y="54"/>
                  <a:pt x="19" y="54"/>
                </a:cubicBezTo>
                <a:cubicBezTo>
                  <a:pt x="19" y="54"/>
                  <a:pt x="19" y="54"/>
                  <a:pt x="19" y="54"/>
                </a:cubicBezTo>
                <a:close/>
                <a:moveTo>
                  <a:pt x="32" y="59"/>
                </a:moveTo>
                <a:cubicBezTo>
                  <a:pt x="32" y="61"/>
                  <a:pt x="32" y="61"/>
                  <a:pt x="32" y="61"/>
                </a:cubicBezTo>
                <a:cubicBezTo>
                  <a:pt x="32" y="62"/>
                  <a:pt x="31" y="63"/>
                  <a:pt x="30" y="63"/>
                </a:cubicBezTo>
                <a:cubicBezTo>
                  <a:pt x="23" y="63"/>
                  <a:pt x="23" y="63"/>
                  <a:pt x="23" y="63"/>
                </a:cubicBezTo>
                <a:cubicBezTo>
                  <a:pt x="22" y="63"/>
                  <a:pt x="21" y="62"/>
                  <a:pt x="21" y="61"/>
                </a:cubicBezTo>
                <a:cubicBezTo>
                  <a:pt x="21" y="59"/>
                  <a:pt x="21" y="59"/>
                  <a:pt x="21" y="59"/>
                </a:cubicBezTo>
                <a:cubicBezTo>
                  <a:pt x="32" y="59"/>
                  <a:pt x="32" y="59"/>
                  <a:pt x="32" y="59"/>
                </a:cubicBezTo>
                <a:close/>
                <a:moveTo>
                  <a:pt x="26" y="15"/>
                </a:moveTo>
                <a:cubicBezTo>
                  <a:pt x="34" y="15"/>
                  <a:pt x="40" y="21"/>
                  <a:pt x="40" y="29"/>
                </a:cubicBezTo>
                <a:cubicBezTo>
                  <a:pt x="40" y="37"/>
                  <a:pt x="33" y="39"/>
                  <a:pt x="33" y="52"/>
                </a:cubicBezTo>
                <a:cubicBezTo>
                  <a:pt x="20" y="52"/>
                  <a:pt x="20" y="52"/>
                  <a:pt x="20" y="52"/>
                </a:cubicBezTo>
                <a:cubicBezTo>
                  <a:pt x="20" y="39"/>
                  <a:pt x="12" y="37"/>
                  <a:pt x="12" y="29"/>
                </a:cubicBezTo>
                <a:cubicBezTo>
                  <a:pt x="12" y="21"/>
                  <a:pt x="19" y="15"/>
                  <a:pt x="26" y="15"/>
                </a:cubicBezTo>
                <a:cubicBezTo>
                  <a:pt x="26" y="15"/>
                  <a:pt x="26" y="15"/>
                  <a:pt x="26" y="15"/>
                </a:cubicBezTo>
                <a:close/>
                <a:moveTo>
                  <a:pt x="28" y="17"/>
                </a:moveTo>
                <a:cubicBezTo>
                  <a:pt x="29" y="17"/>
                  <a:pt x="29" y="17"/>
                  <a:pt x="29" y="17"/>
                </a:cubicBezTo>
                <a:cubicBezTo>
                  <a:pt x="31" y="18"/>
                  <a:pt x="32" y="19"/>
                  <a:pt x="34" y="20"/>
                </a:cubicBezTo>
                <a:cubicBezTo>
                  <a:pt x="33" y="19"/>
                  <a:pt x="33" y="19"/>
                  <a:pt x="32" y="19"/>
                </a:cubicBezTo>
                <a:cubicBezTo>
                  <a:pt x="31" y="19"/>
                  <a:pt x="31" y="19"/>
                  <a:pt x="31" y="19"/>
                </a:cubicBezTo>
                <a:cubicBezTo>
                  <a:pt x="30" y="19"/>
                  <a:pt x="30" y="19"/>
                  <a:pt x="29" y="18"/>
                </a:cubicBezTo>
                <a:cubicBezTo>
                  <a:pt x="28" y="19"/>
                  <a:pt x="27" y="19"/>
                  <a:pt x="26" y="19"/>
                </a:cubicBezTo>
                <a:cubicBezTo>
                  <a:pt x="24" y="20"/>
                  <a:pt x="22" y="21"/>
                  <a:pt x="20" y="22"/>
                </a:cubicBezTo>
                <a:cubicBezTo>
                  <a:pt x="19" y="23"/>
                  <a:pt x="19" y="23"/>
                  <a:pt x="19" y="23"/>
                </a:cubicBezTo>
                <a:cubicBezTo>
                  <a:pt x="18" y="25"/>
                  <a:pt x="17" y="27"/>
                  <a:pt x="17" y="29"/>
                </a:cubicBezTo>
                <a:cubicBezTo>
                  <a:pt x="16" y="30"/>
                  <a:pt x="16" y="30"/>
                  <a:pt x="16" y="30"/>
                </a:cubicBezTo>
                <a:cubicBezTo>
                  <a:pt x="16" y="31"/>
                  <a:pt x="16" y="33"/>
                  <a:pt x="16" y="34"/>
                </a:cubicBezTo>
                <a:cubicBezTo>
                  <a:pt x="16" y="33"/>
                  <a:pt x="16" y="33"/>
                  <a:pt x="15" y="32"/>
                </a:cubicBezTo>
                <a:cubicBezTo>
                  <a:pt x="15" y="31"/>
                  <a:pt x="15" y="31"/>
                  <a:pt x="15" y="31"/>
                </a:cubicBezTo>
                <a:cubicBezTo>
                  <a:pt x="15" y="29"/>
                  <a:pt x="15" y="28"/>
                  <a:pt x="15" y="26"/>
                </a:cubicBezTo>
                <a:cubicBezTo>
                  <a:pt x="15" y="25"/>
                  <a:pt x="15" y="25"/>
                  <a:pt x="15" y="25"/>
                </a:cubicBezTo>
                <a:cubicBezTo>
                  <a:pt x="16" y="24"/>
                  <a:pt x="17" y="22"/>
                  <a:pt x="18" y="21"/>
                </a:cubicBezTo>
                <a:cubicBezTo>
                  <a:pt x="19" y="20"/>
                  <a:pt x="19" y="20"/>
                  <a:pt x="19" y="20"/>
                </a:cubicBezTo>
                <a:cubicBezTo>
                  <a:pt x="20" y="19"/>
                  <a:pt x="22" y="18"/>
                  <a:pt x="24" y="17"/>
                </a:cubicBezTo>
                <a:cubicBezTo>
                  <a:pt x="25" y="17"/>
                  <a:pt x="25" y="17"/>
                  <a:pt x="26" y="17"/>
                </a:cubicBezTo>
                <a:cubicBezTo>
                  <a:pt x="27" y="17"/>
                  <a:pt x="28" y="17"/>
                  <a:pt x="28" y="17"/>
                </a:cubicBezTo>
                <a:cubicBezTo>
                  <a:pt x="28" y="17"/>
                  <a:pt x="28" y="17"/>
                  <a:pt x="28" y="17"/>
                </a:cubicBezTo>
                <a:close/>
                <a:moveTo>
                  <a:pt x="25" y="0"/>
                </a:moveTo>
                <a:cubicBezTo>
                  <a:pt x="28" y="0"/>
                  <a:pt x="28" y="0"/>
                  <a:pt x="28" y="0"/>
                </a:cubicBezTo>
                <a:cubicBezTo>
                  <a:pt x="28" y="10"/>
                  <a:pt x="28" y="10"/>
                  <a:pt x="28" y="10"/>
                </a:cubicBezTo>
                <a:cubicBezTo>
                  <a:pt x="28" y="10"/>
                  <a:pt x="27" y="10"/>
                  <a:pt x="27" y="10"/>
                </a:cubicBezTo>
                <a:cubicBezTo>
                  <a:pt x="26" y="10"/>
                  <a:pt x="25" y="10"/>
                  <a:pt x="25" y="10"/>
                </a:cubicBezTo>
                <a:cubicBezTo>
                  <a:pt x="25" y="0"/>
                  <a:pt x="25" y="0"/>
                  <a:pt x="25" y="0"/>
                </a:cubicBezTo>
                <a:close/>
                <a:moveTo>
                  <a:pt x="44" y="7"/>
                </a:moveTo>
                <a:cubicBezTo>
                  <a:pt x="47" y="10"/>
                  <a:pt x="47" y="10"/>
                  <a:pt x="47" y="10"/>
                </a:cubicBezTo>
                <a:cubicBezTo>
                  <a:pt x="40" y="16"/>
                  <a:pt x="40" y="16"/>
                  <a:pt x="40" y="16"/>
                </a:cubicBezTo>
                <a:cubicBezTo>
                  <a:pt x="40" y="15"/>
                  <a:pt x="39" y="14"/>
                  <a:pt x="38" y="14"/>
                </a:cubicBezTo>
                <a:cubicBezTo>
                  <a:pt x="44" y="7"/>
                  <a:pt x="44" y="7"/>
                  <a:pt x="44" y="7"/>
                </a:cubicBezTo>
                <a:close/>
                <a:moveTo>
                  <a:pt x="14" y="42"/>
                </a:moveTo>
                <a:cubicBezTo>
                  <a:pt x="9" y="47"/>
                  <a:pt x="9" y="47"/>
                  <a:pt x="9" y="47"/>
                </a:cubicBezTo>
                <a:cubicBezTo>
                  <a:pt x="6" y="45"/>
                  <a:pt x="6" y="45"/>
                  <a:pt x="6" y="45"/>
                </a:cubicBezTo>
                <a:cubicBezTo>
                  <a:pt x="11" y="40"/>
                  <a:pt x="11" y="40"/>
                  <a:pt x="11" y="40"/>
                </a:cubicBezTo>
                <a:cubicBezTo>
                  <a:pt x="12" y="41"/>
                  <a:pt x="13" y="42"/>
                  <a:pt x="14" y="42"/>
                </a:cubicBezTo>
                <a:cubicBezTo>
                  <a:pt x="14" y="42"/>
                  <a:pt x="14" y="42"/>
                  <a:pt x="14" y="42"/>
                </a:cubicBezTo>
                <a:close/>
                <a:moveTo>
                  <a:pt x="9" y="7"/>
                </a:moveTo>
                <a:cubicBezTo>
                  <a:pt x="6" y="10"/>
                  <a:pt x="6" y="10"/>
                  <a:pt x="6" y="10"/>
                </a:cubicBezTo>
                <a:cubicBezTo>
                  <a:pt x="13" y="16"/>
                  <a:pt x="13" y="16"/>
                  <a:pt x="13" y="16"/>
                </a:cubicBezTo>
                <a:cubicBezTo>
                  <a:pt x="14" y="15"/>
                  <a:pt x="14" y="14"/>
                  <a:pt x="15" y="14"/>
                </a:cubicBezTo>
                <a:cubicBezTo>
                  <a:pt x="9" y="7"/>
                  <a:pt x="9" y="7"/>
                  <a:pt x="9" y="7"/>
                </a:cubicBezTo>
                <a:close/>
                <a:moveTo>
                  <a:pt x="39" y="42"/>
                </a:moveTo>
                <a:cubicBezTo>
                  <a:pt x="44" y="47"/>
                  <a:pt x="44" y="47"/>
                  <a:pt x="44" y="47"/>
                </a:cubicBezTo>
                <a:cubicBezTo>
                  <a:pt x="47" y="45"/>
                  <a:pt x="47" y="45"/>
                  <a:pt x="47" y="45"/>
                </a:cubicBezTo>
                <a:cubicBezTo>
                  <a:pt x="42" y="40"/>
                  <a:pt x="42" y="40"/>
                  <a:pt x="42" y="40"/>
                </a:cubicBezTo>
                <a:cubicBezTo>
                  <a:pt x="41" y="41"/>
                  <a:pt x="40" y="42"/>
                  <a:pt x="39" y="42"/>
                </a:cubicBezTo>
                <a:cubicBezTo>
                  <a:pt x="39" y="42"/>
                  <a:pt x="39" y="42"/>
                  <a:pt x="39" y="42"/>
                </a:cubicBezTo>
                <a:close/>
                <a:moveTo>
                  <a:pt x="53" y="26"/>
                </a:moveTo>
                <a:cubicBezTo>
                  <a:pt x="53" y="29"/>
                  <a:pt x="53" y="29"/>
                  <a:pt x="53" y="29"/>
                </a:cubicBezTo>
                <a:cubicBezTo>
                  <a:pt x="45" y="29"/>
                  <a:pt x="45" y="29"/>
                  <a:pt x="45" y="29"/>
                </a:cubicBezTo>
                <a:cubicBezTo>
                  <a:pt x="45" y="29"/>
                  <a:pt x="45" y="29"/>
                  <a:pt x="45" y="29"/>
                </a:cubicBezTo>
                <a:cubicBezTo>
                  <a:pt x="45" y="28"/>
                  <a:pt x="45" y="27"/>
                  <a:pt x="45" y="26"/>
                </a:cubicBezTo>
                <a:cubicBezTo>
                  <a:pt x="53" y="26"/>
                  <a:pt x="53" y="26"/>
                  <a:pt x="53" y="26"/>
                </a:cubicBezTo>
                <a:close/>
                <a:moveTo>
                  <a:pt x="8" y="29"/>
                </a:moveTo>
                <a:cubicBezTo>
                  <a:pt x="0" y="29"/>
                  <a:pt x="0" y="29"/>
                  <a:pt x="0" y="29"/>
                </a:cubicBezTo>
                <a:cubicBezTo>
                  <a:pt x="0" y="26"/>
                  <a:pt x="0" y="26"/>
                  <a:pt x="0" y="26"/>
                </a:cubicBezTo>
                <a:cubicBezTo>
                  <a:pt x="8" y="26"/>
                  <a:pt x="8" y="26"/>
                  <a:pt x="8" y="26"/>
                </a:cubicBezTo>
                <a:cubicBezTo>
                  <a:pt x="8" y="27"/>
                  <a:pt x="8" y="28"/>
                  <a:pt x="8" y="29"/>
                </a:cubicBezTo>
                <a:cubicBezTo>
                  <a:pt x="8" y="29"/>
                  <a:pt x="8" y="29"/>
                  <a:pt x="8" y="29"/>
                </a:cubicBezTo>
                <a:cubicBezTo>
                  <a:pt x="8" y="29"/>
                  <a:pt x="8" y="29"/>
                  <a:pt x="8" y="29"/>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2500" lnSpcReduction="1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55" name="圆角矩形 154"/>
          <p:cNvSpPr/>
          <p:nvPr>
            <p:custDataLst>
              <p:tags r:id="rId132"/>
            </p:custDataLst>
          </p:nvPr>
        </p:nvSpPr>
        <p:spPr>
          <a:xfrm>
            <a:off x="3392805" y="4692650"/>
            <a:ext cx="491490" cy="495300"/>
          </a:xfrm>
          <a:prstGeom prst="roundRect">
            <a:avLst>
              <a:gd name="adj" fmla="val 50000"/>
            </a:avLst>
          </a:prstGeom>
          <a:solidFill>
            <a:srgbClr val="69A35B"/>
          </a:solidFill>
          <a:ln>
            <a:solidFill>
              <a:srgbClr val="69A35B">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微软雅黑" panose="020B0503020204020204" pitchFamily="34" charset="-122"/>
              <a:ea typeface="微软雅黑" panose="020B0503020204020204" pitchFamily="34" charset="-122"/>
            </a:endParaRPr>
          </a:p>
        </p:txBody>
      </p:sp>
      <p:sp>
        <p:nvSpPr>
          <p:cNvPr id="161" name="Freeform 60"/>
          <p:cNvSpPr>
            <a:spLocks noEditPoints="1"/>
          </p:cNvSpPr>
          <p:nvPr>
            <p:custDataLst>
              <p:tags r:id="rId133"/>
            </p:custDataLst>
          </p:nvPr>
        </p:nvSpPr>
        <p:spPr bwMode="auto">
          <a:xfrm>
            <a:off x="3526790" y="4855845"/>
            <a:ext cx="239395" cy="161290"/>
          </a:xfrm>
          <a:custGeom>
            <a:avLst/>
            <a:gdLst>
              <a:gd name="T0" fmla="*/ 56 w 61"/>
              <a:gd name="T1" fmla="*/ 3 h 41"/>
              <a:gd name="T2" fmla="*/ 55 w 61"/>
              <a:gd name="T3" fmla="*/ 0 h 41"/>
              <a:gd name="T4" fmla="*/ 47 w 61"/>
              <a:gd name="T5" fmla="*/ 1 h 41"/>
              <a:gd name="T6" fmla="*/ 10 w 61"/>
              <a:gd name="T7" fmla="*/ 3 h 41"/>
              <a:gd name="T8" fmla="*/ 9 w 61"/>
              <a:gd name="T9" fmla="*/ 0 h 41"/>
              <a:gd name="T10" fmla="*/ 6 w 61"/>
              <a:gd name="T11" fmla="*/ 1 h 41"/>
              <a:gd name="T12" fmla="*/ 2 w 61"/>
              <a:gd name="T13" fmla="*/ 3 h 41"/>
              <a:gd name="T14" fmla="*/ 0 w 61"/>
              <a:gd name="T15" fmla="*/ 40 h 41"/>
              <a:gd name="T16" fmla="*/ 59 w 61"/>
              <a:gd name="T17" fmla="*/ 41 h 41"/>
              <a:gd name="T18" fmla="*/ 61 w 61"/>
              <a:gd name="T19" fmla="*/ 4 h 41"/>
              <a:gd name="T20" fmla="*/ 59 w 61"/>
              <a:gd name="T21" fmla="*/ 3 h 41"/>
              <a:gd name="T22" fmla="*/ 5 w 61"/>
              <a:gd name="T23" fmla="*/ 8 h 41"/>
              <a:gd name="T24" fmla="*/ 10 w 61"/>
              <a:gd name="T25" fmla="*/ 8 h 41"/>
              <a:gd name="T26" fmla="*/ 8 w 61"/>
              <a:gd name="T27" fmla="*/ 5 h 41"/>
              <a:gd name="T28" fmla="*/ 48 w 61"/>
              <a:gd name="T29" fmla="*/ 6 h 41"/>
              <a:gd name="T30" fmla="*/ 47 w 61"/>
              <a:gd name="T31" fmla="*/ 8 h 41"/>
              <a:gd name="T32" fmla="*/ 55 w 61"/>
              <a:gd name="T33" fmla="*/ 9 h 41"/>
              <a:gd name="T34" fmla="*/ 56 w 61"/>
              <a:gd name="T35" fmla="*/ 7 h 41"/>
              <a:gd name="T36" fmla="*/ 55 w 61"/>
              <a:gd name="T37" fmla="*/ 6 h 41"/>
              <a:gd name="T38" fmla="*/ 48 w 61"/>
              <a:gd name="T39" fmla="*/ 22 h 41"/>
              <a:gd name="T40" fmla="*/ 14 w 61"/>
              <a:gd name="T41" fmla="*/ 22 h 41"/>
              <a:gd name="T42" fmla="*/ 31 w 61"/>
              <a:gd name="T43" fmla="*/ 5 h 41"/>
              <a:gd name="T44" fmla="*/ 44 w 61"/>
              <a:gd name="T45" fmla="*/ 22 h 41"/>
              <a:gd name="T46" fmla="*/ 17 w 61"/>
              <a:gd name="T47" fmla="*/ 22 h 41"/>
              <a:gd name="T48" fmla="*/ 31 w 61"/>
              <a:gd name="T49" fmla="*/ 8 h 41"/>
              <a:gd name="T50" fmla="*/ 40 w 61"/>
              <a:gd name="T51" fmla="*/ 22 h 41"/>
              <a:gd name="T52" fmla="*/ 21 w 61"/>
              <a:gd name="T53" fmla="*/ 22 h 41"/>
              <a:gd name="T54" fmla="*/ 31 w 61"/>
              <a:gd name="T55" fmla="*/ 12 h 41"/>
              <a:gd name="T56" fmla="*/ 36 w 61"/>
              <a:gd name="T57" fmla="*/ 17 h 41"/>
              <a:gd name="T58" fmla="*/ 24 w 61"/>
              <a:gd name="T59" fmla="*/ 24 h 41"/>
              <a:gd name="T60" fmla="*/ 23 w 61"/>
              <a:gd name="T61" fmla="*/ 22 h 41"/>
              <a:gd name="T62" fmla="*/ 31 w 6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1">
                <a:moveTo>
                  <a:pt x="59" y="3"/>
                </a:moveTo>
                <a:cubicBezTo>
                  <a:pt x="56" y="3"/>
                  <a:pt x="56" y="3"/>
                  <a:pt x="56" y="3"/>
                </a:cubicBezTo>
                <a:cubicBezTo>
                  <a:pt x="56" y="1"/>
                  <a:pt x="56" y="1"/>
                  <a:pt x="56" y="1"/>
                </a:cubicBezTo>
                <a:cubicBezTo>
                  <a:pt x="56" y="1"/>
                  <a:pt x="55" y="0"/>
                  <a:pt x="55" y="0"/>
                </a:cubicBezTo>
                <a:cubicBezTo>
                  <a:pt x="48" y="0"/>
                  <a:pt x="48" y="0"/>
                  <a:pt x="48" y="0"/>
                </a:cubicBezTo>
                <a:cubicBezTo>
                  <a:pt x="47" y="0"/>
                  <a:pt x="47" y="1"/>
                  <a:pt x="47" y="1"/>
                </a:cubicBezTo>
                <a:cubicBezTo>
                  <a:pt x="47" y="3"/>
                  <a:pt x="47" y="3"/>
                  <a:pt x="47" y="3"/>
                </a:cubicBezTo>
                <a:cubicBezTo>
                  <a:pt x="10" y="3"/>
                  <a:pt x="10" y="3"/>
                  <a:pt x="10" y="3"/>
                </a:cubicBezTo>
                <a:cubicBezTo>
                  <a:pt x="10" y="1"/>
                  <a:pt x="10" y="1"/>
                  <a:pt x="10" y="1"/>
                </a:cubicBezTo>
                <a:cubicBezTo>
                  <a:pt x="10" y="1"/>
                  <a:pt x="10" y="0"/>
                  <a:pt x="9" y="0"/>
                </a:cubicBezTo>
                <a:cubicBezTo>
                  <a:pt x="7" y="0"/>
                  <a:pt x="7" y="0"/>
                  <a:pt x="7" y="0"/>
                </a:cubicBezTo>
                <a:cubicBezTo>
                  <a:pt x="6" y="0"/>
                  <a:pt x="6" y="1"/>
                  <a:pt x="6" y="1"/>
                </a:cubicBezTo>
                <a:cubicBezTo>
                  <a:pt x="6" y="3"/>
                  <a:pt x="6" y="3"/>
                  <a:pt x="6" y="3"/>
                </a:cubicBezTo>
                <a:cubicBezTo>
                  <a:pt x="2" y="3"/>
                  <a:pt x="2" y="3"/>
                  <a:pt x="2" y="3"/>
                </a:cubicBezTo>
                <a:cubicBezTo>
                  <a:pt x="1" y="3"/>
                  <a:pt x="0" y="3"/>
                  <a:pt x="0" y="4"/>
                </a:cubicBezTo>
                <a:cubicBezTo>
                  <a:pt x="0" y="40"/>
                  <a:pt x="0" y="40"/>
                  <a:pt x="0" y="40"/>
                </a:cubicBezTo>
                <a:cubicBezTo>
                  <a:pt x="0" y="41"/>
                  <a:pt x="1" y="41"/>
                  <a:pt x="2" y="41"/>
                </a:cubicBezTo>
                <a:cubicBezTo>
                  <a:pt x="59" y="41"/>
                  <a:pt x="59" y="41"/>
                  <a:pt x="59" y="41"/>
                </a:cubicBezTo>
                <a:cubicBezTo>
                  <a:pt x="60" y="41"/>
                  <a:pt x="61" y="41"/>
                  <a:pt x="61" y="40"/>
                </a:cubicBezTo>
                <a:cubicBezTo>
                  <a:pt x="61" y="4"/>
                  <a:pt x="61" y="4"/>
                  <a:pt x="61" y="4"/>
                </a:cubicBezTo>
                <a:cubicBezTo>
                  <a:pt x="61" y="3"/>
                  <a:pt x="60" y="3"/>
                  <a:pt x="59" y="3"/>
                </a:cubicBezTo>
                <a:cubicBezTo>
                  <a:pt x="59" y="3"/>
                  <a:pt x="59" y="3"/>
                  <a:pt x="59" y="3"/>
                </a:cubicBezTo>
                <a:close/>
                <a:moveTo>
                  <a:pt x="8" y="5"/>
                </a:moveTo>
                <a:cubicBezTo>
                  <a:pt x="6" y="5"/>
                  <a:pt x="5" y="6"/>
                  <a:pt x="5" y="8"/>
                </a:cubicBezTo>
                <a:cubicBezTo>
                  <a:pt x="5" y="9"/>
                  <a:pt x="6" y="10"/>
                  <a:pt x="8" y="10"/>
                </a:cubicBezTo>
                <a:cubicBezTo>
                  <a:pt x="9" y="10"/>
                  <a:pt x="10" y="9"/>
                  <a:pt x="10" y="8"/>
                </a:cubicBezTo>
                <a:cubicBezTo>
                  <a:pt x="10" y="6"/>
                  <a:pt x="9" y="5"/>
                  <a:pt x="8" y="5"/>
                </a:cubicBezTo>
                <a:cubicBezTo>
                  <a:pt x="8" y="5"/>
                  <a:pt x="8" y="5"/>
                  <a:pt x="8" y="5"/>
                </a:cubicBezTo>
                <a:close/>
                <a:moveTo>
                  <a:pt x="55" y="6"/>
                </a:moveTo>
                <a:cubicBezTo>
                  <a:pt x="48" y="6"/>
                  <a:pt x="48" y="6"/>
                  <a:pt x="48" y="6"/>
                </a:cubicBezTo>
                <a:cubicBezTo>
                  <a:pt x="47" y="6"/>
                  <a:pt x="47" y="7"/>
                  <a:pt x="47" y="7"/>
                </a:cubicBezTo>
                <a:cubicBezTo>
                  <a:pt x="47" y="8"/>
                  <a:pt x="47" y="8"/>
                  <a:pt x="47" y="8"/>
                </a:cubicBezTo>
                <a:cubicBezTo>
                  <a:pt x="47" y="9"/>
                  <a:pt x="47" y="9"/>
                  <a:pt x="48" y="9"/>
                </a:cubicBezTo>
                <a:cubicBezTo>
                  <a:pt x="55" y="9"/>
                  <a:pt x="55" y="9"/>
                  <a:pt x="55" y="9"/>
                </a:cubicBezTo>
                <a:cubicBezTo>
                  <a:pt x="55" y="9"/>
                  <a:pt x="56" y="9"/>
                  <a:pt x="56" y="8"/>
                </a:cubicBezTo>
                <a:cubicBezTo>
                  <a:pt x="56" y="7"/>
                  <a:pt x="56" y="7"/>
                  <a:pt x="56" y="7"/>
                </a:cubicBezTo>
                <a:cubicBezTo>
                  <a:pt x="56" y="7"/>
                  <a:pt x="55" y="6"/>
                  <a:pt x="55" y="6"/>
                </a:cubicBezTo>
                <a:cubicBezTo>
                  <a:pt x="55" y="6"/>
                  <a:pt x="55" y="6"/>
                  <a:pt x="55" y="6"/>
                </a:cubicBezTo>
                <a:close/>
                <a:moveTo>
                  <a:pt x="31" y="5"/>
                </a:moveTo>
                <a:cubicBezTo>
                  <a:pt x="40" y="5"/>
                  <a:pt x="48" y="13"/>
                  <a:pt x="48" y="22"/>
                </a:cubicBezTo>
                <a:cubicBezTo>
                  <a:pt x="48" y="31"/>
                  <a:pt x="40" y="39"/>
                  <a:pt x="31" y="39"/>
                </a:cubicBezTo>
                <a:cubicBezTo>
                  <a:pt x="21" y="39"/>
                  <a:pt x="14" y="31"/>
                  <a:pt x="14" y="22"/>
                </a:cubicBezTo>
                <a:cubicBezTo>
                  <a:pt x="14" y="13"/>
                  <a:pt x="21" y="5"/>
                  <a:pt x="31" y="5"/>
                </a:cubicBezTo>
                <a:cubicBezTo>
                  <a:pt x="31" y="5"/>
                  <a:pt x="31" y="5"/>
                  <a:pt x="31" y="5"/>
                </a:cubicBezTo>
                <a:close/>
                <a:moveTo>
                  <a:pt x="31" y="8"/>
                </a:moveTo>
                <a:cubicBezTo>
                  <a:pt x="38" y="8"/>
                  <a:pt x="44" y="14"/>
                  <a:pt x="44" y="22"/>
                </a:cubicBezTo>
                <a:cubicBezTo>
                  <a:pt x="44" y="30"/>
                  <a:pt x="38" y="36"/>
                  <a:pt x="31" y="36"/>
                </a:cubicBezTo>
                <a:cubicBezTo>
                  <a:pt x="23" y="36"/>
                  <a:pt x="17" y="30"/>
                  <a:pt x="17" y="22"/>
                </a:cubicBezTo>
                <a:cubicBezTo>
                  <a:pt x="17" y="14"/>
                  <a:pt x="23" y="8"/>
                  <a:pt x="31" y="8"/>
                </a:cubicBezTo>
                <a:cubicBezTo>
                  <a:pt x="31" y="8"/>
                  <a:pt x="31" y="8"/>
                  <a:pt x="31" y="8"/>
                </a:cubicBezTo>
                <a:close/>
                <a:moveTo>
                  <a:pt x="31" y="12"/>
                </a:moveTo>
                <a:cubicBezTo>
                  <a:pt x="36" y="12"/>
                  <a:pt x="40" y="17"/>
                  <a:pt x="40" y="22"/>
                </a:cubicBezTo>
                <a:cubicBezTo>
                  <a:pt x="40" y="27"/>
                  <a:pt x="36" y="32"/>
                  <a:pt x="31" y="32"/>
                </a:cubicBezTo>
                <a:cubicBezTo>
                  <a:pt x="25" y="32"/>
                  <a:pt x="21" y="27"/>
                  <a:pt x="21" y="22"/>
                </a:cubicBezTo>
                <a:cubicBezTo>
                  <a:pt x="21" y="17"/>
                  <a:pt x="25" y="12"/>
                  <a:pt x="31" y="12"/>
                </a:cubicBezTo>
                <a:cubicBezTo>
                  <a:pt x="31" y="12"/>
                  <a:pt x="31" y="12"/>
                  <a:pt x="31" y="12"/>
                </a:cubicBezTo>
                <a:close/>
                <a:moveTo>
                  <a:pt x="31" y="15"/>
                </a:moveTo>
                <a:cubicBezTo>
                  <a:pt x="33" y="15"/>
                  <a:pt x="35" y="16"/>
                  <a:pt x="36" y="17"/>
                </a:cubicBezTo>
                <a:cubicBezTo>
                  <a:pt x="35" y="17"/>
                  <a:pt x="34" y="16"/>
                  <a:pt x="32" y="16"/>
                </a:cubicBezTo>
                <a:cubicBezTo>
                  <a:pt x="28" y="16"/>
                  <a:pt x="24" y="19"/>
                  <a:pt x="24" y="24"/>
                </a:cubicBezTo>
                <a:cubicBezTo>
                  <a:pt x="24" y="25"/>
                  <a:pt x="25" y="26"/>
                  <a:pt x="25" y="27"/>
                </a:cubicBezTo>
                <a:cubicBezTo>
                  <a:pt x="24" y="26"/>
                  <a:pt x="23" y="24"/>
                  <a:pt x="23" y="22"/>
                </a:cubicBezTo>
                <a:cubicBezTo>
                  <a:pt x="23" y="18"/>
                  <a:pt x="27" y="15"/>
                  <a:pt x="31" y="15"/>
                </a:cubicBezTo>
                <a:cubicBezTo>
                  <a:pt x="31" y="15"/>
                  <a:pt x="31" y="15"/>
                  <a:pt x="31" y="15"/>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5000" lnSpcReduction="2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cxnSp>
        <p:nvCxnSpPr>
          <p:cNvPr id="156" name="直接连接符 155"/>
          <p:cNvCxnSpPr/>
          <p:nvPr>
            <p:custDataLst>
              <p:tags r:id="rId134"/>
            </p:custDataLst>
          </p:nvPr>
        </p:nvCxnSpPr>
        <p:spPr>
          <a:xfrm>
            <a:off x="2821305" y="2547620"/>
            <a:ext cx="0" cy="212344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57" name="直接连接符 156"/>
          <p:cNvCxnSpPr>
            <a:stCxn id="152" idx="1"/>
          </p:cNvCxnSpPr>
          <p:nvPr>
            <p:custDataLst>
              <p:tags r:id="rId135"/>
            </p:custDataLst>
          </p:nvPr>
        </p:nvCxnSpPr>
        <p:spPr>
          <a:xfrm flipH="1">
            <a:off x="2827020" y="2096770"/>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58" name="直接连接符 157"/>
          <p:cNvCxnSpPr/>
          <p:nvPr>
            <p:custDataLst>
              <p:tags r:id="rId136"/>
            </p:custDataLst>
          </p:nvPr>
        </p:nvCxnSpPr>
        <p:spPr>
          <a:xfrm flipH="1">
            <a:off x="2827020" y="3205480"/>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59" name="直接连接符 158"/>
          <p:cNvCxnSpPr/>
          <p:nvPr>
            <p:custDataLst>
              <p:tags r:id="rId137"/>
            </p:custDataLst>
          </p:nvPr>
        </p:nvCxnSpPr>
        <p:spPr>
          <a:xfrm flipH="1">
            <a:off x="2827020" y="4043680"/>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60" name="直接连接符 159"/>
          <p:cNvCxnSpPr/>
          <p:nvPr>
            <p:custDataLst>
              <p:tags r:id="rId138"/>
            </p:custDataLst>
          </p:nvPr>
        </p:nvCxnSpPr>
        <p:spPr>
          <a:xfrm flipH="1">
            <a:off x="2827020" y="494474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63" name="圆角矩形 162"/>
          <p:cNvSpPr/>
          <p:nvPr>
            <p:custDataLst>
              <p:tags r:id="rId139"/>
            </p:custDataLst>
          </p:nvPr>
        </p:nvSpPr>
        <p:spPr>
          <a:xfrm>
            <a:off x="3369945" y="916940"/>
            <a:ext cx="491490" cy="495300"/>
          </a:xfrm>
          <a:prstGeom prst="roundRect">
            <a:avLst>
              <a:gd name="adj" fmla="val 50000"/>
            </a:avLst>
          </a:prstGeom>
          <a:solidFill>
            <a:srgbClr val="1F74AD"/>
          </a:solidFill>
          <a:ln>
            <a:solidFill>
              <a:srgbClr val="1F74AD">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微软雅黑" panose="020B0503020204020204" pitchFamily="34" charset="-122"/>
              <a:ea typeface="微软雅黑" panose="020B0503020204020204" pitchFamily="34" charset="-122"/>
            </a:endParaRPr>
          </a:p>
        </p:txBody>
      </p:sp>
      <p:sp>
        <p:nvSpPr>
          <p:cNvPr id="167" name="Freeform 63"/>
          <p:cNvSpPr>
            <a:spLocks noEditPoints="1"/>
          </p:cNvSpPr>
          <p:nvPr>
            <p:custDataLst>
              <p:tags r:id="rId140"/>
            </p:custDataLst>
          </p:nvPr>
        </p:nvSpPr>
        <p:spPr bwMode="auto">
          <a:xfrm>
            <a:off x="3534410" y="1047750"/>
            <a:ext cx="231775" cy="227330"/>
          </a:xfrm>
          <a:custGeom>
            <a:avLst/>
            <a:gdLst>
              <a:gd name="T0" fmla="*/ 38 w 59"/>
              <a:gd name="T1" fmla="*/ 34 h 58"/>
              <a:gd name="T2" fmla="*/ 36 w 59"/>
              <a:gd name="T3" fmla="*/ 7 h 58"/>
              <a:gd name="T4" fmla="*/ 8 w 59"/>
              <a:gd name="T5" fmla="*/ 7 h 58"/>
              <a:gd name="T6" fmla="*/ 8 w 59"/>
              <a:gd name="T7" fmla="*/ 35 h 58"/>
              <a:gd name="T8" fmla="*/ 34 w 59"/>
              <a:gd name="T9" fmla="*/ 37 h 58"/>
              <a:gd name="T10" fmla="*/ 38 w 59"/>
              <a:gd name="T11" fmla="*/ 40 h 58"/>
              <a:gd name="T12" fmla="*/ 38 w 59"/>
              <a:gd name="T13" fmla="*/ 44 h 58"/>
              <a:gd name="T14" fmla="*/ 51 w 59"/>
              <a:gd name="T15" fmla="*/ 57 h 58"/>
              <a:gd name="T16" fmla="*/ 55 w 59"/>
              <a:gd name="T17" fmla="*/ 57 h 58"/>
              <a:gd name="T18" fmla="*/ 58 w 59"/>
              <a:gd name="T19" fmla="*/ 55 h 58"/>
              <a:gd name="T20" fmla="*/ 58 w 59"/>
              <a:gd name="T21" fmla="*/ 50 h 58"/>
              <a:gd name="T22" fmla="*/ 44 w 59"/>
              <a:gd name="T23" fmla="*/ 37 h 58"/>
              <a:gd name="T24" fmla="*/ 41 w 59"/>
              <a:gd name="T25" fmla="*/ 37 h 58"/>
              <a:gd name="T26" fmla="*/ 38 w 59"/>
              <a:gd name="T27" fmla="*/ 34 h 58"/>
              <a:gd name="T28" fmla="*/ 33 w 59"/>
              <a:gd name="T29" fmla="*/ 32 h 58"/>
              <a:gd name="T30" fmla="*/ 33 w 59"/>
              <a:gd name="T31" fmla="*/ 11 h 58"/>
              <a:gd name="T32" fmla="*/ 11 w 59"/>
              <a:gd name="T33" fmla="*/ 11 h 58"/>
              <a:gd name="T34" fmla="*/ 11 w 59"/>
              <a:gd name="T35" fmla="*/ 32 h 58"/>
              <a:gd name="T36" fmla="*/ 33 w 59"/>
              <a:gd name="T37" fmla="*/ 32 h 58"/>
              <a:gd name="T38" fmla="*/ 33 w 59"/>
              <a:gd name="T39" fmla="*/ 32 h 58"/>
              <a:gd name="T40" fmla="*/ 28 w 59"/>
              <a:gd name="T41" fmla="*/ 11 h 58"/>
              <a:gd name="T42" fmla="*/ 14 w 59"/>
              <a:gd name="T43" fmla="*/ 13 h 58"/>
              <a:gd name="T44" fmla="*/ 14 w 59"/>
              <a:gd name="T45" fmla="*/ 29 h 58"/>
              <a:gd name="T46" fmla="*/ 15 w 59"/>
              <a:gd name="T47" fmla="*/ 31 h 58"/>
              <a:gd name="T48" fmla="*/ 16 w 59"/>
              <a:gd name="T49" fmla="*/ 14 h 58"/>
              <a:gd name="T50" fmla="*/ 28 w 59"/>
              <a:gd name="T51" fmla="*/ 11 h 58"/>
              <a:gd name="T52" fmla="*/ 28 w 59"/>
              <a:gd name="T53"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8">
                <a:moveTo>
                  <a:pt x="38" y="34"/>
                </a:moveTo>
                <a:cubicBezTo>
                  <a:pt x="44" y="26"/>
                  <a:pt x="43" y="14"/>
                  <a:pt x="36" y="7"/>
                </a:cubicBezTo>
                <a:cubicBezTo>
                  <a:pt x="28" y="0"/>
                  <a:pt x="16" y="0"/>
                  <a:pt x="8" y="7"/>
                </a:cubicBezTo>
                <a:cubicBezTo>
                  <a:pt x="0" y="15"/>
                  <a:pt x="0" y="28"/>
                  <a:pt x="8" y="35"/>
                </a:cubicBezTo>
                <a:cubicBezTo>
                  <a:pt x="15" y="42"/>
                  <a:pt x="27" y="43"/>
                  <a:pt x="34" y="37"/>
                </a:cubicBezTo>
                <a:cubicBezTo>
                  <a:pt x="38" y="40"/>
                  <a:pt x="38" y="40"/>
                  <a:pt x="38" y="40"/>
                </a:cubicBezTo>
                <a:cubicBezTo>
                  <a:pt x="37" y="41"/>
                  <a:pt x="37" y="43"/>
                  <a:pt x="38" y="44"/>
                </a:cubicBezTo>
                <a:cubicBezTo>
                  <a:pt x="51" y="57"/>
                  <a:pt x="51" y="57"/>
                  <a:pt x="51" y="57"/>
                </a:cubicBezTo>
                <a:cubicBezTo>
                  <a:pt x="52" y="58"/>
                  <a:pt x="54" y="58"/>
                  <a:pt x="55" y="57"/>
                </a:cubicBezTo>
                <a:cubicBezTo>
                  <a:pt x="58" y="55"/>
                  <a:pt x="58" y="55"/>
                  <a:pt x="58" y="55"/>
                </a:cubicBezTo>
                <a:cubicBezTo>
                  <a:pt x="59" y="53"/>
                  <a:pt x="59" y="51"/>
                  <a:pt x="58" y="50"/>
                </a:cubicBezTo>
                <a:cubicBezTo>
                  <a:pt x="44" y="37"/>
                  <a:pt x="44" y="37"/>
                  <a:pt x="44" y="37"/>
                </a:cubicBezTo>
                <a:cubicBezTo>
                  <a:pt x="44" y="36"/>
                  <a:pt x="42" y="36"/>
                  <a:pt x="41" y="37"/>
                </a:cubicBezTo>
                <a:cubicBezTo>
                  <a:pt x="38" y="34"/>
                  <a:pt x="38" y="34"/>
                  <a:pt x="38" y="34"/>
                </a:cubicBezTo>
                <a:close/>
                <a:moveTo>
                  <a:pt x="33" y="32"/>
                </a:moveTo>
                <a:cubicBezTo>
                  <a:pt x="38" y="26"/>
                  <a:pt x="38" y="17"/>
                  <a:pt x="33" y="11"/>
                </a:cubicBezTo>
                <a:cubicBezTo>
                  <a:pt x="27" y="5"/>
                  <a:pt x="17" y="5"/>
                  <a:pt x="11" y="11"/>
                </a:cubicBezTo>
                <a:cubicBezTo>
                  <a:pt x="6" y="17"/>
                  <a:pt x="6" y="26"/>
                  <a:pt x="11" y="32"/>
                </a:cubicBezTo>
                <a:cubicBezTo>
                  <a:pt x="17" y="38"/>
                  <a:pt x="27" y="38"/>
                  <a:pt x="33" y="32"/>
                </a:cubicBezTo>
                <a:cubicBezTo>
                  <a:pt x="33" y="32"/>
                  <a:pt x="33" y="32"/>
                  <a:pt x="33" y="32"/>
                </a:cubicBezTo>
                <a:close/>
                <a:moveTo>
                  <a:pt x="28" y="11"/>
                </a:moveTo>
                <a:cubicBezTo>
                  <a:pt x="23" y="9"/>
                  <a:pt x="18" y="9"/>
                  <a:pt x="14" y="13"/>
                </a:cubicBezTo>
                <a:cubicBezTo>
                  <a:pt x="9" y="18"/>
                  <a:pt x="9" y="25"/>
                  <a:pt x="14" y="29"/>
                </a:cubicBezTo>
                <a:cubicBezTo>
                  <a:pt x="14" y="30"/>
                  <a:pt x="15" y="30"/>
                  <a:pt x="15" y="31"/>
                </a:cubicBezTo>
                <a:cubicBezTo>
                  <a:pt x="12" y="26"/>
                  <a:pt x="12" y="19"/>
                  <a:pt x="16" y="14"/>
                </a:cubicBezTo>
                <a:cubicBezTo>
                  <a:pt x="19" y="11"/>
                  <a:pt x="24" y="10"/>
                  <a:pt x="28" y="11"/>
                </a:cubicBezTo>
                <a:cubicBezTo>
                  <a:pt x="28" y="11"/>
                  <a:pt x="28" y="11"/>
                  <a:pt x="28" y="11"/>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80000" lnSpcReduction="2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sp>
        <p:nvSpPr>
          <p:cNvPr id="168" name="文本框 167"/>
          <p:cNvSpPr txBox="1"/>
          <p:nvPr>
            <p:custDataLst>
              <p:tags r:id="rId141"/>
            </p:custDataLst>
          </p:nvPr>
        </p:nvSpPr>
        <p:spPr>
          <a:xfrm>
            <a:off x="3886200" y="947420"/>
            <a:ext cx="3187065" cy="434975"/>
          </a:xfrm>
          <a:prstGeom prst="rect">
            <a:avLst/>
          </a:prstGeom>
          <a:noFill/>
          <a:ln>
            <a:solidFill>
              <a:schemeClr val="accent1"/>
            </a:solidFill>
          </a:ln>
        </p:spPr>
        <p:txBody>
          <a:bodyPr wrap="square" rtlCol="0" anchor="ctr" anchorCtr="0">
            <a:noAutofit/>
          </a:bodyPr>
          <a:lstStyle/>
          <a:p>
            <a:pPr fontAlgn="auto">
              <a:lnSpc>
                <a:spcPct val="120000"/>
              </a:lnSpc>
            </a:pPr>
            <a:r>
              <a:rPr lang="zh-CN" altLang="en-US" sz="1400" b="1" spc="150">
                <a:solidFill>
                  <a:schemeClr val="tx1"/>
                </a:solidFill>
                <a:uFillTx/>
                <a:latin typeface="微软雅黑" panose="020B0503020204020204" pitchFamily="34" charset="-122"/>
                <a:ea typeface="微软雅黑" panose="020B0503020204020204" pitchFamily="34" charset="-122"/>
              </a:rPr>
              <a:t>（</a:t>
            </a:r>
            <a:r>
              <a:rPr lang="en-US" altLang="zh-CN" sz="1400" b="1" spc="150">
                <a:solidFill>
                  <a:schemeClr val="tx1"/>
                </a:solidFill>
                <a:uFillTx/>
                <a:latin typeface="微软雅黑" panose="020B0503020204020204" pitchFamily="34" charset="-122"/>
                <a:ea typeface="微软雅黑" panose="020B0503020204020204" pitchFamily="34" charset="-122"/>
              </a:rPr>
              <a:t>1</a:t>
            </a:r>
            <a:r>
              <a:rPr lang="zh-CN" altLang="en-US" sz="1400" b="1" spc="150">
                <a:solidFill>
                  <a:schemeClr val="tx1"/>
                </a:solidFill>
                <a:uFillTx/>
                <a:latin typeface="微软雅黑" panose="020B0503020204020204" pitchFamily="34" charset="-122"/>
                <a:ea typeface="微软雅黑" panose="020B0503020204020204" pitchFamily="34" charset="-122"/>
              </a:rPr>
              <a:t>）事假：</a:t>
            </a:r>
            <a:r>
              <a:rPr lang="zh-CN" altLang="en-US" sz="1400" spc="150">
                <a:solidFill>
                  <a:schemeClr val="tx1"/>
                </a:solidFill>
                <a:uFillTx/>
                <a:latin typeface="微软雅黑" panose="020B0503020204020204" pitchFamily="34" charset="-122"/>
                <a:ea typeface="微软雅黑" panose="020B0503020204020204" pitchFamily="34" charset="-122"/>
              </a:rPr>
              <a:t>为无薪假期</a:t>
            </a:r>
            <a:r>
              <a:rPr lang="zh-CN" altLang="en-US" sz="1400" spc="150">
                <a:solidFill>
                  <a:srgbClr val="4D576B"/>
                </a:solidFill>
                <a:uFillTx/>
                <a:latin typeface="微软雅黑" panose="020B0503020204020204" pitchFamily="34" charset="-122"/>
                <a:ea typeface="微软雅黑" panose="020B0503020204020204" pitchFamily="34" charset="-122"/>
              </a:rPr>
              <a:t>。</a:t>
            </a:r>
          </a:p>
        </p:txBody>
      </p:sp>
      <p:cxnSp>
        <p:nvCxnSpPr>
          <p:cNvPr id="169" name="直接连接符 168"/>
          <p:cNvCxnSpPr>
            <a:stCxn id="163" idx="1"/>
          </p:cNvCxnSpPr>
          <p:nvPr>
            <p:custDataLst>
              <p:tags r:id="rId142"/>
            </p:custDataLst>
          </p:nvPr>
        </p:nvCxnSpPr>
        <p:spPr>
          <a:xfrm flipH="1">
            <a:off x="2804160" y="1164590"/>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70" name="直接连接符 169"/>
          <p:cNvCxnSpPr/>
          <p:nvPr>
            <p:custDataLst>
              <p:tags r:id="rId143"/>
            </p:custDataLst>
          </p:nvPr>
        </p:nvCxnSpPr>
        <p:spPr>
          <a:xfrm flipH="1">
            <a:off x="2821305" y="1061720"/>
            <a:ext cx="24130" cy="141605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71" name="圆角矩形 170"/>
          <p:cNvSpPr/>
          <p:nvPr>
            <p:custDataLst>
              <p:tags r:id="rId144"/>
            </p:custDataLst>
          </p:nvPr>
        </p:nvSpPr>
        <p:spPr>
          <a:xfrm>
            <a:off x="3425190" y="5605780"/>
            <a:ext cx="491490" cy="495300"/>
          </a:xfrm>
          <a:prstGeom prst="roundRect">
            <a:avLst>
              <a:gd name="adj" fmla="val 50000"/>
            </a:avLst>
          </a:prstGeom>
          <a:solidFill>
            <a:srgbClr val="69A35B"/>
          </a:solidFill>
          <a:ln>
            <a:solidFill>
              <a:srgbClr val="69A35B">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微软雅黑" panose="020B0503020204020204" pitchFamily="34" charset="-122"/>
              <a:ea typeface="微软雅黑" panose="020B0503020204020204" pitchFamily="34" charset="-122"/>
            </a:endParaRPr>
          </a:p>
        </p:txBody>
      </p:sp>
      <p:sp>
        <p:nvSpPr>
          <p:cNvPr id="172" name="Freeform 60"/>
          <p:cNvSpPr>
            <a:spLocks noEditPoints="1"/>
          </p:cNvSpPr>
          <p:nvPr>
            <p:custDataLst>
              <p:tags r:id="rId145"/>
            </p:custDataLst>
          </p:nvPr>
        </p:nvSpPr>
        <p:spPr bwMode="auto">
          <a:xfrm>
            <a:off x="3559175" y="5759450"/>
            <a:ext cx="239395" cy="161290"/>
          </a:xfrm>
          <a:custGeom>
            <a:avLst/>
            <a:gdLst>
              <a:gd name="T0" fmla="*/ 56 w 61"/>
              <a:gd name="T1" fmla="*/ 3 h 41"/>
              <a:gd name="T2" fmla="*/ 55 w 61"/>
              <a:gd name="T3" fmla="*/ 0 h 41"/>
              <a:gd name="T4" fmla="*/ 47 w 61"/>
              <a:gd name="T5" fmla="*/ 1 h 41"/>
              <a:gd name="T6" fmla="*/ 10 w 61"/>
              <a:gd name="T7" fmla="*/ 3 h 41"/>
              <a:gd name="T8" fmla="*/ 9 w 61"/>
              <a:gd name="T9" fmla="*/ 0 h 41"/>
              <a:gd name="T10" fmla="*/ 6 w 61"/>
              <a:gd name="T11" fmla="*/ 1 h 41"/>
              <a:gd name="T12" fmla="*/ 2 w 61"/>
              <a:gd name="T13" fmla="*/ 3 h 41"/>
              <a:gd name="T14" fmla="*/ 0 w 61"/>
              <a:gd name="T15" fmla="*/ 40 h 41"/>
              <a:gd name="T16" fmla="*/ 59 w 61"/>
              <a:gd name="T17" fmla="*/ 41 h 41"/>
              <a:gd name="T18" fmla="*/ 61 w 61"/>
              <a:gd name="T19" fmla="*/ 4 h 41"/>
              <a:gd name="T20" fmla="*/ 59 w 61"/>
              <a:gd name="T21" fmla="*/ 3 h 41"/>
              <a:gd name="T22" fmla="*/ 5 w 61"/>
              <a:gd name="T23" fmla="*/ 8 h 41"/>
              <a:gd name="T24" fmla="*/ 10 w 61"/>
              <a:gd name="T25" fmla="*/ 8 h 41"/>
              <a:gd name="T26" fmla="*/ 8 w 61"/>
              <a:gd name="T27" fmla="*/ 5 h 41"/>
              <a:gd name="T28" fmla="*/ 48 w 61"/>
              <a:gd name="T29" fmla="*/ 6 h 41"/>
              <a:gd name="T30" fmla="*/ 47 w 61"/>
              <a:gd name="T31" fmla="*/ 8 h 41"/>
              <a:gd name="T32" fmla="*/ 55 w 61"/>
              <a:gd name="T33" fmla="*/ 9 h 41"/>
              <a:gd name="T34" fmla="*/ 56 w 61"/>
              <a:gd name="T35" fmla="*/ 7 h 41"/>
              <a:gd name="T36" fmla="*/ 55 w 61"/>
              <a:gd name="T37" fmla="*/ 6 h 41"/>
              <a:gd name="T38" fmla="*/ 48 w 61"/>
              <a:gd name="T39" fmla="*/ 22 h 41"/>
              <a:gd name="T40" fmla="*/ 14 w 61"/>
              <a:gd name="T41" fmla="*/ 22 h 41"/>
              <a:gd name="T42" fmla="*/ 31 w 61"/>
              <a:gd name="T43" fmla="*/ 5 h 41"/>
              <a:gd name="T44" fmla="*/ 44 w 61"/>
              <a:gd name="T45" fmla="*/ 22 h 41"/>
              <a:gd name="T46" fmla="*/ 17 w 61"/>
              <a:gd name="T47" fmla="*/ 22 h 41"/>
              <a:gd name="T48" fmla="*/ 31 w 61"/>
              <a:gd name="T49" fmla="*/ 8 h 41"/>
              <a:gd name="T50" fmla="*/ 40 w 61"/>
              <a:gd name="T51" fmla="*/ 22 h 41"/>
              <a:gd name="T52" fmla="*/ 21 w 61"/>
              <a:gd name="T53" fmla="*/ 22 h 41"/>
              <a:gd name="T54" fmla="*/ 31 w 61"/>
              <a:gd name="T55" fmla="*/ 12 h 41"/>
              <a:gd name="T56" fmla="*/ 36 w 61"/>
              <a:gd name="T57" fmla="*/ 17 h 41"/>
              <a:gd name="T58" fmla="*/ 24 w 61"/>
              <a:gd name="T59" fmla="*/ 24 h 41"/>
              <a:gd name="T60" fmla="*/ 23 w 61"/>
              <a:gd name="T61" fmla="*/ 22 h 41"/>
              <a:gd name="T62" fmla="*/ 31 w 6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1">
                <a:moveTo>
                  <a:pt x="59" y="3"/>
                </a:moveTo>
                <a:cubicBezTo>
                  <a:pt x="56" y="3"/>
                  <a:pt x="56" y="3"/>
                  <a:pt x="56" y="3"/>
                </a:cubicBezTo>
                <a:cubicBezTo>
                  <a:pt x="56" y="1"/>
                  <a:pt x="56" y="1"/>
                  <a:pt x="56" y="1"/>
                </a:cubicBezTo>
                <a:cubicBezTo>
                  <a:pt x="56" y="1"/>
                  <a:pt x="55" y="0"/>
                  <a:pt x="55" y="0"/>
                </a:cubicBezTo>
                <a:cubicBezTo>
                  <a:pt x="48" y="0"/>
                  <a:pt x="48" y="0"/>
                  <a:pt x="48" y="0"/>
                </a:cubicBezTo>
                <a:cubicBezTo>
                  <a:pt x="47" y="0"/>
                  <a:pt x="47" y="1"/>
                  <a:pt x="47" y="1"/>
                </a:cubicBezTo>
                <a:cubicBezTo>
                  <a:pt x="47" y="3"/>
                  <a:pt x="47" y="3"/>
                  <a:pt x="47" y="3"/>
                </a:cubicBezTo>
                <a:cubicBezTo>
                  <a:pt x="10" y="3"/>
                  <a:pt x="10" y="3"/>
                  <a:pt x="10" y="3"/>
                </a:cubicBezTo>
                <a:cubicBezTo>
                  <a:pt x="10" y="1"/>
                  <a:pt x="10" y="1"/>
                  <a:pt x="10" y="1"/>
                </a:cubicBezTo>
                <a:cubicBezTo>
                  <a:pt x="10" y="1"/>
                  <a:pt x="10" y="0"/>
                  <a:pt x="9" y="0"/>
                </a:cubicBezTo>
                <a:cubicBezTo>
                  <a:pt x="7" y="0"/>
                  <a:pt x="7" y="0"/>
                  <a:pt x="7" y="0"/>
                </a:cubicBezTo>
                <a:cubicBezTo>
                  <a:pt x="6" y="0"/>
                  <a:pt x="6" y="1"/>
                  <a:pt x="6" y="1"/>
                </a:cubicBezTo>
                <a:cubicBezTo>
                  <a:pt x="6" y="3"/>
                  <a:pt x="6" y="3"/>
                  <a:pt x="6" y="3"/>
                </a:cubicBezTo>
                <a:cubicBezTo>
                  <a:pt x="2" y="3"/>
                  <a:pt x="2" y="3"/>
                  <a:pt x="2" y="3"/>
                </a:cubicBezTo>
                <a:cubicBezTo>
                  <a:pt x="1" y="3"/>
                  <a:pt x="0" y="3"/>
                  <a:pt x="0" y="4"/>
                </a:cubicBezTo>
                <a:cubicBezTo>
                  <a:pt x="0" y="40"/>
                  <a:pt x="0" y="40"/>
                  <a:pt x="0" y="40"/>
                </a:cubicBezTo>
                <a:cubicBezTo>
                  <a:pt x="0" y="41"/>
                  <a:pt x="1" y="41"/>
                  <a:pt x="2" y="41"/>
                </a:cubicBezTo>
                <a:cubicBezTo>
                  <a:pt x="59" y="41"/>
                  <a:pt x="59" y="41"/>
                  <a:pt x="59" y="41"/>
                </a:cubicBezTo>
                <a:cubicBezTo>
                  <a:pt x="60" y="41"/>
                  <a:pt x="61" y="41"/>
                  <a:pt x="61" y="40"/>
                </a:cubicBezTo>
                <a:cubicBezTo>
                  <a:pt x="61" y="4"/>
                  <a:pt x="61" y="4"/>
                  <a:pt x="61" y="4"/>
                </a:cubicBezTo>
                <a:cubicBezTo>
                  <a:pt x="61" y="3"/>
                  <a:pt x="60" y="3"/>
                  <a:pt x="59" y="3"/>
                </a:cubicBezTo>
                <a:cubicBezTo>
                  <a:pt x="59" y="3"/>
                  <a:pt x="59" y="3"/>
                  <a:pt x="59" y="3"/>
                </a:cubicBezTo>
                <a:close/>
                <a:moveTo>
                  <a:pt x="8" y="5"/>
                </a:moveTo>
                <a:cubicBezTo>
                  <a:pt x="6" y="5"/>
                  <a:pt x="5" y="6"/>
                  <a:pt x="5" y="8"/>
                </a:cubicBezTo>
                <a:cubicBezTo>
                  <a:pt x="5" y="9"/>
                  <a:pt x="6" y="10"/>
                  <a:pt x="8" y="10"/>
                </a:cubicBezTo>
                <a:cubicBezTo>
                  <a:pt x="9" y="10"/>
                  <a:pt x="10" y="9"/>
                  <a:pt x="10" y="8"/>
                </a:cubicBezTo>
                <a:cubicBezTo>
                  <a:pt x="10" y="6"/>
                  <a:pt x="9" y="5"/>
                  <a:pt x="8" y="5"/>
                </a:cubicBezTo>
                <a:cubicBezTo>
                  <a:pt x="8" y="5"/>
                  <a:pt x="8" y="5"/>
                  <a:pt x="8" y="5"/>
                </a:cubicBezTo>
                <a:close/>
                <a:moveTo>
                  <a:pt x="55" y="6"/>
                </a:moveTo>
                <a:cubicBezTo>
                  <a:pt x="48" y="6"/>
                  <a:pt x="48" y="6"/>
                  <a:pt x="48" y="6"/>
                </a:cubicBezTo>
                <a:cubicBezTo>
                  <a:pt x="47" y="6"/>
                  <a:pt x="47" y="7"/>
                  <a:pt x="47" y="7"/>
                </a:cubicBezTo>
                <a:cubicBezTo>
                  <a:pt x="47" y="8"/>
                  <a:pt x="47" y="8"/>
                  <a:pt x="47" y="8"/>
                </a:cubicBezTo>
                <a:cubicBezTo>
                  <a:pt x="47" y="9"/>
                  <a:pt x="47" y="9"/>
                  <a:pt x="48" y="9"/>
                </a:cubicBezTo>
                <a:cubicBezTo>
                  <a:pt x="55" y="9"/>
                  <a:pt x="55" y="9"/>
                  <a:pt x="55" y="9"/>
                </a:cubicBezTo>
                <a:cubicBezTo>
                  <a:pt x="55" y="9"/>
                  <a:pt x="56" y="9"/>
                  <a:pt x="56" y="8"/>
                </a:cubicBezTo>
                <a:cubicBezTo>
                  <a:pt x="56" y="7"/>
                  <a:pt x="56" y="7"/>
                  <a:pt x="56" y="7"/>
                </a:cubicBezTo>
                <a:cubicBezTo>
                  <a:pt x="56" y="7"/>
                  <a:pt x="55" y="6"/>
                  <a:pt x="55" y="6"/>
                </a:cubicBezTo>
                <a:cubicBezTo>
                  <a:pt x="55" y="6"/>
                  <a:pt x="55" y="6"/>
                  <a:pt x="55" y="6"/>
                </a:cubicBezTo>
                <a:close/>
                <a:moveTo>
                  <a:pt x="31" y="5"/>
                </a:moveTo>
                <a:cubicBezTo>
                  <a:pt x="40" y="5"/>
                  <a:pt x="48" y="13"/>
                  <a:pt x="48" y="22"/>
                </a:cubicBezTo>
                <a:cubicBezTo>
                  <a:pt x="48" y="31"/>
                  <a:pt x="40" y="39"/>
                  <a:pt x="31" y="39"/>
                </a:cubicBezTo>
                <a:cubicBezTo>
                  <a:pt x="21" y="39"/>
                  <a:pt x="14" y="31"/>
                  <a:pt x="14" y="22"/>
                </a:cubicBezTo>
                <a:cubicBezTo>
                  <a:pt x="14" y="13"/>
                  <a:pt x="21" y="5"/>
                  <a:pt x="31" y="5"/>
                </a:cubicBezTo>
                <a:cubicBezTo>
                  <a:pt x="31" y="5"/>
                  <a:pt x="31" y="5"/>
                  <a:pt x="31" y="5"/>
                </a:cubicBezTo>
                <a:close/>
                <a:moveTo>
                  <a:pt x="31" y="8"/>
                </a:moveTo>
                <a:cubicBezTo>
                  <a:pt x="38" y="8"/>
                  <a:pt x="44" y="14"/>
                  <a:pt x="44" y="22"/>
                </a:cubicBezTo>
                <a:cubicBezTo>
                  <a:pt x="44" y="30"/>
                  <a:pt x="38" y="36"/>
                  <a:pt x="31" y="36"/>
                </a:cubicBezTo>
                <a:cubicBezTo>
                  <a:pt x="23" y="36"/>
                  <a:pt x="17" y="30"/>
                  <a:pt x="17" y="22"/>
                </a:cubicBezTo>
                <a:cubicBezTo>
                  <a:pt x="17" y="14"/>
                  <a:pt x="23" y="8"/>
                  <a:pt x="31" y="8"/>
                </a:cubicBezTo>
                <a:cubicBezTo>
                  <a:pt x="31" y="8"/>
                  <a:pt x="31" y="8"/>
                  <a:pt x="31" y="8"/>
                </a:cubicBezTo>
                <a:close/>
                <a:moveTo>
                  <a:pt x="31" y="12"/>
                </a:moveTo>
                <a:cubicBezTo>
                  <a:pt x="36" y="12"/>
                  <a:pt x="40" y="17"/>
                  <a:pt x="40" y="22"/>
                </a:cubicBezTo>
                <a:cubicBezTo>
                  <a:pt x="40" y="27"/>
                  <a:pt x="36" y="32"/>
                  <a:pt x="31" y="32"/>
                </a:cubicBezTo>
                <a:cubicBezTo>
                  <a:pt x="25" y="32"/>
                  <a:pt x="21" y="27"/>
                  <a:pt x="21" y="22"/>
                </a:cubicBezTo>
                <a:cubicBezTo>
                  <a:pt x="21" y="17"/>
                  <a:pt x="25" y="12"/>
                  <a:pt x="31" y="12"/>
                </a:cubicBezTo>
                <a:cubicBezTo>
                  <a:pt x="31" y="12"/>
                  <a:pt x="31" y="12"/>
                  <a:pt x="31" y="12"/>
                </a:cubicBezTo>
                <a:close/>
                <a:moveTo>
                  <a:pt x="31" y="15"/>
                </a:moveTo>
                <a:cubicBezTo>
                  <a:pt x="33" y="15"/>
                  <a:pt x="35" y="16"/>
                  <a:pt x="36" y="17"/>
                </a:cubicBezTo>
                <a:cubicBezTo>
                  <a:pt x="35" y="17"/>
                  <a:pt x="34" y="16"/>
                  <a:pt x="32" y="16"/>
                </a:cubicBezTo>
                <a:cubicBezTo>
                  <a:pt x="28" y="16"/>
                  <a:pt x="24" y="19"/>
                  <a:pt x="24" y="24"/>
                </a:cubicBezTo>
                <a:cubicBezTo>
                  <a:pt x="24" y="25"/>
                  <a:pt x="25" y="26"/>
                  <a:pt x="25" y="27"/>
                </a:cubicBezTo>
                <a:cubicBezTo>
                  <a:pt x="24" y="26"/>
                  <a:pt x="23" y="24"/>
                  <a:pt x="23" y="22"/>
                </a:cubicBezTo>
                <a:cubicBezTo>
                  <a:pt x="23" y="18"/>
                  <a:pt x="27" y="15"/>
                  <a:pt x="31" y="15"/>
                </a:cubicBezTo>
                <a:cubicBezTo>
                  <a:pt x="31" y="15"/>
                  <a:pt x="31" y="15"/>
                  <a:pt x="31" y="15"/>
                </a:cubicBezTo>
                <a:close/>
              </a:path>
            </a:pathLst>
          </a:custGeom>
          <a:solidFill>
            <a:srgbClr val="E7E6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5000" lnSpcReduction="20000"/>
          </a:bodyPr>
          <a:lstStyle/>
          <a:p>
            <a:pPr fontAlgn="auto">
              <a:lnSpc>
                <a:spcPct val="120000"/>
              </a:lnSpc>
            </a:pPr>
            <a:endParaRPr lang="zh-CN" altLang="en-US" sz="1350">
              <a:solidFill>
                <a:srgbClr val="4D576B"/>
              </a:solidFill>
              <a:latin typeface="微软雅黑" panose="020B0503020204020204" pitchFamily="34" charset="-122"/>
              <a:ea typeface="微软雅黑" panose="020B0503020204020204" pitchFamily="34" charset="-122"/>
            </a:endParaRPr>
          </a:p>
        </p:txBody>
      </p:sp>
      <p:cxnSp>
        <p:nvCxnSpPr>
          <p:cNvPr id="180" name="直接连接符 179"/>
          <p:cNvCxnSpPr/>
          <p:nvPr>
            <p:custDataLst>
              <p:tags r:id="rId146"/>
            </p:custDataLst>
          </p:nvPr>
        </p:nvCxnSpPr>
        <p:spPr>
          <a:xfrm flipH="1">
            <a:off x="2859405" y="5810250"/>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81" name="直接连接符 180"/>
          <p:cNvCxnSpPr/>
          <p:nvPr>
            <p:custDataLst>
              <p:tags r:id="rId147"/>
            </p:custDataLst>
          </p:nvPr>
        </p:nvCxnSpPr>
        <p:spPr>
          <a:xfrm flipH="1">
            <a:off x="2835275" y="4584065"/>
            <a:ext cx="10160" cy="1260475"/>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82" name="文本框 181"/>
          <p:cNvSpPr txBox="1"/>
          <p:nvPr/>
        </p:nvSpPr>
        <p:spPr>
          <a:xfrm>
            <a:off x="3899535" y="2905760"/>
            <a:ext cx="7896225" cy="737235"/>
          </a:xfrm>
          <a:prstGeom prst="rect">
            <a:avLst/>
          </a:prstGeom>
          <a:noFill/>
          <a:ln>
            <a:solidFill>
              <a:schemeClr val="accent1"/>
            </a:solidFill>
          </a:ln>
        </p:spPr>
        <p:txBody>
          <a:bodyPr wrap="square" rtlCol="0" anchor="t">
            <a:spAutoFit/>
          </a:bodyPr>
          <a:lstStyle/>
          <a:p>
            <a:r>
              <a:rPr 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）丧假：</a:t>
            </a:r>
            <a:r>
              <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员工父母、配偶、子女、配偶父母死亡的，给予带薪丧假3天。员工祖父母、外祖父母、亲兄弟姐妹死亡的，则给予带薪丧假1天。丧假未经事先办理请假手续者，应于次日补办手续，并于一个月内提出相关证明（如公关机构开具的死亡证明等）完善请假手续。</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3" name="文本框 182"/>
          <p:cNvSpPr txBox="1"/>
          <p:nvPr/>
        </p:nvSpPr>
        <p:spPr>
          <a:xfrm>
            <a:off x="3884295" y="3703320"/>
            <a:ext cx="7912735" cy="521970"/>
          </a:xfrm>
          <a:prstGeom prst="rect">
            <a:avLst/>
          </a:prstGeom>
          <a:noFill/>
          <a:ln>
            <a:solidFill>
              <a:schemeClr val="accent1"/>
            </a:solidFill>
          </a:ln>
        </p:spPr>
        <p:txBody>
          <a:bodyPr wrap="square" rtlCol="0" anchor="t">
            <a:spAutoFit/>
          </a:bodyPr>
          <a:lstStyle/>
          <a:p>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）婚假：</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提供结婚证，且结婚证的注册日期在转正后。员工达到法定婚龄结婚者，可享受</a:t>
            </a:r>
            <a:r>
              <a:rPr 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天带薪婚假。婚假在一年内有效，且一次性休完。</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4" name="文本框 183"/>
          <p:cNvSpPr txBox="1"/>
          <p:nvPr/>
        </p:nvSpPr>
        <p:spPr>
          <a:xfrm>
            <a:off x="3884295" y="4447540"/>
            <a:ext cx="7913370" cy="953135"/>
          </a:xfrm>
          <a:prstGeom prst="rect">
            <a:avLst/>
          </a:prstGeom>
          <a:noFill/>
          <a:ln>
            <a:solidFill>
              <a:schemeClr val="accent1"/>
            </a:solidFill>
          </a:ln>
        </p:spPr>
        <p:txBody>
          <a:bodyPr wrap="square" rtlCol="0" anchor="t">
            <a:spAutoFit/>
          </a:bodyPr>
          <a:lstStyle/>
          <a:p>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）产假：</a:t>
            </a:r>
            <a:r>
              <a:rPr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提供医院出院小结、出生证明、计划生育证。产假期间的薪资按基本工资当月核发，待社保局生育津贴发放后，生育津贴扣除已发放部分，剩余的由人事行政部根据国家有关规定执行。产假期满，请假人必须在5个工作日内提交小孩出生证明复印件至人事行政部进行销假，否则按事假计，并主动补填事假单。</a:t>
            </a:r>
          </a:p>
        </p:txBody>
      </p:sp>
      <p:sp>
        <p:nvSpPr>
          <p:cNvPr id="185" name="文本框 184"/>
          <p:cNvSpPr txBox="1"/>
          <p:nvPr/>
        </p:nvSpPr>
        <p:spPr>
          <a:xfrm>
            <a:off x="3914775" y="5509260"/>
            <a:ext cx="7913370" cy="953135"/>
          </a:xfrm>
          <a:prstGeom prst="rect">
            <a:avLst/>
          </a:prstGeom>
          <a:noFill/>
          <a:ln>
            <a:solidFill>
              <a:schemeClr val="accent1"/>
            </a:solidFill>
          </a:ln>
        </p:spPr>
        <p:txBody>
          <a:bodyPr wrap="square" rtlCol="0" anchor="t">
            <a:spAutoFit/>
          </a:bodyPr>
          <a:lstStyle/>
          <a:p>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）陪产假：</a:t>
            </a:r>
            <a:r>
              <a:rPr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提供出生证明。男性员工因配偶生育需请假看护，可申请陪产假，陪产假为自然天数。男性在配偶生育期间可向公司申请15天带薪（基本工资）陪产假，需提前一周申请，外地员工不考虑路途假。陪产假结束后，请假人员必须在5个工作日内提交相关证明到行政人事部进行销假，否则按事假计，并主动补填事假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450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00" name="文本框 99"/>
          <p:cNvSpPr txBox="1"/>
          <p:nvPr/>
        </p:nvSpPr>
        <p:spPr>
          <a:xfrm>
            <a:off x="708025" y="1115695"/>
            <a:ext cx="6348095" cy="3984625"/>
          </a:xfrm>
          <a:prstGeom prst="rect">
            <a:avLst/>
          </a:prstGeom>
          <a:noFill/>
          <a:ln w="9525">
            <a:noFill/>
          </a:ln>
        </p:spPr>
        <p:txBody>
          <a:bodyPr wrap="square">
            <a:spAutoFit/>
          </a:bodyPr>
          <a:lstStyle/>
          <a:p>
            <a:pPr indent="0" fontAlgn="auto">
              <a:lnSpc>
                <a:spcPct val="200000"/>
              </a:lnSpc>
            </a:pPr>
            <a:r>
              <a:rPr lang="zh-CN" sz="3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严禁请假的</a:t>
            </a:r>
            <a:r>
              <a:rPr lang="en-US" sz="3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sz="3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种情况：</a:t>
            </a:r>
          </a:p>
          <a:p>
            <a:pPr indent="0" fontAlgn="auto">
              <a:lnSpc>
                <a:spcPct val="200000"/>
              </a:lnSpc>
            </a:pPr>
            <a:endParaRPr lang="en-US" sz="1050" b="1">
              <a:solidFill>
                <a:srgbClr val="FF0000"/>
              </a:solidFill>
              <a:latin typeface="Calibri" panose="020F0502020204030204" charset="0"/>
              <a:ea typeface="宋体" panose="02010600030101010101" pitchFamily="2" charset="-122"/>
              <a:cs typeface="Times New Roman" panose="02020603050405020304" pitchFamily="18" charset="0"/>
            </a:endParaRPr>
          </a:p>
          <a:p>
            <a:pPr indent="0" fontAlgn="auto">
              <a:lnSpc>
                <a:spcPct val="200000"/>
              </a:lnSpc>
            </a:pPr>
            <a:r>
              <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、公司任意会议或者集体活动（会议通知全体成员）；</a:t>
            </a:r>
            <a:endPar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200000"/>
              </a:lnSpc>
            </a:pPr>
            <a:r>
              <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、公司任意培训和考试（会议通知全体成员）；</a:t>
            </a:r>
            <a:endPar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200000"/>
              </a:lnSpc>
            </a:pPr>
            <a:r>
              <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、公司重大事件（如市场线专项市场开拓、公司重要客户考察接待等、重要投标、客户公关等）。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678295" y="969010"/>
            <a:ext cx="4905375" cy="5200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44190" y="219075"/>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31" name="圆角矩形 130"/>
          <p:cNvSpPr/>
          <p:nvPr/>
        </p:nvSpPr>
        <p:spPr>
          <a:xfrm>
            <a:off x="1117600" y="776605"/>
            <a:ext cx="354203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、工作电话</a:t>
            </a:r>
            <a:r>
              <a:rPr lang="en-US" altLang="zh-CN" b="1">
                <a:latin typeface="微软雅黑" panose="020B0503020204020204" pitchFamily="34" charset="-122"/>
                <a:ea typeface="微软雅黑" panose="020B0503020204020204" pitchFamily="34" charset="-122"/>
              </a:rPr>
              <a:t>24</a:t>
            </a:r>
            <a:r>
              <a:rPr lang="zh-CN" altLang="en-US" b="1">
                <a:latin typeface="微软雅黑" panose="020B0503020204020204" pitchFamily="34" charset="-122"/>
                <a:ea typeface="微软雅黑" panose="020B0503020204020204" pitchFamily="34" charset="-122"/>
              </a:rPr>
              <a:t>小时开机规范</a:t>
            </a:r>
          </a:p>
        </p:txBody>
      </p:sp>
      <p:sp>
        <p:nvSpPr>
          <p:cNvPr id="4" name="文本框 3"/>
          <p:cNvSpPr txBox="1"/>
          <p:nvPr/>
        </p:nvSpPr>
        <p:spPr>
          <a:xfrm>
            <a:off x="661670" y="2006600"/>
            <a:ext cx="7104380" cy="4615815"/>
          </a:xfrm>
          <a:prstGeom prst="rect">
            <a:avLst/>
          </a:prstGeom>
          <a:noFill/>
          <a:ln w="28575">
            <a:solidFill>
              <a:schemeClr val="accent1"/>
            </a:solidFill>
          </a:ln>
        </p:spPr>
        <p:txBody>
          <a:bodyPr wrap="square" rtlCol="0">
            <a:spAutoFit/>
          </a:bodyPr>
          <a:lstStyle/>
          <a:p>
            <a:pPr indent="267970" fontAlgn="auto">
              <a:lnSpc>
                <a:spcPct val="150000"/>
              </a:lnSpc>
            </a:pPr>
            <a:r>
              <a:rPr lang="en-US" alt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客户或者上级领导未及时接听的电话，务必第一时间回复，并说明未接听缘由，客户或者上级领导（不含</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CEO</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），连续出现</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次未接听，</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分钟内不给复电，也未微信说明情况：</a:t>
            </a:r>
          </a:p>
          <a:p>
            <a:pPr indent="267970" fontAlgn="auto">
              <a:lnSpc>
                <a:spcPct val="15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人事行政部给予《处罚通告》（并相应扣除个人积分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分，一次未及时接听扣除</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分），领取公司手机者禁止报销公司规定的电话费用，由个人承担，直接从个人工资上扣除，其他未领取公司手机扣除</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元罚款。</a:t>
            </a:r>
            <a:endPar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7970" fontAlgn="auto">
              <a:lnSpc>
                <a:spcPct val="150000"/>
              </a:lnSpc>
            </a:pP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CEO</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电话务必第一时间接听，有特殊情况不能接听，务必完成手头紧急情况后务必第一时间回复，并说明未接听缘由，一个月累计达三次未接，</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分钟内且不给复电，也未及时微信说明情况，事后不闻不问者：人事行政部给予《处罚通告》（并相应扣除个人积分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分，一次未及时接听扣除</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分），领取公司手机者禁止报销公司规定的电话费用，由个人承担，直接从个人工资上扣除。</a:t>
            </a:r>
            <a:endPar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7970" fontAlgn="auto">
              <a:lnSpc>
                <a:spcPct val="150000"/>
              </a:lnSpc>
            </a:pP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       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、客户工作群不及时回复客户信息（</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分钟内）达到</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次，公司任何工作群不回复信息（</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分钟内）达到</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次；人事行政部给予《处罚通告》（并相应扣除个人积分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分，一次未及时回复扣除</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41680" y="1300480"/>
            <a:ext cx="10328275" cy="645160"/>
          </a:xfrm>
          <a:prstGeom prst="rect">
            <a:avLst/>
          </a:prstGeom>
          <a:noFill/>
        </p:spPr>
        <p:txBody>
          <a:bodyPr wrap="square" rtlCol="0" anchor="t">
            <a:spAutoFit/>
          </a:bodyPr>
          <a:lstStyle/>
          <a:p>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全体员工除了正常工作时间，在任何节假日、休息日工作手机务必保持</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小时开机状态，并时时关注工作群，尤其是有电网客户的工作群：</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064500" y="2494915"/>
            <a:ext cx="3490595" cy="27482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914650" y="219075"/>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31" name="圆角矩形 130"/>
          <p:cNvSpPr/>
          <p:nvPr/>
        </p:nvSpPr>
        <p:spPr>
          <a:xfrm>
            <a:off x="1236345" y="826135"/>
            <a:ext cx="24447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日清工作规范</a:t>
            </a:r>
          </a:p>
        </p:txBody>
      </p:sp>
      <p:sp>
        <p:nvSpPr>
          <p:cNvPr id="3" name="文本框 2"/>
          <p:cNvSpPr txBox="1"/>
          <p:nvPr/>
        </p:nvSpPr>
        <p:spPr>
          <a:xfrm>
            <a:off x="1044575" y="1495425"/>
            <a:ext cx="6492240" cy="4831080"/>
          </a:xfrm>
          <a:prstGeom prst="rect">
            <a:avLst/>
          </a:prstGeom>
          <a:noFill/>
          <a:ln w="28575">
            <a:solidFill>
              <a:schemeClr val="accent1"/>
            </a:solidFill>
          </a:ln>
        </p:spPr>
        <p:txBody>
          <a:bodyPr wrap="square" rtlCol="0">
            <a:spAutoFit/>
          </a:bodyPr>
          <a:lstStyle/>
          <a:p>
            <a:pPr algn="l" fontAlgn="auto">
              <a:lnSpc>
                <a:spcPct val="20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1、每个员工必须清晰记录当日需要完成的工作内容，市场线优先安排客户需要协助完成的资料发送、方案编写、报价等，必须按照和客户约定的时间完成并提交，任何发送客户的工作资料（产品介绍、P</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方案、科技科研报告、技改科研报告、报价等）要求使用公司邮箱发送，并抄送石总（紧急的可以微信发送，同时发送石总），市场线主管负责跟进，人事行政部专员监督，每延迟一天扣除3个积分，连带扣直接主管3个积分。</a:t>
            </a:r>
          </a:p>
          <a:p>
            <a:pPr algn="l" fontAlgn="auto">
              <a:lnSpc>
                <a:spcPct val="200000"/>
              </a:lnSpc>
            </a:pPr>
            <a:endPar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20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2、公司要求提交的任何资料，务必按照规定时间保质保量完成：填写表格完整、内容详实、文案类工作（产品介绍、P</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、方案、科技科研报告、技改科研报告、报价、公司制度、工作总结等）不允许出现错别字、格式混乱、漏项不填、结构内容缺失等，违者一处不合格扣2分。</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3980" r="14061"/>
          <a:stretch>
            <a:fillRect/>
          </a:stretch>
        </p:blipFill>
        <p:spPr>
          <a:xfrm>
            <a:off x="7776845" y="1435100"/>
            <a:ext cx="3973195" cy="50412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73730"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1236345" y="778510"/>
            <a:ext cx="24447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技术交流规范</a:t>
            </a:r>
          </a:p>
        </p:txBody>
      </p:sp>
      <p:sp>
        <p:nvSpPr>
          <p:cNvPr id="4" name="文本框 3"/>
          <p:cNvSpPr txBox="1"/>
          <p:nvPr/>
        </p:nvSpPr>
        <p:spPr>
          <a:xfrm>
            <a:off x="539115" y="1447800"/>
            <a:ext cx="10953750" cy="2891790"/>
          </a:xfrm>
          <a:prstGeom prst="rect">
            <a:avLst/>
          </a:prstGeom>
          <a:noFill/>
          <a:ln w="28575">
            <a:solidFill>
              <a:schemeClr val="accent1"/>
            </a:solidFill>
          </a:ln>
        </p:spPr>
        <p:txBody>
          <a:bodyPr wrap="square" rtlCol="0">
            <a:spAutoFit/>
          </a:bodyPr>
          <a:lstStyle/>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1、大型技术交流（客户人数大于等于3人）需要提前与客户约定时间，临近时间前一天与客户再次确认时间是否变化，如果没变，客户经理让综合管理部发出《X</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供电局</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交流会通知》，说明公司参会人员、出发时间、集合地点、交流时间、交流内容、会议纪要人员等。。</a:t>
            </a:r>
          </a:p>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2、所有技术交流出发前务必</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着装商务（男士带领衣服、女士稳重端庄）、携带身份证、记录笔记本、笔、公司宣传册资料5本以上、宣讲人员和市场线带电脑和转接头，</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手机调静音，交流期间认真记录会议相关内容，会议必须保持纪律，严肃对待，严禁进进出出，接听电话，大声喧哗，影响公司形象；</a:t>
            </a:r>
          </a:p>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3、公司新人随同老同事出差交流或现场勘察、安装、调试、开会、接待等务必第一时间现场拍照发公司群，照片务必发原图，配上交流会或者事件名称：“X</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供电局</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现场”；人事行政部务必存档，</a:t>
            </a:r>
            <a:r>
              <a:rPr lang="zh-CN" sz="14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缺发以此扣员工积分2分，</a:t>
            </a:r>
            <a:endPar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4、公司宣讲人员交流时公司随同人员严禁插话，在宣讲人语言告知随同人员补充时，才能插话或者宣讲，新人不要发言；</a:t>
            </a:r>
          </a:p>
          <a:p>
            <a:pPr indent="0"/>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涉及商务费用问题严禁现场回复，告知需要回公司商讨或模糊应对（技术线人员统一回复：技术人员不能对外报价，也不知道价格，只能找商务），回公司后由产品部给出正规报价，交给市场部客户经理提交客户；</a:t>
            </a:r>
            <a:endParaRPr 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6、每次技术交流市场线务必安排人员做《会议纪要》，</a:t>
            </a:r>
            <a:r>
              <a:rPr lang="zh-CN" sz="14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现场勘察交流也要安排人员做《调研报告》，缺《会议纪要》/《调研报告》扣2分（市场负责人和随同技术线人员均扣），</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并在会议当天24：00前发出给相关人员，邮件发送，同时发送公司微信大群，请说明：各位同事：以上为今天X</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技术交流会议纪要，请查收！。</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440" y="4462145"/>
            <a:ext cx="3013075" cy="2314575"/>
          </a:xfrm>
          <a:prstGeom prst="rect">
            <a:avLst/>
          </a:prstGeom>
        </p:spPr>
      </p:pic>
      <p:pic>
        <p:nvPicPr>
          <p:cNvPr id="7" name="图片 6"/>
          <p:cNvPicPr>
            <a:picLocks noChangeAspect="1"/>
          </p:cNvPicPr>
          <p:nvPr/>
        </p:nvPicPr>
        <p:blipFill>
          <a:blip r:embed="rId3"/>
          <a:stretch>
            <a:fillRect/>
          </a:stretch>
        </p:blipFill>
        <p:spPr>
          <a:xfrm>
            <a:off x="6664325" y="4462145"/>
            <a:ext cx="2700655" cy="23094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0418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00" name="文本框 99"/>
          <p:cNvSpPr txBox="1"/>
          <p:nvPr/>
        </p:nvSpPr>
        <p:spPr>
          <a:xfrm>
            <a:off x="541020" y="859155"/>
            <a:ext cx="6356985" cy="4661535"/>
          </a:xfrm>
          <a:prstGeom prst="rect">
            <a:avLst/>
          </a:prstGeom>
          <a:noFill/>
          <a:ln w="9525">
            <a:noFill/>
          </a:ln>
        </p:spPr>
        <p:txBody>
          <a:bodyPr wrap="square">
            <a:spAutoFit/>
          </a:bodyPr>
          <a:lstStyle/>
          <a:p>
            <a:pPr indent="0" fontAlgn="auto">
              <a:lnSpc>
                <a:spcPct val="150000"/>
              </a:lnSpc>
            </a:pPr>
            <a:r>
              <a:rPr lang="zh-CN" sz="3600" b="1">
                <a:solidFill>
                  <a:srgbClr val="FF0000"/>
                </a:solidFill>
                <a:latin typeface="微软雅黑" panose="020B0503020204020204" pitchFamily="34" charset="-122"/>
                <a:ea typeface="微软雅黑" panose="020B0503020204020204" pitchFamily="34" charset="-122"/>
              </a:rPr>
              <a:t>拍照注意事项：</a:t>
            </a:r>
            <a:endParaRPr lang="en-US" sz="1050" b="1">
              <a:solidFill>
                <a:srgbClr val="FF0000"/>
              </a:solidFill>
              <a:latin typeface="宋体" panose="02010600030101010101" pitchFamily="2" charset="-122"/>
              <a:ea typeface="宋体" panose="02010600030101010101" pitchFamily="2"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光线不要暗，务必光线充足；</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重要人物务必脸部对焦；</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开场3分钟内，人员最齐，态度最端正，所有人员没有不良动作时，加紧多拍摄；</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开场的会议</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PPT</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/大屏会议主题字样，特写拍摄，尤其重要领带讲话，背景有交流会议主题时，多加拍；</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注意多拍大场面场景，会议人员齐聚一堂，认真开会的场景，多抓拍；</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严禁拍摄与会人员抽烟、玩手机、交头接耳等不良动作照片。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711440" y="3590925"/>
            <a:ext cx="3384550" cy="2726690"/>
          </a:xfrm>
          <a:prstGeom prst="rect">
            <a:avLst/>
          </a:prstGeom>
        </p:spPr>
      </p:pic>
      <p:pic>
        <p:nvPicPr>
          <p:cNvPr id="5" name="图片 4"/>
          <p:cNvPicPr>
            <a:picLocks noChangeAspect="1"/>
          </p:cNvPicPr>
          <p:nvPr/>
        </p:nvPicPr>
        <p:blipFill>
          <a:blip r:embed="rId3"/>
          <a:stretch>
            <a:fillRect/>
          </a:stretch>
        </p:blipFill>
        <p:spPr>
          <a:xfrm>
            <a:off x="7711440" y="859155"/>
            <a:ext cx="3459480" cy="25914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文本框 1"/>
          <p:cNvSpPr txBox="1"/>
          <p:nvPr/>
        </p:nvSpPr>
        <p:spPr>
          <a:xfrm>
            <a:off x="300418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1236345" y="778510"/>
            <a:ext cx="244475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6</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会议纪律要求</a:t>
            </a:r>
          </a:p>
        </p:txBody>
      </p:sp>
      <p:sp>
        <p:nvSpPr>
          <p:cNvPr id="4" name="文本框 3"/>
          <p:cNvSpPr txBox="1"/>
          <p:nvPr/>
        </p:nvSpPr>
        <p:spPr>
          <a:xfrm>
            <a:off x="762000" y="1502410"/>
            <a:ext cx="10059670" cy="4292600"/>
          </a:xfrm>
          <a:prstGeom prst="rect">
            <a:avLst/>
          </a:prstGeom>
          <a:noFill/>
          <a:ln w="28575">
            <a:solidFill>
              <a:schemeClr val="accent1"/>
            </a:solidFill>
          </a:ln>
        </p:spPr>
        <p:txBody>
          <a:bodyPr wrap="square" rtlCol="0">
            <a:spAutoFit/>
          </a:bodyPr>
          <a:lstStyle/>
          <a:p>
            <a:pPr algn="l">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1、会议必须保持纪律，严肃对待，佩戴记录笔记本、笔、（市场线例会带电脑），认真记录会议相关内容；</a:t>
            </a:r>
            <a:endPar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2、行政部必须打印2份会议议程通知，C</a:t>
            </a:r>
            <a:r>
              <a:rPr 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EO</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一份，会议主持一份，必须准备一份《员工标准动作指引》</a:t>
            </a:r>
            <a:r>
              <a:rPr 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CEO</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，行政部必须拍照发送公司群，指定人员拍照发群（扣除2个积分）。</a:t>
            </a:r>
            <a:endParaRPr lang="zh-CN" sz="14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4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3、遵守会议纪律，不许交头接耳，手机调到震动模式、不许频看手机（尤其是私人微信），客户电话可移步室外接听，严禁会议期间当众接听，违章一次扣员工积分2分；</a:t>
            </a:r>
            <a:endParaRPr 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4、会议期间，不许抖腿、抓耳挠腮、抠鼻等不雅动作，不许座椅东倒西歪。</a:t>
            </a:r>
          </a:p>
          <a:p>
            <a:pPr algn="l">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《会议纪要》</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严格按照公司模板，开会当天24：00前必须通过公司</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邮箱发送（同时在相关工作微信群发送）</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参会所有人员，抄送石总（各部门会议均需抄送石总）。</a:t>
            </a:r>
          </a:p>
          <a:p>
            <a:pPr algn="l">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《会议通知》</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发出、会议主持和指定会议纪要编写人均由人事行政部负责。</a:t>
            </a:r>
          </a:p>
          <a:p>
            <a:pPr algn="l">
              <a:lnSpc>
                <a:spcPct val="15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7、发送邮件，</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务必有《主题》</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1、方案、科技项目、标书等必须写项目名称全名，</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如广州供电局110kV艺苑变电站B</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IM</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全过程应用方案，2、文书，周报、总结类，必须文书名称，如：3月份第一周会议纪要</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，3月份第一周工作周报（王武）</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，惠州供电局智慧工地学习总结（黄艺全））；</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务必有正文：</a:t>
            </a:r>
            <a:r>
              <a:rPr 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领导：您好！附件为“主题名称”，恳请查收并指正！有任何问题可直接联系我，非常感谢！ （顶格等格式务必正确，配些截图更好）</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53080"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grpSp>
        <p:nvGrpSpPr>
          <p:cNvPr id="3" name="组合 2"/>
          <p:cNvGrpSpPr/>
          <p:nvPr/>
        </p:nvGrpSpPr>
        <p:grpSpPr>
          <a:xfrm>
            <a:off x="4631118" y="3439406"/>
            <a:ext cx="2282775" cy="1735412"/>
            <a:chOff x="3497643" y="2537479"/>
            <a:chExt cx="2282775" cy="1735412"/>
          </a:xfrm>
        </p:grpSpPr>
        <p:grpSp>
          <p:nvGrpSpPr>
            <p:cNvPr id="4" name="Group 3"/>
            <p:cNvGrpSpPr/>
            <p:nvPr/>
          </p:nvGrpSpPr>
          <p:grpSpPr>
            <a:xfrm rot="19385170">
              <a:off x="4341892" y="2586507"/>
              <a:ext cx="153388" cy="220155"/>
              <a:chOff x="18561758" y="2385889"/>
              <a:chExt cx="2160750" cy="3102509"/>
            </a:xfrm>
          </p:grpSpPr>
          <p:sp>
            <p:nvSpPr>
              <p:cNvPr id="164" name="Freeform: Shape 4"/>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5" name="Rectangle 5"/>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atin typeface="+mn-lt"/>
                  <a:ea typeface="+mn-ea"/>
                  <a:cs typeface="+mn-ea"/>
                  <a:sym typeface="+mn-lt"/>
                </a:endParaRPr>
              </a:p>
            </p:txBody>
          </p:sp>
          <p:sp>
            <p:nvSpPr>
              <p:cNvPr id="166" name="Freeform: Shape 6"/>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7" name="Freeform: Shape 7"/>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8" name="Freeform: Shape 8"/>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9" name="Freeform: Shape 9"/>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0" name="Freeform: Shape 10"/>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1" name="Freeform: Shape 11"/>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2" name="Freeform: Shape 12"/>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3" name="Freeform: Shape 13"/>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4" name="Freeform: Shape 14"/>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5" name="Freeform: Shape 15"/>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6" name="Freeform: Shape 16"/>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7" name="Freeform: Shape 17"/>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8" name="Freeform: Shape 18"/>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79" name="Freeform: Shape 19"/>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0" name="Freeform: Shape 20"/>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1" name="Freeform: Shape 21"/>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2" name="Freeform: Shape 22"/>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3" name="Freeform: Shape 23"/>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4" name="Freeform: Shape 24"/>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5" name="Freeform: Shape 25"/>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6" name="Oval 26"/>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87" name="Oval 27"/>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5" name="Group 28"/>
            <p:cNvGrpSpPr/>
            <p:nvPr/>
          </p:nvGrpSpPr>
          <p:grpSpPr>
            <a:xfrm rot="291304">
              <a:off x="3497643" y="3208662"/>
              <a:ext cx="461833" cy="460229"/>
              <a:chOff x="131763" y="111125"/>
              <a:chExt cx="3802063" cy="3789363"/>
            </a:xfrm>
          </p:grpSpPr>
          <p:sp>
            <p:nvSpPr>
              <p:cNvPr id="156" name="Freeform: Shape 29"/>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7" name="Freeform: Shape 30"/>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8" name="Freeform: Shape 31"/>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9" name="Freeform: Shape 32"/>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0" name="Freeform: Shape 33"/>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1" name="Freeform: Shape 34"/>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2" name="Freeform: Shape 35"/>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63" name="Freeform: Shape 36"/>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6" name="Group 37"/>
            <p:cNvGrpSpPr/>
            <p:nvPr/>
          </p:nvGrpSpPr>
          <p:grpSpPr>
            <a:xfrm rot="5400000">
              <a:off x="5319389" y="3216663"/>
              <a:ext cx="461649" cy="460408"/>
              <a:chOff x="131763" y="111125"/>
              <a:chExt cx="3802063" cy="3789363"/>
            </a:xfrm>
          </p:grpSpPr>
          <p:sp>
            <p:nvSpPr>
              <p:cNvPr id="148" name="Freeform: Shape 38"/>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49" name="Freeform: Shape 39"/>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0" name="Freeform: Shape 40"/>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1" name="Freeform: Shape 41"/>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2" name="Freeform: Shape 42"/>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3" name="Freeform: Shape 43"/>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4" name="Freeform: Shape 44"/>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sp>
            <p:nvSpPr>
              <p:cNvPr id="155" name="Freeform: Shape 45"/>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mn-lt"/>
                  <a:ea typeface="+mn-ea"/>
                  <a:cs typeface="+mn-ea"/>
                  <a:sym typeface="+mn-lt"/>
                </a:endParaRPr>
              </a:p>
            </p:txBody>
          </p:sp>
        </p:grpSp>
        <p:grpSp>
          <p:nvGrpSpPr>
            <p:cNvPr id="7" name="Group 46"/>
            <p:cNvGrpSpPr/>
            <p:nvPr/>
          </p:nvGrpSpPr>
          <p:grpSpPr>
            <a:xfrm>
              <a:off x="3775912" y="2794108"/>
              <a:ext cx="1727998" cy="1478783"/>
              <a:chOff x="9724729" y="7787490"/>
              <a:chExt cx="4606783" cy="3943931"/>
            </a:xfrm>
          </p:grpSpPr>
          <p:sp>
            <p:nvSpPr>
              <p:cNvPr id="102" name="Freeform: Shape 47"/>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3" name="Freeform: Shape 48"/>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4" name="Freeform: Shape 49"/>
              <p:cNvSpPr/>
              <p:nvPr/>
            </p:nvSpPr>
            <p:spPr bwMode="auto">
              <a:xfrm>
                <a:off x="11792173" y="8870221"/>
                <a:ext cx="471894" cy="289715"/>
              </a:xfrm>
              <a:custGeom>
                <a:avLst/>
                <a:gdLst>
                  <a:gd name="T0" fmla="*/ 0 w 988"/>
                  <a:gd name="T1" fmla="*/ 0 h 610"/>
                  <a:gd name="T2" fmla="*/ 0 w 988"/>
                  <a:gd name="T3" fmla="*/ 437 h 610"/>
                  <a:gd name="T4" fmla="*/ 267 w 988"/>
                  <a:gd name="T5" fmla="*/ 609 h 610"/>
                  <a:gd name="T6" fmla="*/ 987 w 988"/>
                  <a:gd name="T7" fmla="*/ 163 h 610"/>
                  <a:gd name="T8" fmla="*/ 987 w 988"/>
                  <a:gd name="T9" fmla="*/ 0 h 610"/>
                  <a:gd name="T10" fmla="*/ 0 w 988"/>
                  <a:gd name="T11" fmla="*/ 0 h 610"/>
                </a:gdLst>
                <a:ahLst/>
                <a:cxnLst>
                  <a:cxn ang="0">
                    <a:pos x="T0" y="T1"/>
                  </a:cxn>
                  <a:cxn ang="0">
                    <a:pos x="T2" y="T3"/>
                  </a:cxn>
                  <a:cxn ang="0">
                    <a:pos x="T4" y="T5"/>
                  </a:cxn>
                  <a:cxn ang="0">
                    <a:pos x="T6" y="T7"/>
                  </a:cxn>
                  <a:cxn ang="0">
                    <a:pos x="T8" y="T9"/>
                  </a:cxn>
                  <a:cxn ang="0">
                    <a:pos x="T10" y="T11"/>
                  </a:cxn>
                </a:cxnLst>
                <a:rect l="0" t="0" r="r" b="b"/>
                <a:pathLst>
                  <a:path w="988" h="610">
                    <a:moveTo>
                      <a:pt x="0" y="0"/>
                    </a:moveTo>
                    <a:lnTo>
                      <a:pt x="0" y="437"/>
                    </a:lnTo>
                    <a:lnTo>
                      <a:pt x="267" y="609"/>
                    </a:lnTo>
                    <a:lnTo>
                      <a:pt x="987" y="163"/>
                    </a:lnTo>
                    <a:lnTo>
                      <a:pt x="987" y="0"/>
                    </a:lnTo>
                    <a:lnTo>
                      <a:pt x="0" y="0"/>
                    </a:ln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5" name="Freeform: Shape 50"/>
              <p:cNvSpPr/>
              <p:nvPr/>
            </p:nvSpPr>
            <p:spPr bwMode="auto">
              <a:xfrm>
                <a:off x="11553052" y="7924946"/>
                <a:ext cx="948020" cy="1125025"/>
              </a:xfrm>
              <a:custGeom>
                <a:avLst/>
                <a:gdLst>
                  <a:gd name="T0" fmla="*/ 1867 w 1979"/>
                  <a:gd name="T1" fmla="*/ 1003 h 2349"/>
                  <a:gd name="T2" fmla="*/ 1867 w 1979"/>
                  <a:gd name="T3" fmla="*/ 1003 h 2349"/>
                  <a:gd name="T4" fmla="*/ 1763 w 1979"/>
                  <a:gd name="T5" fmla="*/ 1010 h 2349"/>
                  <a:gd name="T6" fmla="*/ 991 w 1979"/>
                  <a:gd name="T7" fmla="*/ 0 h 2349"/>
                  <a:gd name="T8" fmla="*/ 214 w 1979"/>
                  <a:gd name="T9" fmla="*/ 1010 h 2349"/>
                  <a:gd name="T10" fmla="*/ 115 w 1979"/>
                  <a:gd name="T11" fmla="*/ 1003 h 2349"/>
                  <a:gd name="T12" fmla="*/ 282 w 1979"/>
                  <a:gd name="T13" fmla="*/ 1552 h 2349"/>
                  <a:gd name="T14" fmla="*/ 541 w 1979"/>
                  <a:gd name="T15" fmla="*/ 2089 h 2349"/>
                  <a:gd name="T16" fmla="*/ 991 w 1979"/>
                  <a:gd name="T17" fmla="*/ 2348 h 2349"/>
                  <a:gd name="T18" fmla="*/ 1449 w 1979"/>
                  <a:gd name="T19" fmla="*/ 2058 h 2349"/>
                  <a:gd name="T20" fmla="*/ 1700 w 1979"/>
                  <a:gd name="T21" fmla="*/ 1552 h 2349"/>
                  <a:gd name="T22" fmla="*/ 1867 w 1979"/>
                  <a:gd name="T23" fmla="*/ 100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9" h="2349">
                    <a:moveTo>
                      <a:pt x="1867" y="1003"/>
                    </a:moveTo>
                    <a:lnTo>
                      <a:pt x="1867" y="1003"/>
                    </a:lnTo>
                    <a:cubicBezTo>
                      <a:pt x="1867" y="1003"/>
                      <a:pt x="1799" y="923"/>
                      <a:pt x="1763" y="1010"/>
                    </a:cubicBezTo>
                    <a:cubicBezTo>
                      <a:pt x="1763" y="1010"/>
                      <a:pt x="1978" y="0"/>
                      <a:pt x="991" y="0"/>
                    </a:cubicBezTo>
                    <a:cubicBezTo>
                      <a:pt x="0" y="0"/>
                      <a:pt x="214" y="1010"/>
                      <a:pt x="214" y="1010"/>
                    </a:cubicBezTo>
                    <a:cubicBezTo>
                      <a:pt x="183" y="923"/>
                      <a:pt x="115" y="1003"/>
                      <a:pt x="115" y="1003"/>
                    </a:cubicBezTo>
                    <a:cubicBezTo>
                      <a:pt x="60" y="1508"/>
                      <a:pt x="282" y="1552"/>
                      <a:pt x="282" y="1552"/>
                    </a:cubicBezTo>
                    <a:cubicBezTo>
                      <a:pt x="282" y="1552"/>
                      <a:pt x="282" y="1831"/>
                      <a:pt x="541" y="2089"/>
                    </a:cubicBezTo>
                    <a:cubicBezTo>
                      <a:pt x="800" y="2348"/>
                      <a:pt x="991" y="2348"/>
                      <a:pt x="991" y="2348"/>
                    </a:cubicBezTo>
                    <a:cubicBezTo>
                      <a:pt x="991" y="2348"/>
                      <a:pt x="1194" y="2316"/>
                      <a:pt x="1449" y="2058"/>
                    </a:cubicBezTo>
                    <a:cubicBezTo>
                      <a:pt x="1707" y="1799"/>
                      <a:pt x="1700" y="1552"/>
                      <a:pt x="1700" y="1552"/>
                    </a:cubicBezTo>
                    <a:cubicBezTo>
                      <a:pt x="1700" y="1552"/>
                      <a:pt x="1922" y="1508"/>
                      <a:pt x="1867" y="1003"/>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6" name="Freeform: Shape 51"/>
              <p:cNvSpPr/>
              <p:nvPr/>
            </p:nvSpPr>
            <p:spPr bwMode="auto">
              <a:xfrm>
                <a:off x="11578446" y="7787490"/>
                <a:ext cx="886652" cy="699968"/>
              </a:xfrm>
              <a:custGeom>
                <a:avLst/>
                <a:gdLst>
                  <a:gd name="T0" fmla="*/ 180 w 1853"/>
                  <a:gd name="T1" fmla="*/ 1461 h 1462"/>
                  <a:gd name="T2" fmla="*/ 180 w 1853"/>
                  <a:gd name="T3" fmla="*/ 1461 h 1462"/>
                  <a:gd name="T4" fmla="*/ 247 w 1853"/>
                  <a:gd name="T5" fmla="*/ 1158 h 1462"/>
                  <a:gd name="T6" fmla="*/ 347 w 1853"/>
                  <a:gd name="T7" fmla="*/ 856 h 1462"/>
                  <a:gd name="T8" fmla="*/ 446 w 1853"/>
                  <a:gd name="T9" fmla="*/ 732 h 1462"/>
                  <a:gd name="T10" fmla="*/ 1000 w 1853"/>
                  <a:gd name="T11" fmla="*/ 887 h 1462"/>
                  <a:gd name="T12" fmla="*/ 1461 w 1853"/>
                  <a:gd name="T13" fmla="*/ 955 h 1462"/>
                  <a:gd name="T14" fmla="*/ 1358 w 1853"/>
                  <a:gd name="T15" fmla="*/ 832 h 1462"/>
                  <a:gd name="T16" fmla="*/ 1561 w 1853"/>
                  <a:gd name="T17" fmla="*/ 832 h 1462"/>
                  <a:gd name="T18" fmla="*/ 1628 w 1853"/>
                  <a:gd name="T19" fmla="*/ 1071 h 1462"/>
                  <a:gd name="T20" fmla="*/ 1708 w 1853"/>
                  <a:gd name="T21" fmla="*/ 1461 h 1462"/>
                  <a:gd name="T22" fmla="*/ 1796 w 1853"/>
                  <a:gd name="T23" fmla="*/ 1373 h 1462"/>
                  <a:gd name="T24" fmla="*/ 1852 w 1853"/>
                  <a:gd name="T25" fmla="*/ 1182 h 1462"/>
                  <a:gd name="T26" fmla="*/ 1852 w 1853"/>
                  <a:gd name="T27" fmla="*/ 565 h 1462"/>
                  <a:gd name="T28" fmla="*/ 944 w 1853"/>
                  <a:gd name="T29" fmla="*/ 0 h 1462"/>
                  <a:gd name="T30" fmla="*/ 44 w 1853"/>
                  <a:gd name="T31" fmla="*/ 621 h 1462"/>
                  <a:gd name="T32" fmla="*/ 44 w 1853"/>
                  <a:gd name="T33" fmla="*/ 1202 h 1462"/>
                  <a:gd name="T34" fmla="*/ 180 w 1853"/>
                  <a:gd name="T35" fmla="*/ 1461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3" h="1462">
                    <a:moveTo>
                      <a:pt x="180" y="1461"/>
                    </a:moveTo>
                    <a:lnTo>
                      <a:pt x="180" y="1461"/>
                    </a:lnTo>
                    <a:cubicBezTo>
                      <a:pt x="247" y="1158"/>
                      <a:pt x="247" y="1158"/>
                      <a:pt x="247" y="1158"/>
                    </a:cubicBezTo>
                    <a:cubicBezTo>
                      <a:pt x="247" y="1158"/>
                      <a:pt x="315" y="912"/>
                      <a:pt x="347" y="856"/>
                    </a:cubicBezTo>
                    <a:cubicBezTo>
                      <a:pt x="383" y="800"/>
                      <a:pt x="446" y="732"/>
                      <a:pt x="446" y="732"/>
                    </a:cubicBezTo>
                    <a:cubicBezTo>
                      <a:pt x="446" y="732"/>
                      <a:pt x="629" y="812"/>
                      <a:pt x="1000" y="887"/>
                    </a:cubicBezTo>
                    <a:cubicBezTo>
                      <a:pt x="1370" y="967"/>
                      <a:pt x="1461" y="955"/>
                      <a:pt x="1461" y="955"/>
                    </a:cubicBezTo>
                    <a:cubicBezTo>
                      <a:pt x="1358" y="832"/>
                      <a:pt x="1358" y="832"/>
                      <a:pt x="1358" y="832"/>
                    </a:cubicBezTo>
                    <a:cubicBezTo>
                      <a:pt x="1561" y="832"/>
                      <a:pt x="1561" y="832"/>
                      <a:pt x="1561" y="832"/>
                    </a:cubicBezTo>
                    <a:cubicBezTo>
                      <a:pt x="1561" y="832"/>
                      <a:pt x="1573" y="1011"/>
                      <a:pt x="1628" y="1071"/>
                    </a:cubicBezTo>
                    <a:cubicBezTo>
                      <a:pt x="1684" y="1126"/>
                      <a:pt x="1708" y="1461"/>
                      <a:pt x="1708" y="1461"/>
                    </a:cubicBezTo>
                    <a:cubicBezTo>
                      <a:pt x="1796" y="1373"/>
                      <a:pt x="1796" y="1373"/>
                      <a:pt x="1796" y="1373"/>
                    </a:cubicBezTo>
                    <a:cubicBezTo>
                      <a:pt x="1852" y="1182"/>
                      <a:pt x="1852" y="1182"/>
                      <a:pt x="1852" y="1182"/>
                    </a:cubicBezTo>
                    <a:cubicBezTo>
                      <a:pt x="1852" y="565"/>
                      <a:pt x="1852" y="565"/>
                      <a:pt x="1852" y="565"/>
                    </a:cubicBezTo>
                    <a:cubicBezTo>
                      <a:pt x="1852" y="565"/>
                      <a:pt x="1616" y="0"/>
                      <a:pt x="944" y="0"/>
                    </a:cubicBezTo>
                    <a:cubicBezTo>
                      <a:pt x="271" y="0"/>
                      <a:pt x="44" y="621"/>
                      <a:pt x="44" y="621"/>
                    </a:cubicBezTo>
                    <a:cubicBezTo>
                      <a:pt x="44" y="621"/>
                      <a:pt x="0" y="1146"/>
                      <a:pt x="44" y="1202"/>
                    </a:cubicBezTo>
                    <a:cubicBezTo>
                      <a:pt x="88" y="1258"/>
                      <a:pt x="180" y="1461"/>
                      <a:pt x="180" y="1461"/>
                    </a:cubicBezTo>
                  </a:path>
                </a:pathLst>
              </a:custGeom>
              <a:solidFill>
                <a:srgbClr val="4A484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7" name="Freeform: Shape 52"/>
              <p:cNvSpPr/>
              <p:nvPr/>
            </p:nvSpPr>
            <p:spPr bwMode="auto">
              <a:xfrm>
                <a:off x="9735309" y="9866248"/>
                <a:ext cx="785079" cy="401795"/>
              </a:xfrm>
              <a:custGeom>
                <a:avLst/>
                <a:gdLst>
                  <a:gd name="T0" fmla="*/ 637 w 1641"/>
                  <a:gd name="T1" fmla="*/ 8 h 841"/>
                  <a:gd name="T2" fmla="*/ 637 w 1641"/>
                  <a:gd name="T3" fmla="*/ 8 h 841"/>
                  <a:gd name="T4" fmla="*/ 1039 w 1641"/>
                  <a:gd name="T5" fmla="*/ 123 h 841"/>
                  <a:gd name="T6" fmla="*/ 1394 w 1641"/>
                  <a:gd name="T7" fmla="*/ 267 h 841"/>
                  <a:gd name="T8" fmla="*/ 1493 w 1641"/>
                  <a:gd name="T9" fmla="*/ 394 h 841"/>
                  <a:gd name="T10" fmla="*/ 1640 w 1641"/>
                  <a:gd name="T11" fmla="*/ 513 h 841"/>
                  <a:gd name="T12" fmla="*/ 1298 w 1641"/>
                  <a:gd name="T13" fmla="*/ 840 h 841"/>
                  <a:gd name="T14" fmla="*/ 1139 w 1641"/>
                  <a:gd name="T15" fmla="*/ 752 h 841"/>
                  <a:gd name="T16" fmla="*/ 482 w 1641"/>
                  <a:gd name="T17" fmla="*/ 597 h 841"/>
                  <a:gd name="T18" fmla="*/ 4 w 1641"/>
                  <a:gd name="T19" fmla="*/ 59 h 841"/>
                  <a:gd name="T20" fmla="*/ 20 w 1641"/>
                  <a:gd name="T21" fmla="*/ 8 h 841"/>
                  <a:gd name="T22" fmla="*/ 195 w 1641"/>
                  <a:gd name="T23" fmla="*/ 95 h 841"/>
                  <a:gd name="T24" fmla="*/ 462 w 1641"/>
                  <a:gd name="T25" fmla="*/ 362 h 841"/>
                  <a:gd name="T26" fmla="*/ 203 w 1641"/>
                  <a:gd name="T27" fmla="*/ 59 h 841"/>
                  <a:gd name="T28" fmla="*/ 203 w 1641"/>
                  <a:gd name="T29" fmla="*/ 8 h 841"/>
                  <a:gd name="T30" fmla="*/ 382 w 1641"/>
                  <a:gd name="T31" fmla="*/ 87 h 841"/>
                  <a:gd name="T32" fmla="*/ 848 w 1641"/>
                  <a:gd name="T33" fmla="*/ 390 h 841"/>
                  <a:gd name="T34" fmla="*/ 940 w 1641"/>
                  <a:gd name="T35" fmla="*/ 263 h 841"/>
                  <a:gd name="T36" fmla="*/ 741 w 1641"/>
                  <a:gd name="T37" fmla="*/ 211 h 841"/>
                  <a:gd name="T38" fmla="*/ 637 w 1641"/>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1" h="841">
                    <a:moveTo>
                      <a:pt x="637" y="8"/>
                    </a:moveTo>
                    <a:lnTo>
                      <a:pt x="637" y="8"/>
                    </a:lnTo>
                    <a:cubicBezTo>
                      <a:pt x="637" y="8"/>
                      <a:pt x="959" y="111"/>
                      <a:pt x="1039" y="123"/>
                    </a:cubicBezTo>
                    <a:cubicBezTo>
                      <a:pt x="1118" y="135"/>
                      <a:pt x="1298" y="159"/>
                      <a:pt x="1394" y="267"/>
                    </a:cubicBezTo>
                    <a:cubicBezTo>
                      <a:pt x="1489" y="374"/>
                      <a:pt x="1457" y="366"/>
                      <a:pt x="1493" y="394"/>
                    </a:cubicBezTo>
                    <a:cubicBezTo>
                      <a:pt x="1525" y="422"/>
                      <a:pt x="1640" y="513"/>
                      <a:pt x="1640" y="513"/>
                    </a:cubicBezTo>
                    <a:cubicBezTo>
                      <a:pt x="1298" y="840"/>
                      <a:pt x="1298" y="840"/>
                      <a:pt x="1298" y="840"/>
                    </a:cubicBezTo>
                    <a:cubicBezTo>
                      <a:pt x="1298" y="840"/>
                      <a:pt x="1179" y="764"/>
                      <a:pt x="1139" y="752"/>
                    </a:cubicBezTo>
                    <a:cubicBezTo>
                      <a:pt x="1103" y="740"/>
                      <a:pt x="526" y="625"/>
                      <a:pt x="482" y="597"/>
                    </a:cubicBezTo>
                    <a:cubicBezTo>
                      <a:pt x="434" y="569"/>
                      <a:pt x="8" y="75"/>
                      <a:pt x="4" y="59"/>
                    </a:cubicBezTo>
                    <a:cubicBezTo>
                      <a:pt x="0" y="43"/>
                      <a:pt x="0" y="16"/>
                      <a:pt x="20" y="8"/>
                    </a:cubicBezTo>
                    <a:cubicBezTo>
                      <a:pt x="40" y="3"/>
                      <a:pt x="115" y="0"/>
                      <a:pt x="195" y="95"/>
                    </a:cubicBezTo>
                    <a:cubicBezTo>
                      <a:pt x="275" y="187"/>
                      <a:pt x="462" y="362"/>
                      <a:pt x="462" y="362"/>
                    </a:cubicBezTo>
                    <a:cubicBezTo>
                      <a:pt x="203" y="59"/>
                      <a:pt x="203" y="59"/>
                      <a:pt x="203" y="59"/>
                    </a:cubicBezTo>
                    <a:cubicBezTo>
                      <a:pt x="203" y="59"/>
                      <a:pt x="195" y="8"/>
                      <a:pt x="203" y="8"/>
                    </a:cubicBezTo>
                    <a:cubicBezTo>
                      <a:pt x="215" y="8"/>
                      <a:pt x="295" y="0"/>
                      <a:pt x="382" y="87"/>
                    </a:cubicBezTo>
                    <a:cubicBezTo>
                      <a:pt x="474" y="179"/>
                      <a:pt x="657" y="406"/>
                      <a:pt x="848"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8" name="Freeform: Shape 53"/>
              <p:cNvSpPr/>
              <p:nvPr/>
            </p:nvSpPr>
            <p:spPr bwMode="auto">
              <a:xfrm>
                <a:off x="10001940" y="8525523"/>
                <a:ext cx="234889" cy="391221"/>
              </a:xfrm>
              <a:custGeom>
                <a:avLst/>
                <a:gdLst>
                  <a:gd name="T0" fmla="*/ 494 w 495"/>
                  <a:gd name="T1" fmla="*/ 584 h 820"/>
                  <a:gd name="T2" fmla="*/ 494 w 495"/>
                  <a:gd name="T3" fmla="*/ 584 h 820"/>
                  <a:gd name="T4" fmla="*/ 199 w 495"/>
                  <a:gd name="T5" fmla="*/ 477 h 820"/>
                  <a:gd name="T6" fmla="*/ 196 w 495"/>
                  <a:gd name="T7" fmla="*/ 445 h 820"/>
                  <a:gd name="T8" fmla="*/ 327 w 495"/>
                  <a:gd name="T9" fmla="*/ 203 h 820"/>
                  <a:gd name="T10" fmla="*/ 339 w 495"/>
                  <a:gd name="T11" fmla="*/ 119 h 820"/>
                  <a:gd name="T12" fmla="*/ 223 w 495"/>
                  <a:gd name="T13" fmla="*/ 154 h 820"/>
                  <a:gd name="T14" fmla="*/ 223 w 495"/>
                  <a:gd name="T15" fmla="*/ 154 h 820"/>
                  <a:gd name="T16" fmla="*/ 215 w 495"/>
                  <a:gd name="T17" fmla="*/ 166 h 820"/>
                  <a:gd name="T18" fmla="*/ 211 w 495"/>
                  <a:gd name="T19" fmla="*/ 175 h 820"/>
                  <a:gd name="T20" fmla="*/ 152 w 495"/>
                  <a:gd name="T21" fmla="*/ 258 h 820"/>
                  <a:gd name="T22" fmla="*/ 164 w 495"/>
                  <a:gd name="T23" fmla="*/ 75 h 820"/>
                  <a:gd name="T24" fmla="*/ 84 w 495"/>
                  <a:gd name="T25" fmla="*/ 51 h 820"/>
                  <a:gd name="T26" fmla="*/ 0 w 495"/>
                  <a:gd name="T27" fmla="*/ 378 h 820"/>
                  <a:gd name="T28" fmla="*/ 303 w 495"/>
                  <a:gd name="T29" fmla="*/ 776 h 820"/>
                  <a:gd name="T30" fmla="*/ 494 w 495"/>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820">
                    <a:moveTo>
                      <a:pt x="494" y="584"/>
                    </a:moveTo>
                    <a:lnTo>
                      <a:pt x="494" y="584"/>
                    </a:lnTo>
                    <a:cubicBezTo>
                      <a:pt x="494" y="584"/>
                      <a:pt x="220" y="540"/>
                      <a:pt x="199" y="477"/>
                    </a:cubicBezTo>
                    <a:cubicBezTo>
                      <a:pt x="196" y="469"/>
                      <a:pt x="196" y="457"/>
                      <a:pt x="196" y="445"/>
                    </a:cubicBezTo>
                    <a:cubicBezTo>
                      <a:pt x="196" y="445"/>
                      <a:pt x="311" y="226"/>
                      <a:pt x="327" y="203"/>
                    </a:cubicBezTo>
                    <a:cubicBezTo>
                      <a:pt x="346" y="170"/>
                      <a:pt x="363" y="135"/>
                      <a:pt x="339" y="119"/>
                    </a:cubicBezTo>
                    <a:cubicBezTo>
                      <a:pt x="339" y="119"/>
                      <a:pt x="287" y="59"/>
                      <a:pt x="223" y="154"/>
                    </a:cubicBezTo>
                    <a:lnTo>
                      <a:pt x="223" y="154"/>
                    </a:lnTo>
                    <a:cubicBezTo>
                      <a:pt x="220" y="159"/>
                      <a:pt x="220" y="163"/>
                      <a:pt x="215" y="166"/>
                    </a:cubicBezTo>
                    <a:cubicBezTo>
                      <a:pt x="215" y="170"/>
                      <a:pt x="211" y="170"/>
                      <a:pt x="211" y="175"/>
                    </a:cubicBezTo>
                    <a:cubicBezTo>
                      <a:pt x="187" y="210"/>
                      <a:pt x="168" y="238"/>
                      <a:pt x="152" y="258"/>
                    </a:cubicBezTo>
                    <a:cubicBezTo>
                      <a:pt x="159" y="238"/>
                      <a:pt x="192" y="99"/>
                      <a:pt x="164" y="75"/>
                    </a:cubicBezTo>
                    <a:cubicBezTo>
                      <a:pt x="164" y="75"/>
                      <a:pt x="112" y="0"/>
                      <a:pt x="84" y="51"/>
                    </a:cubicBezTo>
                    <a:cubicBezTo>
                      <a:pt x="56" y="107"/>
                      <a:pt x="0" y="378"/>
                      <a:pt x="0" y="378"/>
                    </a:cubicBezTo>
                    <a:cubicBezTo>
                      <a:pt x="0" y="378"/>
                      <a:pt x="132" y="819"/>
                      <a:pt x="303" y="776"/>
                    </a:cubicBezTo>
                    <a:cubicBezTo>
                      <a:pt x="474" y="736"/>
                      <a:pt x="494" y="584"/>
                      <a:pt x="494" y="584"/>
                    </a:cubicBez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9" name="Freeform: Shape 54"/>
              <p:cNvSpPr/>
              <p:nvPr/>
            </p:nvSpPr>
            <p:spPr bwMode="auto">
              <a:xfrm>
                <a:off x="9881321" y="8495917"/>
                <a:ext cx="495171" cy="723230"/>
              </a:xfrm>
              <a:custGeom>
                <a:avLst/>
                <a:gdLst>
                  <a:gd name="T0" fmla="*/ 67 w 1036"/>
                  <a:gd name="T1" fmla="*/ 307 h 1514"/>
                  <a:gd name="T2" fmla="*/ 67 w 1036"/>
                  <a:gd name="T3" fmla="*/ 307 h 1514"/>
                  <a:gd name="T4" fmla="*/ 0 w 1036"/>
                  <a:gd name="T5" fmla="*/ 64 h 1514"/>
                  <a:gd name="T6" fmla="*/ 123 w 1036"/>
                  <a:gd name="T7" fmla="*/ 96 h 1514"/>
                  <a:gd name="T8" fmla="*/ 414 w 1036"/>
                  <a:gd name="T9" fmla="*/ 650 h 1514"/>
                  <a:gd name="T10" fmla="*/ 724 w 1036"/>
                  <a:gd name="T11" fmla="*/ 586 h 1514"/>
                  <a:gd name="T12" fmla="*/ 991 w 1036"/>
                  <a:gd name="T13" fmla="*/ 283 h 1514"/>
                  <a:gd name="T14" fmla="*/ 995 w 1036"/>
                  <a:gd name="T15" fmla="*/ 399 h 1514"/>
                  <a:gd name="T16" fmla="*/ 856 w 1036"/>
                  <a:gd name="T17" fmla="*/ 960 h 1514"/>
                  <a:gd name="T18" fmla="*/ 939 w 1036"/>
                  <a:gd name="T19" fmla="*/ 1055 h 1514"/>
                  <a:gd name="T20" fmla="*/ 820 w 1036"/>
                  <a:gd name="T21" fmla="*/ 1513 h 1514"/>
                  <a:gd name="T22" fmla="*/ 390 w 1036"/>
                  <a:gd name="T23" fmla="*/ 1282 h 1514"/>
                  <a:gd name="T24" fmla="*/ 67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67" y="307"/>
                    </a:moveTo>
                    <a:lnTo>
                      <a:pt x="67" y="307"/>
                    </a:lnTo>
                    <a:cubicBezTo>
                      <a:pt x="0" y="64"/>
                      <a:pt x="0" y="64"/>
                      <a:pt x="0" y="64"/>
                    </a:cubicBezTo>
                    <a:cubicBezTo>
                      <a:pt x="0" y="64"/>
                      <a:pt x="72" y="0"/>
                      <a:pt x="123" y="96"/>
                    </a:cubicBezTo>
                    <a:cubicBezTo>
                      <a:pt x="171" y="187"/>
                      <a:pt x="358" y="622"/>
                      <a:pt x="414" y="650"/>
                    </a:cubicBezTo>
                    <a:cubicBezTo>
                      <a:pt x="470" y="673"/>
                      <a:pt x="664" y="693"/>
                      <a:pt x="724" y="586"/>
                    </a:cubicBezTo>
                    <a:cubicBezTo>
                      <a:pt x="780" y="475"/>
                      <a:pt x="844" y="231"/>
                      <a:pt x="991" y="283"/>
                    </a:cubicBezTo>
                    <a:cubicBezTo>
                      <a:pt x="991" y="283"/>
                      <a:pt x="1035" y="311"/>
                      <a:pt x="995" y="399"/>
                    </a:cubicBezTo>
                    <a:cubicBezTo>
                      <a:pt x="951" y="486"/>
                      <a:pt x="820" y="892"/>
                      <a:pt x="856" y="960"/>
                    </a:cubicBezTo>
                    <a:cubicBezTo>
                      <a:pt x="891" y="1024"/>
                      <a:pt x="939" y="1055"/>
                      <a:pt x="939" y="1055"/>
                    </a:cubicBezTo>
                    <a:cubicBezTo>
                      <a:pt x="820" y="1513"/>
                      <a:pt x="820" y="1513"/>
                      <a:pt x="820" y="1513"/>
                    </a:cubicBezTo>
                    <a:cubicBezTo>
                      <a:pt x="820" y="1513"/>
                      <a:pt x="473" y="1457"/>
                      <a:pt x="390" y="1282"/>
                    </a:cubicBezTo>
                    <a:cubicBezTo>
                      <a:pt x="306" y="1103"/>
                      <a:pt x="67" y="307"/>
                      <a:pt x="67" y="307"/>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0" name="Freeform: Shape 55"/>
              <p:cNvSpPr/>
              <p:nvPr/>
            </p:nvSpPr>
            <p:spPr bwMode="auto">
              <a:xfrm>
                <a:off x="13817296" y="8525523"/>
                <a:ext cx="234889" cy="391221"/>
              </a:xfrm>
              <a:custGeom>
                <a:avLst/>
                <a:gdLst>
                  <a:gd name="T0" fmla="*/ 0 w 494"/>
                  <a:gd name="T1" fmla="*/ 584 h 820"/>
                  <a:gd name="T2" fmla="*/ 0 w 494"/>
                  <a:gd name="T3" fmla="*/ 584 h 820"/>
                  <a:gd name="T4" fmla="*/ 299 w 494"/>
                  <a:gd name="T5" fmla="*/ 477 h 820"/>
                  <a:gd name="T6" fmla="*/ 299 w 494"/>
                  <a:gd name="T7" fmla="*/ 445 h 820"/>
                  <a:gd name="T8" fmla="*/ 171 w 494"/>
                  <a:gd name="T9" fmla="*/ 203 h 820"/>
                  <a:gd name="T10" fmla="*/ 159 w 494"/>
                  <a:gd name="T11" fmla="*/ 119 h 820"/>
                  <a:gd name="T12" fmla="*/ 271 w 494"/>
                  <a:gd name="T13" fmla="*/ 154 h 820"/>
                  <a:gd name="T14" fmla="*/ 271 w 494"/>
                  <a:gd name="T15" fmla="*/ 154 h 820"/>
                  <a:gd name="T16" fmla="*/ 278 w 494"/>
                  <a:gd name="T17" fmla="*/ 166 h 820"/>
                  <a:gd name="T18" fmla="*/ 287 w 494"/>
                  <a:gd name="T19" fmla="*/ 175 h 820"/>
                  <a:gd name="T20" fmla="*/ 342 w 494"/>
                  <a:gd name="T21" fmla="*/ 258 h 820"/>
                  <a:gd name="T22" fmla="*/ 330 w 494"/>
                  <a:gd name="T23" fmla="*/ 75 h 820"/>
                  <a:gd name="T24" fmla="*/ 414 w 494"/>
                  <a:gd name="T25" fmla="*/ 51 h 820"/>
                  <a:gd name="T26" fmla="*/ 493 w 494"/>
                  <a:gd name="T27" fmla="*/ 378 h 820"/>
                  <a:gd name="T28" fmla="*/ 195 w 494"/>
                  <a:gd name="T29" fmla="*/ 776 h 820"/>
                  <a:gd name="T30" fmla="*/ 0 w 494"/>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820">
                    <a:moveTo>
                      <a:pt x="0" y="584"/>
                    </a:moveTo>
                    <a:lnTo>
                      <a:pt x="0" y="584"/>
                    </a:lnTo>
                    <a:cubicBezTo>
                      <a:pt x="0" y="584"/>
                      <a:pt x="274" y="540"/>
                      <a:pt x="299" y="477"/>
                    </a:cubicBezTo>
                    <a:cubicBezTo>
                      <a:pt x="299" y="469"/>
                      <a:pt x="302" y="457"/>
                      <a:pt x="299" y="445"/>
                    </a:cubicBezTo>
                    <a:cubicBezTo>
                      <a:pt x="299" y="445"/>
                      <a:pt x="183" y="226"/>
                      <a:pt x="171" y="203"/>
                    </a:cubicBezTo>
                    <a:cubicBezTo>
                      <a:pt x="147" y="170"/>
                      <a:pt x="131" y="135"/>
                      <a:pt x="159" y="119"/>
                    </a:cubicBezTo>
                    <a:cubicBezTo>
                      <a:pt x="159" y="119"/>
                      <a:pt x="207" y="59"/>
                      <a:pt x="271" y="154"/>
                    </a:cubicBezTo>
                    <a:lnTo>
                      <a:pt x="271" y="154"/>
                    </a:lnTo>
                    <a:cubicBezTo>
                      <a:pt x="274" y="159"/>
                      <a:pt x="278" y="163"/>
                      <a:pt x="278" y="166"/>
                    </a:cubicBezTo>
                    <a:cubicBezTo>
                      <a:pt x="283" y="170"/>
                      <a:pt x="283" y="170"/>
                      <a:pt x="287" y="175"/>
                    </a:cubicBezTo>
                    <a:cubicBezTo>
                      <a:pt x="306" y="210"/>
                      <a:pt x="326" y="238"/>
                      <a:pt x="342" y="258"/>
                    </a:cubicBezTo>
                    <a:cubicBezTo>
                      <a:pt x="339" y="238"/>
                      <a:pt x="306" y="99"/>
                      <a:pt x="330" y="75"/>
                    </a:cubicBezTo>
                    <a:cubicBezTo>
                      <a:pt x="330" y="75"/>
                      <a:pt x="386" y="0"/>
                      <a:pt x="414" y="51"/>
                    </a:cubicBezTo>
                    <a:cubicBezTo>
                      <a:pt x="438" y="107"/>
                      <a:pt x="493" y="378"/>
                      <a:pt x="493" y="378"/>
                    </a:cubicBezTo>
                    <a:cubicBezTo>
                      <a:pt x="493" y="378"/>
                      <a:pt x="366" y="819"/>
                      <a:pt x="195" y="776"/>
                    </a:cubicBezTo>
                    <a:cubicBezTo>
                      <a:pt x="20" y="736"/>
                      <a:pt x="0" y="584"/>
                      <a:pt x="0" y="584"/>
                    </a:cubicBezTo>
                  </a:path>
                </a:pathLst>
              </a:custGeom>
              <a:solidFill>
                <a:srgbClr val="F6BF8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1" name="Freeform: Shape 56"/>
              <p:cNvSpPr/>
              <p:nvPr/>
            </p:nvSpPr>
            <p:spPr bwMode="auto">
              <a:xfrm>
                <a:off x="13679748" y="8495917"/>
                <a:ext cx="495171" cy="723230"/>
              </a:xfrm>
              <a:custGeom>
                <a:avLst/>
                <a:gdLst>
                  <a:gd name="T0" fmla="*/ 963 w 1036"/>
                  <a:gd name="T1" fmla="*/ 307 h 1514"/>
                  <a:gd name="T2" fmla="*/ 963 w 1036"/>
                  <a:gd name="T3" fmla="*/ 307 h 1514"/>
                  <a:gd name="T4" fmla="*/ 1035 w 1036"/>
                  <a:gd name="T5" fmla="*/ 64 h 1514"/>
                  <a:gd name="T6" fmla="*/ 912 w 1036"/>
                  <a:gd name="T7" fmla="*/ 96 h 1514"/>
                  <a:gd name="T8" fmla="*/ 617 w 1036"/>
                  <a:gd name="T9" fmla="*/ 650 h 1514"/>
                  <a:gd name="T10" fmla="*/ 311 w 1036"/>
                  <a:gd name="T11" fmla="*/ 586 h 1514"/>
                  <a:gd name="T12" fmla="*/ 40 w 1036"/>
                  <a:gd name="T13" fmla="*/ 283 h 1514"/>
                  <a:gd name="T14" fmla="*/ 40 w 1036"/>
                  <a:gd name="T15" fmla="*/ 399 h 1514"/>
                  <a:gd name="T16" fmla="*/ 179 w 1036"/>
                  <a:gd name="T17" fmla="*/ 960 h 1514"/>
                  <a:gd name="T18" fmla="*/ 95 w 1036"/>
                  <a:gd name="T19" fmla="*/ 1055 h 1514"/>
                  <a:gd name="T20" fmla="*/ 212 w 1036"/>
                  <a:gd name="T21" fmla="*/ 1513 h 1514"/>
                  <a:gd name="T22" fmla="*/ 641 w 1036"/>
                  <a:gd name="T23" fmla="*/ 1282 h 1514"/>
                  <a:gd name="T24" fmla="*/ 963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963" y="307"/>
                    </a:moveTo>
                    <a:lnTo>
                      <a:pt x="963" y="307"/>
                    </a:lnTo>
                    <a:cubicBezTo>
                      <a:pt x="1035" y="64"/>
                      <a:pt x="1035" y="64"/>
                      <a:pt x="1035" y="64"/>
                    </a:cubicBezTo>
                    <a:cubicBezTo>
                      <a:pt x="1035" y="64"/>
                      <a:pt x="963" y="0"/>
                      <a:pt x="912" y="96"/>
                    </a:cubicBezTo>
                    <a:cubicBezTo>
                      <a:pt x="860" y="187"/>
                      <a:pt x="673" y="622"/>
                      <a:pt x="617" y="650"/>
                    </a:cubicBezTo>
                    <a:cubicBezTo>
                      <a:pt x="561" y="673"/>
                      <a:pt x="371" y="693"/>
                      <a:pt x="311" y="586"/>
                    </a:cubicBezTo>
                    <a:cubicBezTo>
                      <a:pt x="251" y="475"/>
                      <a:pt x="191" y="231"/>
                      <a:pt x="40" y="283"/>
                    </a:cubicBezTo>
                    <a:cubicBezTo>
                      <a:pt x="40" y="283"/>
                      <a:pt x="0" y="311"/>
                      <a:pt x="40" y="399"/>
                    </a:cubicBezTo>
                    <a:cubicBezTo>
                      <a:pt x="80" y="486"/>
                      <a:pt x="215" y="892"/>
                      <a:pt x="179" y="960"/>
                    </a:cubicBezTo>
                    <a:cubicBezTo>
                      <a:pt x="144" y="1024"/>
                      <a:pt x="95" y="1055"/>
                      <a:pt x="95" y="1055"/>
                    </a:cubicBezTo>
                    <a:cubicBezTo>
                      <a:pt x="212" y="1513"/>
                      <a:pt x="212" y="1513"/>
                      <a:pt x="212" y="1513"/>
                    </a:cubicBezTo>
                    <a:cubicBezTo>
                      <a:pt x="212" y="1513"/>
                      <a:pt x="558" y="1457"/>
                      <a:pt x="641" y="1282"/>
                    </a:cubicBezTo>
                    <a:cubicBezTo>
                      <a:pt x="729" y="1103"/>
                      <a:pt x="963" y="307"/>
                      <a:pt x="963" y="307"/>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2" name="Freeform: Shape 57"/>
              <p:cNvSpPr/>
              <p:nvPr/>
            </p:nvSpPr>
            <p:spPr bwMode="auto">
              <a:xfrm>
                <a:off x="13675516" y="8999218"/>
                <a:ext cx="281443" cy="198783"/>
              </a:xfrm>
              <a:custGeom>
                <a:avLst/>
                <a:gdLst>
                  <a:gd name="T0" fmla="*/ 0 w 591"/>
                  <a:gd name="T1" fmla="*/ 91 h 419"/>
                  <a:gd name="T2" fmla="*/ 103 w 591"/>
                  <a:gd name="T3" fmla="*/ 0 h 419"/>
                  <a:gd name="T4" fmla="*/ 590 w 591"/>
                  <a:gd name="T5" fmla="*/ 310 h 419"/>
                  <a:gd name="T6" fmla="*/ 462 w 591"/>
                  <a:gd name="T7" fmla="*/ 418 h 419"/>
                  <a:gd name="T8" fmla="*/ 0 w 591"/>
                  <a:gd name="T9" fmla="*/ 91 h 419"/>
                </a:gdLst>
                <a:ahLst/>
                <a:cxnLst>
                  <a:cxn ang="0">
                    <a:pos x="T0" y="T1"/>
                  </a:cxn>
                  <a:cxn ang="0">
                    <a:pos x="T2" y="T3"/>
                  </a:cxn>
                  <a:cxn ang="0">
                    <a:pos x="T4" y="T5"/>
                  </a:cxn>
                  <a:cxn ang="0">
                    <a:pos x="T6" y="T7"/>
                  </a:cxn>
                  <a:cxn ang="0">
                    <a:pos x="T8" y="T9"/>
                  </a:cxn>
                </a:cxnLst>
                <a:rect l="0" t="0" r="r" b="b"/>
                <a:pathLst>
                  <a:path w="591" h="419">
                    <a:moveTo>
                      <a:pt x="0" y="91"/>
                    </a:moveTo>
                    <a:lnTo>
                      <a:pt x="103" y="0"/>
                    </a:lnTo>
                    <a:lnTo>
                      <a:pt x="590" y="310"/>
                    </a:lnTo>
                    <a:lnTo>
                      <a:pt x="462" y="418"/>
                    </a:lnTo>
                    <a:lnTo>
                      <a:pt x="0" y="91"/>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3" name="Freeform: Shape 58"/>
              <p:cNvSpPr/>
              <p:nvPr/>
            </p:nvSpPr>
            <p:spPr bwMode="auto">
              <a:xfrm>
                <a:off x="10099281" y="8999218"/>
                <a:ext cx="279327" cy="198783"/>
              </a:xfrm>
              <a:custGeom>
                <a:avLst/>
                <a:gdLst>
                  <a:gd name="T0" fmla="*/ 585 w 586"/>
                  <a:gd name="T1" fmla="*/ 91 h 419"/>
                  <a:gd name="T2" fmla="*/ 482 w 586"/>
                  <a:gd name="T3" fmla="*/ 0 h 419"/>
                  <a:gd name="T4" fmla="*/ 0 w 586"/>
                  <a:gd name="T5" fmla="*/ 310 h 419"/>
                  <a:gd name="T6" fmla="*/ 128 w 586"/>
                  <a:gd name="T7" fmla="*/ 418 h 419"/>
                  <a:gd name="T8" fmla="*/ 585 w 586"/>
                  <a:gd name="T9" fmla="*/ 91 h 419"/>
                </a:gdLst>
                <a:ahLst/>
                <a:cxnLst>
                  <a:cxn ang="0">
                    <a:pos x="T0" y="T1"/>
                  </a:cxn>
                  <a:cxn ang="0">
                    <a:pos x="T2" y="T3"/>
                  </a:cxn>
                  <a:cxn ang="0">
                    <a:pos x="T4" y="T5"/>
                  </a:cxn>
                  <a:cxn ang="0">
                    <a:pos x="T6" y="T7"/>
                  </a:cxn>
                  <a:cxn ang="0">
                    <a:pos x="T8" y="T9"/>
                  </a:cxn>
                </a:cxnLst>
                <a:rect l="0" t="0" r="r" b="b"/>
                <a:pathLst>
                  <a:path w="586" h="419">
                    <a:moveTo>
                      <a:pt x="585" y="91"/>
                    </a:moveTo>
                    <a:lnTo>
                      <a:pt x="482" y="0"/>
                    </a:lnTo>
                    <a:lnTo>
                      <a:pt x="0" y="310"/>
                    </a:lnTo>
                    <a:lnTo>
                      <a:pt x="128" y="418"/>
                    </a:lnTo>
                    <a:lnTo>
                      <a:pt x="585" y="91"/>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4" name="Freeform: Shape 59"/>
              <p:cNvSpPr/>
              <p:nvPr/>
            </p:nvSpPr>
            <p:spPr bwMode="auto">
              <a:xfrm>
                <a:off x="10107746" y="9016136"/>
                <a:ext cx="1695008" cy="752836"/>
              </a:xfrm>
              <a:custGeom>
                <a:avLst/>
                <a:gdLst>
                  <a:gd name="T0" fmla="*/ 3534 w 3535"/>
                  <a:gd name="T1" fmla="*/ 1366 h 1574"/>
                  <a:gd name="T2" fmla="*/ 3534 w 3535"/>
                  <a:gd name="T3" fmla="*/ 1366 h 1574"/>
                  <a:gd name="T4" fmla="*/ 2802 w 3535"/>
                  <a:gd name="T5" fmla="*/ 462 h 1574"/>
                  <a:gd name="T6" fmla="*/ 1480 w 3535"/>
                  <a:gd name="T7" fmla="*/ 721 h 1574"/>
                  <a:gd name="T8" fmla="*/ 561 w 3535"/>
                  <a:gd name="T9" fmla="*/ 0 h 1574"/>
                  <a:gd name="T10" fmla="*/ 0 w 3535"/>
                  <a:gd name="T11" fmla="*/ 358 h 1574"/>
                  <a:gd name="T12" fmla="*/ 1504 w 3535"/>
                  <a:gd name="T13" fmla="*/ 1565 h 1574"/>
                  <a:gd name="T14" fmla="*/ 1516 w 3535"/>
                  <a:gd name="T15" fmla="*/ 1565 h 1574"/>
                  <a:gd name="T16" fmla="*/ 3534 w 3535"/>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5" h="1574">
                    <a:moveTo>
                      <a:pt x="3534" y="1366"/>
                    </a:moveTo>
                    <a:lnTo>
                      <a:pt x="3534" y="1366"/>
                    </a:lnTo>
                    <a:cubicBezTo>
                      <a:pt x="2802" y="462"/>
                      <a:pt x="2802" y="462"/>
                      <a:pt x="2802" y="462"/>
                    </a:cubicBezTo>
                    <a:cubicBezTo>
                      <a:pt x="1480" y="721"/>
                      <a:pt x="1480" y="721"/>
                      <a:pt x="1480" y="721"/>
                    </a:cubicBezTo>
                    <a:cubicBezTo>
                      <a:pt x="561" y="0"/>
                      <a:pt x="561" y="0"/>
                      <a:pt x="561" y="0"/>
                    </a:cubicBezTo>
                    <a:cubicBezTo>
                      <a:pt x="0" y="358"/>
                      <a:pt x="0" y="358"/>
                      <a:pt x="0" y="358"/>
                    </a:cubicBezTo>
                    <a:cubicBezTo>
                      <a:pt x="0" y="358"/>
                      <a:pt x="1277" y="1573"/>
                      <a:pt x="1504" y="1565"/>
                    </a:cubicBezTo>
                    <a:cubicBezTo>
                      <a:pt x="1508" y="1565"/>
                      <a:pt x="1512" y="1565"/>
                      <a:pt x="1516" y="1565"/>
                    </a:cubicBezTo>
                    <a:lnTo>
                      <a:pt x="3534" y="1366"/>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115" name="Freeform: Shape 60"/>
              <p:cNvSpPr/>
              <p:nvPr/>
            </p:nvSpPr>
            <p:spPr bwMode="auto">
              <a:xfrm>
                <a:off x="12253486" y="9016136"/>
                <a:ext cx="1697124" cy="752836"/>
              </a:xfrm>
              <a:custGeom>
                <a:avLst/>
                <a:gdLst>
                  <a:gd name="T0" fmla="*/ 0 w 3539"/>
                  <a:gd name="T1" fmla="*/ 1366 h 1574"/>
                  <a:gd name="T2" fmla="*/ 0 w 3539"/>
                  <a:gd name="T3" fmla="*/ 1366 h 1574"/>
                  <a:gd name="T4" fmla="*/ 736 w 3539"/>
                  <a:gd name="T5" fmla="*/ 462 h 1574"/>
                  <a:gd name="T6" fmla="*/ 2058 w 3539"/>
                  <a:gd name="T7" fmla="*/ 721 h 1574"/>
                  <a:gd name="T8" fmla="*/ 2977 w 3539"/>
                  <a:gd name="T9" fmla="*/ 0 h 1574"/>
                  <a:gd name="T10" fmla="*/ 3538 w 3539"/>
                  <a:gd name="T11" fmla="*/ 358 h 1574"/>
                  <a:gd name="T12" fmla="*/ 2030 w 3539"/>
                  <a:gd name="T13" fmla="*/ 1565 h 1574"/>
                  <a:gd name="T14" fmla="*/ 2018 w 3539"/>
                  <a:gd name="T15" fmla="*/ 1565 h 1574"/>
                  <a:gd name="T16" fmla="*/ 0 w 3539"/>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9" h="1574">
                    <a:moveTo>
                      <a:pt x="0" y="1366"/>
                    </a:moveTo>
                    <a:lnTo>
                      <a:pt x="0" y="1366"/>
                    </a:lnTo>
                    <a:cubicBezTo>
                      <a:pt x="736" y="462"/>
                      <a:pt x="736" y="462"/>
                      <a:pt x="736" y="462"/>
                    </a:cubicBezTo>
                    <a:cubicBezTo>
                      <a:pt x="2058" y="721"/>
                      <a:pt x="2058" y="721"/>
                      <a:pt x="2058" y="721"/>
                    </a:cubicBezTo>
                    <a:cubicBezTo>
                      <a:pt x="2977" y="0"/>
                      <a:pt x="2977" y="0"/>
                      <a:pt x="2977" y="0"/>
                    </a:cubicBezTo>
                    <a:cubicBezTo>
                      <a:pt x="3538" y="358"/>
                      <a:pt x="3538" y="358"/>
                      <a:pt x="3538" y="358"/>
                    </a:cubicBezTo>
                    <a:cubicBezTo>
                      <a:pt x="3538" y="358"/>
                      <a:pt x="2261" y="1573"/>
                      <a:pt x="2030" y="1565"/>
                    </a:cubicBezTo>
                    <a:cubicBezTo>
                      <a:pt x="2026" y="1565"/>
                      <a:pt x="2022" y="1565"/>
                      <a:pt x="2018" y="1565"/>
                    </a:cubicBezTo>
                    <a:lnTo>
                      <a:pt x="0" y="1366"/>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116" name="Freeform: Shape 61"/>
              <p:cNvSpPr/>
              <p:nvPr/>
            </p:nvSpPr>
            <p:spPr bwMode="auto">
              <a:xfrm>
                <a:off x="9724729" y="9866248"/>
                <a:ext cx="785079" cy="401795"/>
              </a:xfrm>
              <a:custGeom>
                <a:avLst/>
                <a:gdLst>
                  <a:gd name="T0" fmla="*/ 637 w 1642"/>
                  <a:gd name="T1" fmla="*/ 8 h 841"/>
                  <a:gd name="T2" fmla="*/ 637 w 1642"/>
                  <a:gd name="T3" fmla="*/ 8 h 841"/>
                  <a:gd name="T4" fmla="*/ 1039 w 1642"/>
                  <a:gd name="T5" fmla="*/ 123 h 841"/>
                  <a:gd name="T6" fmla="*/ 1393 w 1642"/>
                  <a:gd name="T7" fmla="*/ 267 h 841"/>
                  <a:gd name="T8" fmla="*/ 1493 w 1642"/>
                  <a:gd name="T9" fmla="*/ 394 h 841"/>
                  <a:gd name="T10" fmla="*/ 1641 w 1642"/>
                  <a:gd name="T11" fmla="*/ 513 h 841"/>
                  <a:gd name="T12" fmla="*/ 1298 w 1642"/>
                  <a:gd name="T13" fmla="*/ 840 h 841"/>
                  <a:gd name="T14" fmla="*/ 1138 w 1642"/>
                  <a:gd name="T15" fmla="*/ 752 h 841"/>
                  <a:gd name="T16" fmla="*/ 482 w 1642"/>
                  <a:gd name="T17" fmla="*/ 597 h 841"/>
                  <a:gd name="T18" fmla="*/ 4 w 1642"/>
                  <a:gd name="T19" fmla="*/ 59 h 841"/>
                  <a:gd name="T20" fmla="*/ 20 w 1642"/>
                  <a:gd name="T21" fmla="*/ 8 h 841"/>
                  <a:gd name="T22" fmla="*/ 195 w 1642"/>
                  <a:gd name="T23" fmla="*/ 95 h 841"/>
                  <a:gd name="T24" fmla="*/ 462 w 1642"/>
                  <a:gd name="T25" fmla="*/ 362 h 841"/>
                  <a:gd name="T26" fmla="*/ 207 w 1642"/>
                  <a:gd name="T27" fmla="*/ 59 h 841"/>
                  <a:gd name="T28" fmla="*/ 207 w 1642"/>
                  <a:gd name="T29" fmla="*/ 8 h 841"/>
                  <a:gd name="T30" fmla="*/ 386 w 1642"/>
                  <a:gd name="T31" fmla="*/ 87 h 841"/>
                  <a:gd name="T32" fmla="*/ 852 w 1642"/>
                  <a:gd name="T33" fmla="*/ 390 h 841"/>
                  <a:gd name="T34" fmla="*/ 940 w 1642"/>
                  <a:gd name="T35" fmla="*/ 263 h 841"/>
                  <a:gd name="T36" fmla="*/ 741 w 1642"/>
                  <a:gd name="T37" fmla="*/ 211 h 841"/>
                  <a:gd name="T38" fmla="*/ 637 w 1642"/>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841">
                    <a:moveTo>
                      <a:pt x="637" y="8"/>
                    </a:moveTo>
                    <a:lnTo>
                      <a:pt x="637" y="8"/>
                    </a:lnTo>
                    <a:cubicBezTo>
                      <a:pt x="637" y="8"/>
                      <a:pt x="960" y="111"/>
                      <a:pt x="1039" y="123"/>
                    </a:cubicBezTo>
                    <a:cubicBezTo>
                      <a:pt x="1119" y="135"/>
                      <a:pt x="1298" y="159"/>
                      <a:pt x="1393" y="267"/>
                    </a:cubicBezTo>
                    <a:cubicBezTo>
                      <a:pt x="1489" y="374"/>
                      <a:pt x="1457" y="366"/>
                      <a:pt x="1493" y="394"/>
                    </a:cubicBezTo>
                    <a:cubicBezTo>
                      <a:pt x="1529" y="422"/>
                      <a:pt x="1641" y="513"/>
                      <a:pt x="1641" y="513"/>
                    </a:cubicBezTo>
                    <a:cubicBezTo>
                      <a:pt x="1298" y="840"/>
                      <a:pt x="1298" y="840"/>
                      <a:pt x="1298" y="840"/>
                    </a:cubicBezTo>
                    <a:cubicBezTo>
                      <a:pt x="1298" y="840"/>
                      <a:pt x="1178" y="764"/>
                      <a:pt x="1138" y="752"/>
                    </a:cubicBezTo>
                    <a:cubicBezTo>
                      <a:pt x="1103" y="740"/>
                      <a:pt x="526" y="625"/>
                      <a:pt x="482" y="597"/>
                    </a:cubicBezTo>
                    <a:cubicBezTo>
                      <a:pt x="434" y="569"/>
                      <a:pt x="12" y="75"/>
                      <a:pt x="4" y="59"/>
                    </a:cubicBezTo>
                    <a:cubicBezTo>
                      <a:pt x="0" y="43"/>
                      <a:pt x="4" y="16"/>
                      <a:pt x="20" y="8"/>
                    </a:cubicBezTo>
                    <a:cubicBezTo>
                      <a:pt x="40" y="3"/>
                      <a:pt x="116" y="0"/>
                      <a:pt x="195" y="95"/>
                    </a:cubicBezTo>
                    <a:cubicBezTo>
                      <a:pt x="275" y="187"/>
                      <a:pt x="462" y="362"/>
                      <a:pt x="462" y="362"/>
                    </a:cubicBezTo>
                    <a:cubicBezTo>
                      <a:pt x="207" y="59"/>
                      <a:pt x="207" y="59"/>
                      <a:pt x="207" y="59"/>
                    </a:cubicBezTo>
                    <a:cubicBezTo>
                      <a:pt x="207" y="59"/>
                      <a:pt x="195" y="8"/>
                      <a:pt x="207" y="8"/>
                    </a:cubicBezTo>
                    <a:cubicBezTo>
                      <a:pt x="215" y="8"/>
                      <a:pt x="295" y="0"/>
                      <a:pt x="386" y="87"/>
                    </a:cubicBezTo>
                    <a:cubicBezTo>
                      <a:pt x="474" y="179"/>
                      <a:pt x="657" y="406"/>
                      <a:pt x="852"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7" name="Freeform: Shape 62"/>
              <p:cNvSpPr/>
              <p:nvPr/>
            </p:nvSpPr>
            <p:spPr bwMode="auto">
              <a:xfrm>
                <a:off x="13544317" y="9866248"/>
                <a:ext cx="787195" cy="401795"/>
              </a:xfrm>
              <a:custGeom>
                <a:avLst/>
                <a:gdLst>
                  <a:gd name="T0" fmla="*/ 1003 w 1645"/>
                  <a:gd name="T1" fmla="*/ 8 h 841"/>
                  <a:gd name="T2" fmla="*/ 1003 w 1645"/>
                  <a:gd name="T3" fmla="*/ 8 h 841"/>
                  <a:gd name="T4" fmla="*/ 601 w 1645"/>
                  <a:gd name="T5" fmla="*/ 123 h 841"/>
                  <a:gd name="T6" fmla="*/ 251 w 1645"/>
                  <a:gd name="T7" fmla="*/ 267 h 841"/>
                  <a:gd name="T8" fmla="*/ 151 w 1645"/>
                  <a:gd name="T9" fmla="*/ 394 h 841"/>
                  <a:gd name="T10" fmla="*/ 0 w 1645"/>
                  <a:gd name="T11" fmla="*/ 513 h 841"/>
                  <a:gd name="T12" fmla="*/ 342 w 1645"/>
                  <a:gd name="T13" fmla="*/ 840 h 841"/>
                  <a:gd name="T14" fmla="*/ 501 w 1645"/>
                  <a:gd name="T15" fmla="*/ 752 h 841"/>
                  <a:gd name="T16" fmla="*/ 1162 w 1645"/>
                  <a:gd name="T17" fmla="*/ 597 h 841"/>
                  <a:gd name="T18" fmla="*/ 1636 w 1645"/>
                  <a:gd name="T19" fmla="*/ 59 h 841"/>
                  <a:gd name="T20" fmla="*/ 1619 w 1645"/>
                  <a:gd name="T21" fmla="*/ 8 h 841"/>
                  <a:gd name="T22" fmla="*/ 1449 w 1645"/>
                  <a:gd name="T23" fmla="*/ 95 h 841"/>
                  <a:gd name="T24" fmla="*/ 1178 w 1645"/>
                  <a:gd name="T25" fmla="*/ 362 h 841"/>
                  <a:gd name="T26" fmla="*/ 1437 w 1645"/>
                  <a:gd name="T27" fmla="*/ 59 h 841"/>
                  <a:gd name="T28" fmla="*/ 1437 w 1645"/>
                  <a:gd name="T29" fmla="*/ 8 h 841"/>
                  <a:gd name="T30" fmla="*/ 1257 w 1645"/>
                  <a:gd name="T31" fmla="*/ 87 h 841"/>
                  <a:gd name="T32" fmla="*/ 791 w 1645"/>
                  <a:gd name="T33" fmla="*/ 390 h 841"/>
                  <a:gd name="T34" fmla="*/ 700 w 1645"/>
                  <a:gd name="T35" fmla="*/ 263 h 841"/>
                  <a:gd name="T36" fmla="*/ 903 w 1645"/>
                  <a:gd name="T37" fmla="*/ 211 h 841"/>
                  <a:gd name="T38" fmla="*/ 1003 w 1645"/>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5" h="841">
                    <a:moveTo>
                      <a:pt x="1003" y="8"/>
                    </a:moveTo>
                    <a:lnTo>
                      <a:pt x="1003" y="8"/>
                    </a:lnTo>
                    <a:cubicBezTo>
                      <a:pt x="1003" y="8"/>
                      <a:pt x="681" y="111"/>
                      <a:pt x="601" y="123"/>
                    </a:cubicBezTo>
                    <a:cubicBezTo>
                      <a:pt x="521" y="135"/>
                      <a:pt x="346" y="159"/>
                      <a:pt x="251" y="267"/>
                    </a:cubicBezTo>
                    <a:cubicBezTo>
                      <a:pt x="151" y="374"/>
                      <a:pt x="183" y="366"/>
                      <a:pt x="151" y="394"/>
                    </a:cubicBezTo>
                    <a:cubicBezTo>
                      <a:pt x="115" y="422"/>
                      <a:pt x="0" y="513"/>
                      <a:pt x="0" y="513"/>
                    </a:cubicBezTo>
                    <a:cubicBezTo>
                      <a:pt x="342" y="840"/>
                      <a:pt x="342" y="840"/>
                      <a:pt x="342" y="840"/>
                    </a:cubicBezTo>
                    <a:cubicBezTo>
                      <a:pt x="342" y="840"/>
                      <a:pt x="461" y="764"/>
                      <a:pt x="501" y="752"/>
                    </a:cubicBezTo>
                    <a:cubicBezTo>
                      <a:pt x="541" y="740"/>
                      <a:pt x="1114" y="625"/>
                      <a:pt x="1162" y="597"/>
                    </a:cubicBezTo>
                    <a:cubicBezTo>
                      <a:pt x="1205" y="569"/>
                      <a:pt x="1632" y="75"/>
                      <a:pt x="1636" y="59"/>
                    </a:cubicBezTo>
                    <a:cubicBezTo>
                      <a:pt x="1644" y="43"/>
                      <a:pt x="1640" y="16"/>
                      <a:pt x="1619" y="8"/>
                    </a:cubicBezTo>
                    <a:cubicBezTo>
                      <a:pt x="1604" y="3"/>
                      <a:pt x="1528" y="0"/>
                      <a:pt x="1449" y="95"/>
                    </a:cubicBezTo>
                    <a:cubicBezTo>
                      <a:pt x="1365" y="187"/>
                      <a:pt x="1178" y="362"/>
                      <a:pt x="1178" y="362"/>
                    </a:cubicBezTo>
                    <a:cubicBezTo>
                      <a:pt x="1437" y="59"/>
                      <a:pt x="1437" y="59"/>
                      <a:pt x="1437" y="59"/>
                    </a:cubicBezTo>
                    <a:cubicBezTo>
                      <a:pt x="1437" y="59"/>
                      <a:pt x="1449" y="8"/>
                      <a:pt x="1437" y="8"/>
                    </a:cubicBezTo>
                    <a:cubicBezTo>
                      <a:pt x="1425" y="8"/>
                      <a:pt x="1349" y="0"/>
                      <a:pt x="1257" y="87"/>
                    </a:cubicBezTo>
                    <a:cubicBezTo>
                      <a:pt x="1166" y="179"/>
                      <a:pt x="983" y="406"/>
                      <a:pt x="791" y="390"/>
                    </a:cubicBezTo>
                    <a:cubicBezTo>
                      <a:pt x="601" y="370"/>
                      <a:pt x="700" y="263"/>
                      <a:pt x="700" y="263"/>
                    </a:cubicBezTo>
                    <a:cubicBezTo>
                      <a:pt x="700" y="263"/>
                      <a:pt x="859" y="211"/>
                      <a:pt x="903" y="211"/>
                    </a:cubicBezTo>
                    <a:cubicBezTo>
                      <a:pt x="943" y="211"/>
                      <a:pt x="1055" y="115"/>
                      <a:pt x="1003" y="8"/>
                    </a:cubicBezTo>
                  </a:path>
                </a:pathLst>
              </a:custGeom>
              <a:solidFill>
                <a:srgbClr val="FDD8A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8" name="Freeform: Shape 63"/>
              <p:cNvSpPr/>
              <p:nvPr/>
            </p:nvSpPr>
            <p:spPr bwMode="auto">
              <a:xfrm>
                <a:off x="13432163" y="10026966"/>
                <a:ext cx="315301" cy="342583"/>
              </a:xfrm>
              <a:custGeom>
                <a:avLst/>
                <a:gdLst>
                  <a:gd name="T0" fmla="*/ 0 w 661"/>
                  <a:gd name="T1" fmla="*/ 156 h 718"/>
                  <a:gd name="T2" fmla="*/ 274 w 661"/>
                  <a:gd name="T3" fmla="*/ 0 h 718"/>
                  <a:gd name="T4" fmla="*/ 660 w 661"/>
                  <a:gd name="T5" fmla="*/ 565 h 718"/>
                  <a:gd name="T6" fmla="*/ 402 w 661"/>
                  <a:gd name="T7" fmla="*/ 717 h 718"/>
                  <a:gd name="T8" fmla="*/ 0 w 661"/>
                  <a:gd name="T9" fmla="*/ 156 h 718"/>
                </a:gdLst>
                <a:ahLst/>
                <a:cxnLst>
                  <a:cxn ang="0">
                    <a:pos x="T0" y="T1"/>
                  </a:cxn>
                  <a:cxn ang="0">
                    <a:pos x="T2" y="T3"/>
                  </a:cxn>
                  <a:cxn ang="0">
                    <a:pos x="T4" y="T5"/>
                  </a:cxn>
                  <a:cxn ang="0">
                    <a:pos x="T6" y="T7"/>
                  </a:cxn>
                  <a:cxn ang="0">
                    <a:pos x="T8" y="T9"/>
                  </a:cxn>
                </a:cxnLst>
                <a:rect l="0" t="0" r="r" b="b"/>
                <a:pathLst>
                  <a:path w="661" h="718">
                    <a:moveTo>
                      <a:pt x="0" y="156"/>
                    </a:moveTo>
                    <a:lnTo>
                      <a:pt x="274" y="0"/>
                    </a:lnTo>
                    <a:lnTo>
                      <a:pt x="660" y="565"/>
                    </a:lnTo>
                    <a:lnTo>
                      <a:pt x="402" y="717"/>
                    </a:lnTo>
                    <a:lnTo>
                      <a:pt x="0" y="156"/>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9" name="Freeform: Shape 64"/>
              <p:cNvSpPr/>
              <p:nvPr/>
            </p:nvSpPr>
            <p:spPr bwMode="auto">
              <a:xfrm>
                <a:off x="12029178" y="9079577"/>
                <a:ext cx="1652686" cy="2049152"/>
              </a:xfrm>
              <a:custGeom>
                <a:avLst/>
                <a:gdLst>
                  <a:gd name="T0" fmla="*/ 493 w 3448"/>
                  <a:gd name="T1" fmla="*/ 0 h 4277"/>
                  <a:gd name="T2" fmla="*/ 493 w 3448"/>
                  <a:gd name="T3" fmla="*/ 0 h 4277"/>
                  <a:gd name="T4" fmla="*/ 1696 w 3448"/>
                  <a:gd name="T5" fmla="*/ 518 h 4277"/>
                  <a:gd name="T6" fmla="*/ 2448 w 3448"/>
                  <a:gd name="T7" fmla="*/ 2290 h 4277"/>
                  <a:gd name="T8" fmla="*/ 2997 w 3448"/>
                  <a:gd name="T9" fmla="*/ 1975 h 4277"/>
                  <a:gd name="T10" fmla="*/ 3447 w 3448"/>
                  <a:gd name="T11" fmla="*/ 2683 h 4277"/>
                  <a:gd name="T12" fmla="*/ 2372 w 3448"/>
                  <a:gd name="T13" fmla="*/ 3257 h 4277"/>
                  <a:gd name="T14" fmla="*/ 2182 w 3448"/>
                  <a:gd name="T15" fmla="*/ 3146 h 4277"/>
                  <a:gd name="T16" fmla="*/ 1389 w 3448"/>
                  <a:gd name="T17" fmla="*/ 2182 h 4277"/>
                  <a:gd name="T18" fmla="*/ 1389 w 3448"/>
                  <a:gd name="T19" fmla="*/ 4276 h 4277"/>
                  <a:gd name="T20" fmla="*/ 0 w 3448"/>
                  <a:gd name="T21" fmla="*/ 4276 h 4277"/>
                  <a:gd name="T22" fmla="*/ 0 w 3448"/>
                  <a:gd name="T23" fmla="*/ 1975 h 4277"/>
                  <a:gd name="T24" fmla="*/ 493 w 3448"/>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8" h="4277">
                    <a:moveTo>
                      <a:pt x="493" y="0"/>
                    </a:moveTo>
                    <a:lnTo>
                      <a:pt x="493" y="0"/>
                    </a:lnTo>
                    <a:cubicBezTo>
                      <a:pt x="1696" y="518"/>
                      <a:pt x="1696" y="518"/>
                      <a:pt x="1696" y="518"/>
                    </a:cubicBezTo>
                    <a:cubicBezTo>
                      <a:pt x="2448" y="2290"/>
                      <a:pt x="2448" y="2290"/>
                      <a:pt x="2448" y="2290"/>
                    </a:cubicBezTo>
                    <a:cubicBezTo>
                      <a:pt x="2997" y="1975"/>
                      <a:pt x="2997" y="1975"/>
                      <a:pt x="2997" y="1975"/>
                    </a:cubicBezTo>
                    <a:cubicBezTo>
                      <a:pt x="3447" y="2683"/>
                      <a:pt x="3447" y="2683"/>
                      <a:pt x="3447" y="2683"/>
                    </a:cubicBezTo>
                    <a:cubicBezTo>
                      <a:pt x="3447" y="2683"/>
                      <a:pt x="2424" y="3257"/>
                      <a:pt x="2372" y="3257"/>
                    </a:cubicBezTo>
                    <a:cubicBezTo>
                      <a:pt x="2325" y="3257"/>
                      <a:pt x="2325" y="3281"/>
                      <a:pt x="2182" y="3146"/>
                    </a:cubicBezTo>
                    <a:cubicBezTo>
                      <a:pt x="2034" y="3006"/>
                      <a:pt x="1389" y="2182"/>
                      <a:pt x="1389" y="2182"/>
                    </a:cubicBezTo>
                    <a:cubicBezTo>
                      <a:pt x="1389" y="4276"/>
                      <a:pt x="1389" y="4276"/>
                      <a:pt x="1389" y="4276"/>
                    </a:cubicBezTo>
                    <a:cubicBezTo>
                      <a:pt x="0" y="4276"/>
                      <a:pt x="0" y="4276"/>
                      <a:pt x="0" y="4276"/>
                    </a:cubicBezTo>
                    <a:cubicBezTo>
                      <a:pt x="0" y="1975"/>
                      <a:pt x="0" y="1975"/>
                      <a:pt x="0" y="1975"/>
                    </a:cubicBezTo>
                    <a:cubicBezTo>
                      <a:pt x="493" y="0"/>
                      <a:pt x="493" y="0"/>
                      <a:pt x="493" y="0"/>
                    </a:cubicBezTo>
                  </a:path>
                </a:pathLst>
              </a:custGeom>
              <a:solidFill>
                <a:schemeClr val="accent1">
                  <a:lumMod val="75000"/>
                </a:schemeClr>
              </a:solidFill>
              <a:ln>
                <a:noFill/>
              </a:ln>
              <a:effectLst/>
            </p:spPr>
            <p:txBody>
              <a:bodyPr anchor="ctr"/>
              <a:lstStyle/>
              <a:p>
                <a:pPr algn="ctr"/>
                <a:endParaRPr dirty="0">
                  <a:latin typeface="+mn-lt"/>
                  <a:ea typeface="+mn-ea"/>
                  <a:cs typeface="+mn-ea"/>
                  <a:sym typeface="+mn-lt"/>
                </a:endParaRPr>
              </a:p>
            </p:txBody>
          </p:sp>
          <p:sp>
            <p:nvSpPr>
              <p:cNvPr id="120" name="Freeform: Shape 65"/>
              <p:cNvSpPr/>
              <p:nvPr/>
            </p:nvSpPr>
            <p:spPr bwMode="auto">
              <a:xfrm>
                <a:off x="10310893" y="10026966"/>
                <a:ext cx="317417" cy="342583"/>
              </a:xfrm>
              <a:custGeom>
                <a:avLst/>
                <a:gdLst>
                  <a:gd name="T0" fmla="*/ 665 w 666"/>
                  <a:gd name="T1" fmla="*/ 156 h 718"/>
                  <a:gd name="T2" fmla="*/ 391 w 666"/>
                  <a:gd name="T3" fmla="*/ 0 h 718"/>
                  <a:gd name="T4" fmla="*/ 0 w 666"/>
                  <a:gd name="T5" fmla="*/ 565 h 718"/>
                  <a:gd name="T6" fmla="*/ 259 w 666"/>
                  <a:gd name="T7" fmla="*/ 717 h 718"/>
                  <a:gd name="T8" fmla="*/ 665 w 666"/>
                  <a:gd name="T9" fmla="*/ 156 h 718"/>
                </a:gdLst>
                <a:ahLst/>
                <a:cxnLst>
                  <a:cxn ang="0">
                    <a:pos x="T0" y="T1"/>
                  </a:cxn>
                  <a:cxn ang="0">
                    <a:pos x="T2" y="T3"/>
                  </a:cxn>
                  <a:cxn ang="0">
                    <a:pos x="T4" y="T5"/>
                  </a:cxn>
                  <a:cxn ang="0">
                    <a:pos x="T6" y="T7"/>
                  </a:cxn>
                  <a:cxn ang="0">
                    <a:pos x="T8" y="T9"/>
                  </a:cxn>
                </a:cxnLst>
                <a:rect l="0" t="0" r="r" b="b"/>
                <a:pathLst>
                  <a:path w="666" h="718">
                    <a:moveTo>
                      <a:pt x="665" y="156"/>
                    </a:moveTo>
                    <a:lnTo>
                      <a:pt x="391" y="0"/>
                    </a:lnTo>
                    <a:lnTo>
                      <a:pt x="0" y="565"/>
                    </a:lnTo>
                    <a:lnTo>
                      <a:pt x="259" y="717"/>
                    </a:lnTo>
                    <a:lnTo>
                      <a:pt x="665" y="156"/>
                    </a:lnTo>
                  </a:path>
                </a:pathLst>
              </a:custGeom>
              <a:solidFill>
                <a:srgbClr val="FCF6F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1" name="Freeform: Shape 66"/>
              <p:cNvSpPr/>
              <p:nvPr/>
            </p:nvSpPr>
            <p:spPr bwMode="auto">
              <a:xfrm>
                <a:off x="10378608" y="9079577"/>
                <a:ext cx="1648454" cy="2049152"/>
              </a:xfrm>
              <a:custGeom>
                <a:avLst/>
                <a:gdLst>
                  <a:gd name="T0" fmla="*/ 2945 w 3440"/>
                  <a:gd name="T1" fmla="*/ 0 h 4277"/>
                  <a:gd name="T2" fmla="*/ 2945 w 3440"/>
                  <a:gd name="T3" fmla="*/ 0 h 4277"/>
                  <a:gd name="T4" fmla="*/ 1703 w 3440"/>
                  <a:gd name="T5" fmla="*/ 538 h 4277"/>
                  <a:gd name="T6" fmla="*/ 1003 w 3440"/>
                  <a:gd name="T7" fmla="*/ 2290 h 4277"/>
                  <a:gd name="T8" fmla="*/ 454 w 3440"/>
                  <a:gd name="T9" fmla="*/ 1975 h 4277"/>
                  <a:gd name="T10" fmla="*/ 0 w 3440"/>
                  <a:gd name="T11" fmla="*/ 2683 h 4277"/>
                  <a:gd name="T12" fmla="*/ 1074 w 3440"/>
                  <a:gd name="T13" fmla="*/ 3257 h 4277"/>
                  <a:gd name="T14" fmla="*/ 1269 w 3440"/>
                  <a:gd name="T15" fmla="*/ 3146 h 4277"/>
                  <a:gd name="T16" fmla="*/ 2062 w 3440"/>
                  <a:gd name="T17" fmla="*/ 2182 h 4277"/>
                  <a:gd name="T18" fmla="*/ 2062 w 3440"/>
                  <a:gd name="T19" fmla="*/ 4276 h 4277"/>
                  <a:gd name="T20" fmla="*/ 3439 w 3440"/>
                  <a:gd name="T21" fmla="*/ 4276 h 4277"/>
                  <a:gd name="T22" fmla="*/ 3439 w 3440"/>
                  <a:gd name="T23" fmla="*/ 1975 h 4277"/>
                  <a:gd name="T24" fmla="*/ 2945 w 3440"/>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0" h="4277">
                    <a:moveTo>
                      <a:pt x="2945" y="0"/>
                    </a:moveTo>
                    <a:lnTo>
                      <a:pt x="2945" y="0"/>
                    </a:lnTo>
                    <a:cubicBezTo>
                      <a:pt x="1703" y="538"/>
                      <a:pt x="1703" y="538"/>
                      <a:pt x="1703" y="538"/>
                    </a:cubicBezTo>
                    <a:cubicBezTo>
                      <a:pt x="1003" y="2290"/>
                      <a:pt x="1003" y="2290"/>
                      <a:pt x="1003" y="2290"/>
                    </a:cubicBezTo>
                    <a:cubicBezTo>
                      <a:pt x="454" y="1975"/>
                      <a:pt x="454" y="1975"/>
                      <a:pt x="454" y="1975"/>
                    </a:cubicBezTo>
                    <a:cubicBezTo>
                      <a:pt x="0" y="2683"/>
                      <a:pt x="0" y="2683"/>
                      <a:pt x="0" y="2683"/>
                    </a:cubicBezTo>
                    <a:cubicBezTo>
                      <a:pt x="0" y="2683"/>
                      <a:pt x="1027" y="3257"/>
                      <a:pt x="1074" y="3257"/>
                    </a:cubicBezTo>
                    <a:cubicBezTo>
                      <a:pt x="1122" y="3257"/>
                      <a:pt x="1122" y="3281"/>
                      <a:pt x="1269" y="3146"/>
                    </a:cubicBezTo>
                    <a:cubicBezTo>
                      <a:pt x="1413" y="3006"/>
                      <a:pt x="2062" y="2182"/>
                      <a:pt x="2062" y="2182"/>
                    </a:cubicBezTo>
                    <a:cubicBezTo>
                      <a:pt x="2062" y="4276"/>
                      <a:pt x="2062" y="4276"/>
                      <a:pt x="2062" y="4276"/>
                    </a:cubicBezTo>
                    <a:cubicBezTo>
                      <a:pt x="3439" y="4276"/>
                      <a:pt x="3439" y="4276"/>
                      <a:pt x="3439" y="4276"/>
                    </a:cubicBezTo>
                    <a:cubicBezTo>
                      <a:pt x="3439" y="1975"/>
                      <a:pt x="3439" y="1975"/>
                      <a:pt x="3439" y="1975"/>
                    </a:cubicBezTo>
                    <a:cubicBezTo>
                      <a:pt x="2945" y="0"/>
                      <a:pt x="2945" y="0"/>
                      <a:pt x="2945" y="0"/>
                    </a:cubicBez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122" name="Freeform: Shape 67"/>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3" name="Freeform: Shape 68"/>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4" name="Freeform: Shape 69"/>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5" name="Freeform: Shape 70"/>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6" name="Freeform: Shape 71"/>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7" name="Freeform: Shape 72"/>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8" name="Freeform: Shape 73"/>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29" name="Freeform: Shape 74"/>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0" name="Freeform: Shape 75"/>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1" name="Freeform: Shape 76"/>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2" name="Freeform: Shape 77"/>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3" name="Freeform: Shape 78"/>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4" name="Freeform: Shape 79"/>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5" name="Freeform: Shape 80"/>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6" name="Freeform: Shape 81"/>
              <p:cNvSpPr/>
              <p:nvPr/>
            </p:nvSpPr>
            <p:spPr bwMode="auto">
              <a:xfrm>
                <a:off x="11931837" y="9212804"/>
                <a:ext cx="95225" cy="814163"/>
              </a:xfrm>
              <a:custGeom>
                <a:avLst/>
                <a:gdLst>
                  <a:gd name="T0" fmla="*/ 203 w 204"/>
                  <a:gd name="T1" fmla="*/ 1700 h 1701"/>
                  <a:gd name="T2" fmla="*/ 175 w 204"/>
                  <a:gd name="T3" fmla="*/ 339 h 1701"/>
                  <a:gd name="T4" fmla="*/ 175 w 204"/>
                  <a:gd name="T5" fmla="*/ 0 h 1701"/>
                  <a:gd name="T6" fmla="*/ 0 w 204"/>
                  <a:gd name="T7" fmla="*/ 96 h 1701"/>
                  <a:gd name="T8" fmla="*/ 107 w 204"/>
                  <a:gd name="T9" fmla="*/ 247 h 1701"/>
                  <a:gd name="T10" fmla="*/ 24 w 204"/>
                  <a:gd name="T11" fmla="*/ 1031 h 1701"/>
                  <a:gd name="T12" fmla="*/ 203 w 204"/>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204" h="1701">
                    <a:moveTo>
                      <a:pt x="203" y="1700"/>
                    </a:moveTo>
                    <a:lnTo>
                      <a:pt x="175" y="339"/>
                    </a:lnTo>
                    <a:lnTo>
                      <a:pt x="175" y="0"/>
                    </a:lnTo>
                    <a:lnTo>
                      <a:pt x="0" y="96"/>
                    </a:lnTo>
                    <a:lnTo>
                      <a:pt x="107" y="247"/>
                    </a:lnTo>
                    <a:lnTo>
                      <a:pt x="24" y="1031"/>
                    </a:lnTo>
                    <a:lnTo>
                      <a:pt x="203" y="170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37" name="Freeform: Shape 82"/>
              <p:cNvSpPr/>
              <p:nvPr/>
            </p:nvSpPr>
            <p:spPr bwMode="auto">
              <a:xfrm>
                <a:off x="12016482" y="9212804"/>
                <a:ext cx="90993" cy="814163"/>
              </a:xfrm>
              <a:custGeom>
                <a:avLst/>
                <a:gdLst>
                  <a:gd name="T0" fmla="*/ 28 w 196"/>
                  <a:gd name="T1" fmla="*/ 1700 h 1701"/>
                  <a:gd name="T2" fmla="*/ 0 w 196"/>
                  <a:gd name="T3" fmla="*/ 339 h 1701"/>
                  <a:gd name="T4" fmla="*/ 0 w 196"/>
                  <a:gd name="T5" fmla="*/ 0 h 1701"/>
                  <a:gd name="T6" fmla="*/ 180 w 196"/>
                  <a:gd name="T7" fmla="*/ 96 h 1701"/>
                  <a:gd name="T8" fmla="*/ 68 w 196"/>
                  <a:gd name="T9" fmla="*/ 247 h 1701"/>
                  <a:gd name="T10" fmla="*/ 195 w 196"/>
                  <a:gd name="T11" fmla="*/ 1059 h 1701"/>
                  <a:gd name="T12" fmla="*/ 28 w 196"/>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196" h="1701">
                    <a:moveTo>
                      <a:pt x="28" y="1700"/>
                    </a:moveTo>
                    <a:lnTo>
                      <a:pt x="0" y="339"/>
                    </a:lnTo>
                    <a:lnTo>
                      <a:pt x="0" y="0"/>
                    </a:lnTo>
                    <a:lnTo>
                      <a:pt x="180" y="96"/>
                    </a:lnTo>
                    <a:lnTo>
                      <a:pt x="68" y="247"/>
                    </a:lnTo>
                    <a:lnTo>
                      <a:pt x="195" y="1059"/>
                    </a:lnTo>
                    <a:lnTo>
                      <a:pt x="28" y="1700"/>
                    </a:lnTo>
                  </a:path>
                </a:pathLst>
              </a:custGeom>
              <a:solidFill>
                <a:schemeClr val="accent5">
                  <a:lumMod val="60000"/>
                  <a:lumOff val="40000"/>
                </a:schemeClr>
              </a:solidFill>
              <a:ln>
                <a:noFill/>
              </a:ln>
              <a:effectLst/>
            </p:spPr>
            <p:txBody>
              <a:bodyPr anchor="ctr"/>
              <a:lstStyle/>
              <a:p>
                <a:pPr algn="ctr"/>
                <a:endParaRPr dirty="0">
                  <a:latin typeface="+mn-lt"/>
                  <a:ea typeface="+mn-ea"/>
                  <a:cs typeface="+mn-ea"/>
                  <a:sym typeface="+mn-lt"/>
                </a:endParaRPr>
              </a:p>
            </p:txBody>
          </p:sp>
          <p:sp>
            <p:nvSpPr>
              <p:cNvPr id="138" name="Freeform: Shape 83"/>
              <p:cNvSpPr/>
              <p:nvPr/>
            </p:nvSpPr>
            <p:spPr bwMode="auto">
              <a:xfrm>
                <a:off x="11942418" y="9212804"/>
                <a:ext cx="84645" cy="814163"/>
              </a:xfrm>
              <a:custGeom>
                <a:avLst/>
                <a:gdLst>
                  <a:gd name="T0" fmla="*/ 179 w 180"/>
                  <a:gd name="T1" fmla="*/ 1680 h 1701"/>
                  <a:gd name="T2" fmla="*/ 179 w 180"/>
                  <a:gd name="T3" fmla="*/ 1700 h 1701"/>
                  <a:gd name="T4" fmla="*/ 0 w 180"/>
                  <a:gd name="T5" fmla="*/ 1031 h 1701"/>
                  <a:gd name="T6" fmla="*/ 151 w 180"/>
                  <a:gd name="T7" fmla="*/ 0 h 1701"/>
                  <a:gd name="T8" fmla="*/ 179 w 180"/>
                  <a:gd name="T9" fmla="*/ 1680 h 1701"/>
                </a:gdLst>
                <a:ahLst/>
                <a:cxnLst>
                  <a:cxn ang="0">
                    <a:pos x="T0" y="T1"/>
                  </a:cxn>
                  <a:cxn ang="0">
                    <a:pos x="T2" y="T3"/>
                  </a:cxn>
                  <a:cxn ang="0">
                    <a:pos x="T4" y="T5"/>
                  </a:cxn>
                  <a:cxn ang="0">
                    <a:pos x="T6" y="T7"/>
                  </a:cxn>
                  <a:cxn ang="0">
                    <a:pos x="T8" y="T9"/>
                  </a:cxn>
                </a:cxnLst>
                <a:rect l="0" t="0" r="r" b="b"/>
                <a:pathLst>
                  <a:path w="180" h="1701">
                    <a:moveTo>
                      <a:pt x="179" y="1680"/>
                    </a:moveTo>
                    <a:lnTo>
                      <a:pt x="179" y="1700"/>
                    </a:lnTo>
                    <a:lnTo>
                      <a:pt x="0" y="1031"/>
                    </a:lnTo>
                    <a:lnTo>
                      <a:pt x="151" y="0"/>
                    </a:lnTo>
                    <a:lnTo>
                      <a:pt x="179" y="1680"/>
                    </a:lnTo>
                  </a:path>
                </a:pathLst>
              </a:custGeom>
              <a:solidFill>
                <a:schemeClr val="accent5"/>
              </a:solidFill>
              <a:ln>
                <a:noFill/>
              </a:ln>
              <a:effectLst/>
            </p:spPr>
            <p:txBody>
              <a:bodyPr anchor="ctr"/>
              <a:lstStyle/>
              <a:p>
                <a:pPr algn="ctr"/>
                <a:endParaRPr dirty="0">
                  <a:latin typeface="+mn-lt"/>
                  <a:ea typeface="+mn-ea"/>
                  <a:cs typeface="+mn-ea"/>
                  <a:sym typeface="+mn-lt"/>
                </a:endParaRPr>
              </a:p>
            </p:txBody>
          </p:sp>
          <p:sp>
            <p:nvSpPr>
              <p:cNvPr id="139" name="Freeform: Shape 84"/>
              <p:cNvSpPr/>
              <p:nvPr/>
            </p:nvSpPr>
            <p:spPr bwMode="auto">
              <a:xfrm>
                <a:off x="11557285" y="9064774"/>
                <a:ext cx="469778" cy="960078"/>
              </a:xfrm>
              <a:custGeom>
                <a:avLst/>
                <a:gdLst>
                  <a:gd name="T0" fmla="*/ 489 w 984"/>
                  <a:gd name="T1" fmla="*/ 0 h 2007"/>
                  <a:gd name="T2" fmla="*/ 0 w 984"/>
                  <a:gd name="T3" fmla="*/ 227 h 2007"/>
                  <a:gd name="T4" fmla="*/ 294 w 984"/>
                  <a:gd name="T5" fmla="*/ 537 h 2007"/>
                  <a:gd name="T6" fmla="*/ 159 w 984"/>
                  <a:gd name="T7" fmla="*/ 804 h 2007"/>
                  <a:gd name="T8" fmla="*/ 983 w 984"/>
                  <a:gd name="T9" fmla="*/ 2006 h 2007"/>
                  <a:gd name="T10" fmla="*/ 489 w 984"/>
                  <a:gd name="T11" fmla="*/ 0 h 2007"/>
                </a:gdLst>
                <a:ahLst/>
                <a:cxnLst>
                  <a:cxn ang="0">
                    <a:pos x="T0" y="T1"/>
                  </a:cxn>
                  <a:cxn ang="0">
                    <a:pos x="T2" y="T3"/>
                  </a:cxn>
                  <a:cxn ang="0">
                    <a:pos x="T4" y="T5"/>
                  </a:cxn>
                  <a:cxn ang="0">
                    <a:pos x="T6" y="T7"/>
                  </a:cxn>
                  <a:cxn ang="0">
                    <a:pos x="T8" y="T9"/>
                  </a:cxn>
                  <a:cxn ang="0">
                    <a:pos x="T10" y="T11"/>
                  </a:cxn>
                </a:cxnLst>
                <a:rect l="0" t="0" r="r" b="b"/>
                <a:pathLst>
                  <a:path w="984" h="2007">
                    <a:moveTo>
                      <a:pt x="489" y="0"/>
                    </a:moveTo>
                    <a:lnTo>
                      <a:pt x="0" y="227"/>
                    </a:lnTo>
                    <a:lnTo>
                      <a:pt x="294" y="537"/>
                    </a:lnTo>
                    <a:lnTo>
                      <a:pt x="159" y="804"/>
                    </a:lnTo>
                    <a:lnTo>
                      <a:pt x="983" y="2006"/>
                    </a:lnTo>
                    <a:lnTo>
                      <a:pt x="489" y="0"/>
                    </a:lnTo>
                  </a:path>
                </a:pathLst>
              </a:custGeom>
              <a:solidFill>
                <a:schemeClr val="accent3">
                  <a:lumMod val="75000"/>
                </a:schemeClr>
              </a:solidFill>
              <a:ln>
                <a:noFill/>
              </a:ln>
              <a:effectLst/>
            </p:spPr>
            <p:txBody>
              <a:bodyPr anchor="ctr"/>
              <a:lstStyle/>
              <a:p>
                <a:pPr algn="ctr"/>
                <a:endParaRPr dirty="0">
                  <a:latin typeface="+mn-lt"/>
                  <a:ea typeface="+mn-ea"/>
                  <a:cs typeface="+mn-ea"/>
                  <a:sym typeface="+mn-lt"/>
                </a:endParaRPr>
              </a:p>
            </p:txBody>
          </p:sp>
          <p:sp>
            <p:nvSpPr>
              <p:cNvPr id="140" name="Freeform: Shape 85"/>
              <p:cNvSpPr/>
              <p:nvPr/>
            </p:nvSpPr>
            <p:spPr bwMode="auto">
              <a:xfrm>
                <a:off x="12024946" y="9071118"/>
                <a:ext cx="471894" cy="953733"/>
              </a:xfrm>
              <a:custGeom>
                <a:avLst/>
                <a:gdLst>
                  <a:gd name="T0" fmla="*/ 501 w 989"/>
                  <a:gd name="T1" fmla="*/ 0 h 1995"/>
                  <a:gd name="T2" fmla="*/ 988 w 989"/>
                  <a:gd name="T3" fmla="*/ 207 h 1995"/>
                  <a:gd name="T4" fmla="*/ 684 w 989"/>
                  <a:gd name="T5" fmla="*/ 525 h 1995"/>
                  <a:gd name="T6" fmla="*/ 824 w 989"/>
                  <a:gd name="T7" fmla="*/ 792 h 1995"/>
                  <a:gd name="T8" fmla="*/ 0 w 989"/>
                  <a:gd name="T9" fmla="*/ 1994 h 1995"/>
                  <a:gd name="T10" fmla="*/ 501 w 989"/>
                  <a:gd name="T11" fmla="*/ 0 h 1995"/>
                </a:gdLst>
                <a:ahLst/>
                <a:cxnLst>
                  <a:cxn ang="0">
                    <a:pos x="T0" y="T1"/>
                  </a:cxn>
                  <a:cxn ang="0">
                    <a:pos x="T2" y="T3"/>
                  </a:cxn>
                  <a:cxn ang="0">
                    <a:pos x="T4" y="T5"/>
                  </a:cxn>
                  <a:cxn ang="0">
                    <a:pos x="T6" y="T7"/>
                  </a:cxn>
                  <a:cxn ang="0">
                    <a:pos x="T8" y="T9"/>
                  </a:cxn>
                  <a:cxn ang="0">
                    <a:pos x="T10" y="T11"/>
                  </a:cxn>
                </a:cxnLst>
                <a:rect l="0" t="0" r="r" b="b"/>
                <a:pathLst>
                  <a:path w="989" h="1995">
                    <a:moveTo>
                      <a:pt x="501" y="0"/>
                    </a:moveTo>
                    <a:lnTo>
                      <a:pt x="988" y="207"/>
                    </a:lnTo>
                    <a:lnTo>
                      <a:pt x="684" y="525"/>
                    </a:lnTo>
                    <a:lnTo>
                      <a:pt x="824" y="792"/>
                    </a:lnTo>
                    <a:lnTo>
                      <a:pt x="0" y="1994"/>
                    </a:lnTo>
                    <a:lnTo>
                      <a:pt x="501" y="0"/>
                    </a:ln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141" name="Freeform: Shape 86"/>
              <p:cNvSpPr/>
              <p:nvPr/>
            </p:nvSpPr>
            <p:spPr bwMode="auto">
              <a:xfrm>
                <a:off x="11487453"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42" name="Freeform: Shape 87"/>
              <p:cNvSpPr/>
              <p:nvPr/>
            </p:nvSpPr>
            <p:spPr bwMode="auto">
              <a:xfrm>
                <a:off x="12276764"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43" name="Freeform: Shape 88"/>
              <p:cNvSpPr/>
              <p:nvPr/>
            </p:nvSpPr>
            <p:spPr bwMode="auto">
              <a:xfrm>
                <a:off x="10774322" y="10739623"/>
                <a:ext cx="1580738" cy="983339"/>
              </a:xfrm>
              <a:custGeom>
                <a:avLst/>
                <a:gdLst>
                  <a:gd name="T0" fmla="*/ 1027 w 3297"/>
                  <a:gd name="T1" fmla="*/ 0 h 2055"/>
                  <a:gd name="T2" fmla="*/ 1027 w 3297"/>
                  <a:gd name="T3" fmla="*/ 0 h 2055"/>
                  <a:gd name="T4" fmla="*/ 1779 w 3297"/>
                  <a:gd name="T5" fmla="*/ 330 h 2055"/>
                  <a:gd name="T6" fmla="*/ 2086 w 3297"/>
                  <a:gd name="T7" fmla="*/ 203 h 2055"/>
                  <a:gd name="T8" fmla="*/ 2512 w 3297"/>
                  <a:gd name="T9" fmla="*/ 629 h 2055"/>
                  <a:gd name="T10" fmla="*/ 2512 w 3297"/>
                  <a:gd name="T11" fmla="*/ 669 h 2055"/>
                  <a:gd name="T12" fmla="*/ 2603 w 3297"/>
                  <a:gd name="T13" fmla="*/ 664 h 2055"/>
                  <a:gd name="T14" fmla="*/ 3296 w 3297"/>
                  <a:gd name="T15" fmla="*/ 1357 h 2055"/>
                  <a:gd name="T16" fmla="*/ 2603 w 3297"/>
                  <a:gd name="T17" fmla="*/ 2054 h 2055"/>
                  <a:gd name="T18" fmla="*/ 1027 w 3297"/>
                  <a:gd name="T19" fmla="*/ 2054 h 2055"/>
                  <a:gd name="T20" fmla="*/ 0 w 3297"/>
                  <a:gd name="T21" fmla="*/ 1027 h 2055"/>
                  <a:gd name="T22" fmla="*/ 1027 w 3297"/>
                  <a:gd name="T23"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5">
                    <a:moveTo>
                      <a:pt x="1027" y="0"/>
                    </a:moveTo>
                    <a:lnTo>
                      <a:pt x="1027" y="0"/>
                    </a:lnTo>
                    <a:cubicBezTo>
                      <a:pt x="1321" y="0"/>
                      <a:pt x="1592" y="127"/>
                      <a:pt x="1779" y="330"/>
                    </a:cubicBezTo>
                    <a:cubicBezTo>
                      <a:pt x="1855" y="250"/>
                      <a:pt x="1966" y="203"/>
                      <a:pt x="2086" y="203"/>
                    </a:cubicBezTo>
                    <a:cubicBezTo>
                      <a:pt x="2320" y="203"/>
                      <a:pt x="2512" y="394"/>
                      <a:pt x="2512" y="629"/>
                    </a:cubicBezTo>
                    <a:cubicBezTo>
                      <a:pt x="2512" y="645"/>
                      <a:pt x="2512" y="657"/>
                      <a:pt x="2512" y="669"/>
                    </a:cubicBezTo>
                    <a:cubicBezTo>
                      <a:pt x="2540" y="664"/>
                      <a:pt x="2571" y="664"/>
                      <a:pt x="2603" y="664"/>
                    </a:cubicBezTo>
                    <a:cubicBezTo>
                      <a:pt x="2985" y="664"/>
                      <a:pt x="3296" y="975"/>
                      <a:pt x="3296" y="1357"/>
                    </a:cubicBezTo>
                    <a:cubicBezTo>
                      <a:pt x="3296" y="1743"/>
                      <a:pt x="2985" y="2054"/>
                      <a:pt x="2603" y="2054"/>
                    </a:cubicBezTo>
                    <a:cubicBezTo>
                      <a:pt x="1027" y="2054"/>
                      <a:pt x="1027" y="2054"/>
                      <a:pt x="1027" y="2054"/>
                    </a:cubicBezTo>
                    <a:cubicBezTo>
                      <a:pt x="458" y="2054"/>
                      <a:pt x="0" y="1592"/>
                      <a:pt x="0" y="1027"/>
                    </a:cubicBezTo>
                    <a:cubicBezTo>
                      <a:pt x="0" y="462"/>
                      <a:pt x="458" y="0"/>
                      <a:pt x="1027" y="0"/>
                    </a:cubicBezTo>
                  </a:path>
                </a:pathLst>
              </a:custGeom>
              <a:solidFill>
                <a:srgbClr val="D2D3D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44" name="Freeform: Shape 89"/>
              <p:cNvSpPr/>
              <p:nvPr/>
            </p:nvSpPr>
            <p:spPr bwMode="auto">
              <a:xfrm>
                <a:off x="10774322" y="10724820"/>
                <a:ext cx="1580738" cy="981225"/>
              </a:xfrm>
              <a:custGeom>
                <a:avLst/>
                <a:gdLst>
                  <a:gd name="T0" fmla="*/ 1027 w 3297"/>
                  <a:gd name="T1" fmla="*/ 0 h 2051"/>
                  <a:gd name="T2" fmla="*/ 1027 w 3297"/>
                  <a:gd name="T3" fmla="*/ 0 h 2051"/>
                  <a:gd name="T4" fmla="*/ 1779 w 3297"/>
                  <a:gd name="T5" fmla="*/ 331 h 2051"/>
                  <a:gd name="T6" fmla="*/ 2086 w 3297"/>
                  <a:gd name="T7" fmla="*/ 199 h 2051"/>
                  <a:gd name="T8" fmla="*/ 2512 w 3297"/>
                  <a:gd name="T9" fmla="*/ 625 h 2051"/>
                  <a:gd name="T10" fmla="*/ 2512 w 3297"/>
                  <a:gd name="T11" fmla="*/ 669 h 2051"/>
                  <a:gd name="T12" fmla="*/ 2603 w 3297"/>
                  <a:gd name="T13" fmla="*/ 661 h 2051"/>
                  <a:gd name="T14" fmla="*/ 3296 w 3297"/>
                  <a:gd name="T15" fmla="*/ 1353 h 2051"/>
                  <a:gd name="T16" fmla="*/ 2603 w 3297"/>
                  <a:gd name="T17" fmla="*/ 2050 h 2051"/>
                  <a:gd name="T18" fmla="*/ 1027 w 3297"/>
                  <a:gd name="T19" fmla="*/ 2050 h 2051"/>
                  <a:gd name="T20" fmla="*/ 0 w 3297"/>
                  <a:gd name="T21" fmla="*/ 1023 h 2051"/>
                  <a:gd name="T22" fmla="*/ 1027 w 3297"/>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1">
                    <a:moveTo>
                      <a:pt x="1027" y="0"/>
                    </a:moveTo>
                    <a:lnTo>
                      <a:pt x="1027" y="0"/>
                    </a:lnTo>
                    <a:cubicBezTo>
                      <a:pt x="1321" y="0"/>
                      <a:pt x="1592" y="128"/>
                      <a:pt x="1779" y="331"/>
                    </a:cubicBezTo>
                    <a:cubicBezTo>
                      <a:pt x="1855" y="251"/>
                      <a:pt x="1966" y="199"/>
                      <a:pt x="2086" y="199"/>
                    </a:cubicBezTo>
                    <a:cubicBezTo>
                      <a:pt x="2320" y="199"/>
                      <a:pt x="2512" y="390"/>
                      <a:pt x="2512" y="625"/>
                    </a:cubicBezTo>
                    <a:cubicBezTo>
                      <a:pt x="2512" y="641"/>
                      <a:pt x="2512" y="653"/>
                      <a:pt x="2512" y="669"/>
                    </a:cubicBezTo>
                    <a:cubicBezTo>
                      <a:pt x="2540" y="665"/>
                      <a:pt x="2571" y="661"/>
                      <a:pt x="2603" y="661"/>
                    </a:cubicBezTo>
                    <a:cubicBezTo>
                      <a:pt x="2985" y="661"/>
                      <a:pt x="3296" y="972"/>
                      <a:pt x="3296" y="1353"/>
                    </a:cubicBezTo>
                    <a:cubicBezTo>
                      <a:pt x="3296" y="1739"/>
                      <a:pt x="2985" y="2050"/>
                      <a:pt x="2603" y="2050"/>
                    </a:cubicBezTo>
                    <a:cubicBezTo>
                      <a:pt x="1027" y="2050"/>
                      <a:pt x="1027" y="2050"/>
                      <a:pt x="1027" y="2050"/>
                    </a:cubicBezTo>
                    <a:cubicBezTo>
                      <a:pt x="458" y="2050"/>
                      <a:pt x="0" y="1592"/>
                      <a:pt x="0" y="1023"/>
                    </a:cubicBezTo>
                    <a:cubicBezTo>
                      <a:pt x="0" y="458"/>
                      <a:pt x="458" y="0"/>
                      <a:pt x="1027" y="0"/>
                    </a:cubicBezTo>
                  </a:path>
                </a:pathLst>
              </a:custGeom>
              <a:solidFill>
                <a:schemeClr val="bg1">
                  <a:lumMod val="95000"/>
                </a:schemeClr>
              </a:solidFill>
              <a:ln>
                <a:noFill/>
              </a:ln>
              <a:effectLst/>
            </p:spPr>
            <p:txBody>
              <a:bodyPr anchor="ctr"/>
              <a:lstStyle/>
              <a:p>
                <a:pPr algn="ctr"/>
                <a:endParaRPr dirty="0">
                  <a:latin typeface="+mn-lt"/>
                  <a:ea typeface="+mn-ea"/>
                  <a:cs typeface="+mn-ea"/>
                  <a:sym typeface="+mn-lt"/>
                </a:endParaRPr>
              </a:p>
            </p:txBody>
          </p:sp>
          <p:sp>
            <p:nvSpPr>
              <p:cNvPr id="145" name="Freeform: Shape 90"/>
              <p:cNvSpPr/>
              <p:nvPr/>
            </p:nvSpPr>
            <p:spPr bwMode="auto">
              <a:xfrm>
                <a:off x="11701180" y="10750196"/>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5 h 2051"/>
                  <a:gd name="T10" fmla="*/ 788 w 3301"/>
                  <a:gd name="T11" fmla="*/ 669 h 2051"/>
                  <a:gd name="T12" fmla="*/ 697 w 3301"/>
                  <a:gd name="T13" fmla="*/ 660 h 2051"/>
                  <a:gd name="T14" fmla="*/ 0 w 3301"/>
                  <a:gd name="T15" fmla="*/ 1357 h 2051"/>
                  <a:gd name="T16" fmla="*/ 697 w 3301"/>
                  <a:gd name="T17" fmla="*/ 2050 h 2051"/>
                  <a:gd name="T18" fmla="*/ 2273 w 3301"/>
                  <a:gd name="T19" fmla="*/ 2050 h 2051"/>
                  <a:gd name="T20" fmla="*/ 3300 w 3301"/>
                  <a:gd name="T21" fmla="*/ 1023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7"/>
                      <a:pt x="1521" y="330"/>
                    </a:cubicBezTo>
                    <a:cubicBezTo>
                      <a:pt x="1441" y="251"/>
                      <a:pt x="1334" y="199"/>
                      <a:pt x="1214" y="199"/>
                    </a:cubicBezTo>
                    <a:cubicBezTo>
                      <a:pt x="975" y="199"/>
                      <a:pt x="785" y="390"/>
                      <a:pt x="785" y="625"/>
                    </a:cubicBezTo>
                    <a:cubicBezTo>
                      <a:pt x="785" y="641"/>
                      <a:pt x="785" y="653"/>
                      <a:pt x="788" y="669"/>
                    </a:cubicBezTo>
                    <a:cubicBezTo>
                      <a:pt x="757" y="665"/>
                      <a:pt x="729" y="660"/>
                      <a:pt x="697" y="660"/>
                    </a:cubicBezTo>
                    <a:cubicBezTo>
                      <a:pt x="311" y="660"/>
                      <a:pt x="0" y="971"/>
                      <a:pt x="0" y="1357"/>
                    </a:cubicBezTo>
                    <a:cubicBezTo>
                      <a:pt x="0" y="1739"/>
                      <a:pt x="311" y="2050"/>
                      <a:pt x="697" y="2050"/>
                    </a:cubicBezTo>
                    <a:cubicBezTo>
                      <a:pt x="2273" y="2050"/>
                      <a:pt x="2273" y="2050"/>
                      <a:pt x="2273" y="2050"/>
                    </a:cubicBezTo>
                    <a:cubicBezTo>
                      <a:pt x="2839" y="2050"/>
                      <a:pt x="3300" y="1592"/>
                      <a:pt x="3300" y="1023"/>
                    </a:cubicBezTo>
                    <a:cubicBezTo>
                      <a:pt x="3300" y="457"/>
                      <a:pt x="2839" y="0"/>
                      <a:pt x="2273" y="0"/>
                    </a:cubicBezTo>
                  </a:path>
                </a:pathLst>
              </a:custGeom>
              <a:solidFill>
                <a:srgbClr val="D2D3D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46" name="Freeform: Shape 91"/>
              <p:cNvSpPr/>
              <p:nvPr/>
            </p:nvSpPr>
            <p:spPr bwMode="auto">
              <a:xfrm>
                <a:off x="11701180" y="10731164"/>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9 h 2051"/>
                  <a:gd name="T10" fmla="*/ 788 w 3301"/>
                  <a:gd name="T11" fmla="*/ 669 h 2051"/>
                  <a:gd name="T12" fmla="*/ 697 w 3301"/>
                  <a:gd name="T13" fmla="*/ 661 h 2051"/>
                  <a:gd name="T14" fmla="*/ 0 w 3301"/>
                  <a:gd name="T15" fmla="*/ 1358 h 2051"/>
                  <a:gd name="T16" fmla="*/ 697 w 3301"/>
                  <a:gd name="T17" fmla="*/ 2050 h 2051"/>
                  <a:gd name="T18" fmla="*/ 2273 w 3301"/>
                  <a:gd name="T19" fmla="*/ 2050 h 2051"/>
                  <a:gd name="T20" fmla="*/ 3300 w 3301"/>
                  <a:gd name="T21" fmla="*/ 1027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8"/>
                      <a:pt x="1521" y="330"/>
                    </a:cubicBezTo>
                    <a:cubicBezTo>
                      <a:pt x="1441" y="251"/>
                      <a:pt x="1334" y="199"/>
                      <a:pt x="1214" y="199"/>
                    </a:cubicBezTo>
                    <a:cubicBezTo>
                      <a:pt x="975" y="199"/>
                      <a:pt x="785" y="390"/>
                      <a:pt x="785" y="629"/>
                    </a:cubicBezTo>
                    <a:cubicBezTo>
                      <a:pt x="785" y="641"/>
                      <a:pt x="785" y="657"/>
                      <a:pt x="788" y="669"/>
                    </a:cubicBezTo>
                    <a:cubicBezTo>
                      <a:pt x="757" y="665"/>
                      <a:pt x="729" y="661"/>
                      <a:pt x="697" y="661"/>
                    </a:cubicBezTo>
                    <a:cubicBezTo>
                      <a:pt x="311" y="661"/>
                      <a:pt x="0" y="975"/>
                      <a:pt x="0" y="1358"/>
                    </a:cubicBezTo>
                    <a:cubicBezTo>
                      <a:pt x="0" y="1739"/>
                      <a:pt x="311" y="2050"/>
                      <a:pt x="697" y="2050"/>
                    </a:cubicBezTo>
                    <a:cubicBezTo>
                      <a:pt x="2273" y="2050"/>
                      <a:pt x="2273" y="2050"/>
                      <a:pt x="2273" y="2050"/>
                    </a:cubicBezTo>
                    <a:cubicBezTo>
                      <a:pt x="2839" y="2050"/>
                      <a:pt x="3300" y="1592"/>
                      <a:pt x="3300" y="1027"/>
                    </a:cubicBezTo>
                    <a:cubicBezTo>
                      <a:pt x="3300" y="458"/>
                      <a:pt x="2839" y="0"/>
                      <a:pt x="2273" y="0"/>
                    </a:cubicBezTo>
                  </a:path>
                </a:pathLst>
              </a:custGeom>
              <a:solidFill>
                <a:schemeClr val="bg1">
                  <a:lumMod val="95000"/>
                </a:schemeClr>
              </a:solidFill>
              <a:ln>
                <a:noFill/>
              </a:ln>
              <a:effectLst/>
            </p:spPr>
            <p:txBody>
              <a:bodyPr anchor="ctr"/>
              <a:lstStyle/>
              <a:p>
                <a:pPr algn="ctr"/>
                <a:endParaRPr dirty="0">
                  <a:latin typeface="+mn-lt"/>
                  <a:ea typeface="+mn-ea"/>
                  <a:cs typeface="+mn-ea"/>
                  <a:sym typeface="+mn-lt"/>
                </a:endParaRPr>
              </a:p>
            </p:txBody>
          </p:sp>
          <p:sp>
            <p:nvSpPr>
              <p:cNvPr id="147" name="Freeform: Shape 92"/>
              <p:cNvSpPr/>
              <p:nvPr/>
            </p:nvSpPr>
            <p:spPr bwMode="auto">
              <a:xfrm>
                <a:off x="11646161" y="8394411"/>
                <a:ext cx="789311" cy="304518"/>
              </a:xfrm>
              <a:custGeom>
                <a:avLst/>
                <a:gdLst>
                  <a:gd name="T0" fmla="*/ 1521 w 1649"/>
                  <a:gd name="T1" fmla="*/ 31 h 641"/>
                  <a:gd name="T2" fmla="*/ 1521 w 1649"/>
                  <a:gd name="T3" fmla="*/ 31 h 641"/>
                  <a:gd name="T4" fmla="*/ 1170 w 1649"/>
                  <a:gd name="T5" fmla="*/ 24 h 641"/>
                  <a:gd name="T6" fmla="*/ 868 w 1649"/>
                  <a:gd name="T7" fmla="*/ 71 h 641"/>
                  <a:gd name="T8" fmla="*/ 824 w 1649"/>
                  <a:gd name="T9" fmla="*/ 71 h 641"/>
                  <a:gd name="T10" fmla="*/ 780 w 1649"/>
                  <a:gd name="T11" fmla="*/ 71 h 641"/>
                  <a:gd name="T12" fmla="*/ 478 w 1649"/>
                  <a:gd name="T13" fmla="*/ 24 h 641"/>
                  <a:gd name="T14" fmla="*/ 127 w 1649"/>
                  <a:gd name="T15" fmla="*/ 31 h 641"/>
                  <a:gd name="T16" fmla="*/ 0 w 1649"/>
                  <a:gd name="T17" fmla="*/ 47 h 641"/>
                  <a:gd name="T18" fmla="*/ 0 w 1649"/>
                  <a:gd name="T19" fmla="*/ 171 h 641"/>
                  <a:gd name="T20" fmla="*/ 40 w 1649"/>
                  <a:gd name="T21" fmla="*/ 211 h 641"/>
                  <a:gd name="T22" fmla="*/ 123 w 1649"/>
                  <a:gd name="T23" fmla="*/ 469 h 641"/>
                  <a:gd name="T24" fmla="*/ 494 w 1649"/>
                  <a:gd name="T25" fmla="*/ 597 h 641"/>
                  <a:gd name="T26" fmla="*/ 780 w 1649"/>
                  <a:gd name="T27" fmla="*/ 235 h 641"/>
                  <a:gd name="T28" fmla="*/ 824 w 1649"/>
                  <a:gd name="T29" fmla="*/ 214 h 641"/>
                  <a:gd name="T30" fmla="*/ 868 w 1649"/>
                  <a:gd name="T31" fmla="*/ 235 h 641"/>
                  <a:gd name="T32" fmla="*/ 1154 w 1649"/>
                  <a:gd name="T33" fmla="*/ 597 h 641"/>
                  <a:gd name="T34" fmla="*/ 1524 w 1649"/>
                  <a:gd name="T35" fmla="*/ 469 h 641"/>
                  <a:gd name="T36" fmla="*/ 1608 w 1649"/>
                  <a:gd name="T37" fmla="*/ 211 h 641"/>
                  <a:gd name="T38" fmla="*/ 1648 w 1649"/>
                  <a:gd name="T39" fmla="*/ 171 h 641"/>
                  <a:gd name="T40" fmla="*/ 1648 w 1649"/>
                  <a:gd name="T41" fmla="*/ 47 h 641"/>
                  <a:gd name="T42" fmla="*/ 1521 w 1649"/>
                  <a:gd name="T43" fmla="*/ 31 h 641"/>
                  <a:gd name="T44" fmla="*/ 577 w 1649"/>
                  <a:gd name="T45" fmla="*/ 537 h 641"/>
                  <a:gd name="T46" fmla="*/ 577 w 1649"/>
                  <a:gd name="T47" fmla="*/ 537 h 641"/>
                  <a:gd name="T48" fmla="*/ 366 w 1649"/>
                  <a:gd name="T49" fmla="*/ 569 h 641"/>
                  <a:gd name="T50" fmla="*/ 115 w 1649"/>
                  <a:gd name="T51" fmla="*/ 374 h 641"/>
                  <a:gd name="T52" fmla="*/ 111 w 1649"/>
                  <a:gd name="T53" fmla="*/ 139 h 641"/>
                  <a:gd name="T54" fmla="*/ 386 w 1649"/>
                  <a:gd name="T55" fmla="*/ 64 h 641"/>
                  <a:gd name="T56" fmla="*/ 700 w 1649"/>
                  <a:gd name="T57" fmla="*/ 167 h 641"/>
                  <a:gd name="T58" fmla="*/ 577 w 1649"/>
                  <a:gd name="T59" fmla="*/ 537 h 641"/>
                  <a:gd name="T60" fmla="*/ 1533 w 1649"/>
                  <a:gd name="T61" fmla="*/ 374 h 641"/>
                  <a:gd name="T62" fmla="*/ 1533 w 1649"/>
                  <a:gd name="T63" fmla="*/ 374 h 641"/>
                  <a:gd name="T64" fmla="*/ 1282 w 1649"/>
                  <a:gd name="T65" fmla="*/ 569 h 641"/>
                  <a:gd name="T66" fmla="*/ 1071 w 1649"/>
                  <a:gd name="T67" fmla="*/ 537 h 641"/>
                  <a:gd name="T68" fmla="*/ 948 w 1649"/>
                  <a:gd name="T69" fmla="*/ 167 h 641"/>
                  <a:gd name="T70" fmla="*/ 1262 w 1649"/>
                  <a:gd name="T71" fmla="*/ 64 h 641"/>
                  <a:gd name="T72" fmla="*/ 1536 w 1649"/>
                  <a:gd name="T73" fmla="*/ 139 h 641"/>
                  <a:gd name="T74" fmla="*/ 1533 w 1649"/>
                  <a:gd name="T75" fmla="*/ 37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9" h="641">
                    <a:moveTo>
                      <a:pt x="1521" y="31"/>
                    </a:moveTo>
                    <a:lnTo>
                      <a:pt x="1521" y="31"/>
                    </a:lnTo>
                    <a:cubicBezTo>
                      <a:pt x="1521" y="31"/>
                      <a:pt x="1313" y="0"/>
                      <a:pt x="1170" y="24"/>
                    </a:cubicBezTo>
                    <a:cubicBezTo>
                      <a:pt x="1027" y="43"/>
                      <a:pt x="908" y="75"/>
                      <a:pt x="868" y="71"/>
                    </a:cubicBezTo>
                    <a:cubicBezTo>
                      <a:pt x="832" y="71"/>
                      <a:pt x="824" y="71"/>
                      <a:pt x="824" y="71"/>
                    </a:cubicBezTo>
                    <a:cubicBezTo>
                      <a:pt x="824" y="71"/>
                      <a:pt x="816" y="71"/>
                      <a:pt x="780" y="71"/>
                    </a:cubicBezTo>
                    <a:cubicBezTo>
                      <a:pt x="740" y="75"/>
                      <a:pt x="621" y="43"/>
                      <a:pt x="478" y="24"/>
                    </a:cubicBezTo>
                    <a:cubicBezTo>
                      <a:pt x="334" y="0"/>
                      <a:pt x="127" y="31"/>
                      <a:pt x="127" y="31"/>
                    </a:cubicBezTo>
                    <a:cubicBezTo>
                      <a:pt x="0" y="47"/>
                      <a:pt x="0" y="47"/>
                      <a:pt x="0" y="47"/>
                    </a:cubicBezTo>
                    <a:cubicBezTo>
                      <a:pt x="0" y="171"/>
                      <a:pt x="0" y="171"/>
                      <a:pt x="0" y="171"/>
                    </a:cubicBezTo>
                    <a:cubicBezTo>
                      <a:pt x="0" y="171"/>
                      <a:pt x="31" y="199"/>
                      <a:pt x="40" y="211"/>
                    </a:cubicBezTo>
                    <a:cubicBezTo>
                      <a:pt x="47" y="226"/>
                      <a:pt x="95" y="398"/>
                      <a:pt x="123" y="469"/>
                    </a:cubicBezTo>
                    <a:cubicBezTo>
                      <a:pt x="151" y="537"/>
                      <a:pt x="251" y="640"/>
                      <a:pt x="494" y="597"/>
                    </a:cubicBezTo>
                    <a:cubicBezTo>
                      <a:pt x="736" y="553"/>
                      <a:pt x="764" y="254"/>
                      <a:pt x="780" y="235"/>
                    </a:cubicBezTo>
                    <a:cubicBezTo>
                      <a:pt x="796" y="219"/>
                      <a:pt x="824" y="214"/>
                      <a:pt x="824" y="214"/>
                    </a:cubicBezTo>
                    <a:cubicBezTo>
                      <a:pt x="824" y="214"/>
                      <a:pt x="852" y="219"/>
                      <a:pt x="868" y="235"/>
                    </a:cubicBezTo>
                    <a:cubicBezTo>
                      <a:pt x="883" y="254"/>
                      <a:pt x="911" y="553"/>
                      <a:pt x="1154" y="597"/>
                    </a:cubicBezTo>
                    <a:cubicBezTo>
                      <a:pt x="1397" y="640"/>
                      <a:pt x="1497" y="537"/>
                      <a:pt x="1524" y="469"/>
                    </a:cubicBezTo>
                    <a:cubicBezTo>
                      <a:pt x="1552" y="398"/>
                      <a:pt x="1600" y="226"/>
                      <a:pt x="1608" y="211"/>
                    </a:cubicBezTo>
                    <a:cubicBezTo>
                      <a:pt x="1616" y="199"/>
                      <a:pt x="1648" y="171"/>
                      <a:pt x="1648" y="171"/>
                    </a:cubicBezTo>
                    <a:cubicBezTo>
                      <a:pt x="1648" y="47"/>
                      <a:pt x="1648" y="47"/>
                      <a:pt x="1648" y="47"/>
                    </a:cubicBezTo>
                    <a:lnTo>
                      <a:pt x="1521" y="31"/>
                    </a:lnTo>
                    <a:close/>
                    <a:moveTo>
                      <a:pt x="577" y="537"/>
                    </a:moveTo>
                    <a:lnTo>
                      <a:pt x="577" y="537"/>
                    </a:lnTo>
                    <a:cubicBezTo>
                      <a:pt x="577" y="537"/>
                      <a:pt x="485" y="585"/>
                      <a:pt x="366" y="569"/>
                    </a:cubicBezTo>
                    <a:cubicBezTo>
                      <a:pt x="251" y="553"/>
                      <a:pt x="179" y="565"/>
                      <a:pt x="115" y="374"/>
                    </a:cubicBezTo>
                    <a:cubicBezTo>
                      <a:pt x="115" y="374"/>
                      <a:pt x="68" y="226"/>
                      <a:pt x="111" y="139"/>
                    </a:cubicBezTo>
                    <a:cubicBezTo>
                      <a:pt x="111" y="139"/>
                      <a:pt x="147" y="64"/>
                      <a:pt x="386" y="64"/>
                    </a:cubicBezTo>
                    <a:cubicBezTo>
                      <a:pt x="629" y="64"/>
                      <a:pt x="677" y="123"/>
                      <a:pt x="700" y="167"/>
                    </a:cubicBezTo>
                    <a:cubicBezTo>
                      <a:pt x="724" y="211"/>
                      <a:pt x="736" y="429"/>
                      <a:pt x="577" y="537"/>
                    </a:cubicBezTo>
                    <a:close/>
                    <a:moveTo>
                      <a:pt x="1533" y="374"/>
                    </a:moveTo>
                    <a:lnTo>
                      <a:pt x="1533" y="374"/>
                    </a:lnTo>
                    <a:cubicBezTo>
                      <a:pt x="1469" y="565"/>
                      <a:pt x="1397" y="553"/>
                      <a:pt x="1282" y="569"/>
                    </a:cubicBezTo>
                    <a:cubicBezTo>
                      <a:pt x="1162" y="585"/>
                      <a:pt x="1071" y="537"/>
                      <a:pt x="1071" y="537"/>
                    </a:cubicBezTo>
                    <a:cubicBezTo>
                      <a:pt x="911" y="429"/>
                      <a:pt x="923" y="211"/>
                      <a:pt x="948" y="167"/>
                    </a:cubicBezTo>
                    <a:cubicBezTo>
                      <a:pt x="971" y="123"/>
                      <a:pt x="1019" y="64"/>
                      <a:pt x="1262" y="64"/>
                    </a:cubicBezTo>
                    <a:cubicBezTo>
                      <a:pt x="1500" y="64"/>
                      <a:pt x="1536" y="139"/>
                      <a:pt x="1536" y="139"/>
                    </a:cubicBezTo>
                    <a:cubicBezTo>
                      <a:pt x="1580" y="226"/>
                      <a:pt x="1533" y="374"/>
                      <a:pt x="1533" y="374"/>
                    </a:cubicBezTo>
                    <a:close/>
                  </a:path>
                </a:pathLst>
              </a:custGeom>
              <a:solidFill>
                <a:srgbClr val="31313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9" name="Group 103"/>
            <p:cNvGrpSpPr/>
            <p:nvPr/>
          </p:nvGrpSpPr>
          <p:grpSpPr>
            <a:xfrm>
              <a:off x="3892445" y="2669624"/>
              <a:ext cx="309562" cy="325095"/>
              <a:chOff x="9809373" y="7518922"/>
              <a:chExt cx="825285" cy="867030"/>
            </a:xfrm>
          </p:grpSpPr>
          <p:sp>
            <p:nvSpPr>
              <p:cNvPr id="81" name="Freeform: Shape 104"/>
              <p:cNvSpPr/>
              <p:nvPr/>
            </p:nvSpPr>
            <p:spPr bwMode="auto">
              <a:xfrm>
                <a:off x="10480182" y="7776917"/>
                <a:ext cx="154476" cy="152259"/>
              </a:xfrm>
              <a:custGeom>
                <a:avLst/>
                <a:gdLst>
                  <a:gd name="T0" fmla="*/ 306 w 327"/>
                  <a:gd name="T1" fmla="*/ 131 h 323"/>
                  <a:gd name="T2" fmla="*/ 306 w 327"/>
                  <a:gd name="T3" fmla="*/ 131 h 323"/>
                  <a:gd name="T4" fmla="*/ 191 w 327"/>
                  <a:gd name="T5" fmla="*/ 307 h 323"/>
                  <a:gd name="T6" fmla="*/ 16 w 327"/>
                  <a:gd name="T7" fmla="*/ 187 h 323"/>
                  <a:gd name="T8" fmla="*/ 135 w 327"/>
                  <a:gd name="T9" fmla="*/ 16 h 323"/>
                  <a:gd name="T10" fmla="*/ 306 w 327"/>
                  <a:gd name="T11" fmla="*/ 131 h 323"/>
                </a:gdLst>
                <a:ahLst/>
                <a:cxnLst>
                  <a:cxn ang="0">
                    <a:pos x="T0" y="T1"/>
                  </a:cxn>
                  <a:cxn ang="0">
                    <a:pos x="T2" y="T3"/>
                  </a:cxn>
                  <a:cxn ang="0">
                    <a:pos x="T4" y="T5"/>
                  </a:cxn>
                  <a:cxn ang="0">
                    <a:pos x="T6" y="T7"/>
                  </a:cxn>
                  <a:cxn ang="0">
                    <a:pos x="T8" y="T9"/>
                  </a:cxn>
                  <a:cxn ang="0">
                    <a:pos x="T10" y="T11"/>
                  </a:cxn>
                </a:cxnLst>
                <a:rect l="0" t="0" r="r" b="b"/>
                <a:pathLst>
                  <a:path w="327" h="323">
                    <a:moveTo>
                      <a:pt x="306" y="131"/>
                    </a:moveTo>
                    <a:lnTo>
                      <a:pt x="306" y="131"/>
                    </a:lnTo>
                    <a:cubicBezTo>
                      <a:pt x="326" y="211"/>
                      <a:pt x="270" y="291"/>
                      <a:pt x="191" y="307"/>
                    </a:cubicBezTo>
                    <a:cubicBezTo>
                      <a:pt x="111" y="322"/>
                      <a:pt x="35" y="270"/>
                      <a:pt x="16" y="187"/>
                    </a:cubicBezTo>
                    <a:cubicBezTo>
                      <a:pt x="0" y="108"/>
                      <a:pt x="52" y="32"/>
                      <a:pt x="135" y="16"/>
                    </a:cubicBezTo>
                    <a:cubicBezTo>
                      <a:pt x="215" y="0"/>
                      <a:pt x="290" y="52"/>
                      <a:pt x="306" y="131"/>
                    </a:cubicBezTo>
                  </a:path>
                </a:pathLst>
              </a:custGeom>
              <a:solidFill>
                <a:schemeClr val="accent1">
                  <a:lumMod val="50000"/>
                </a:schemeClr>
              </a:solidFill>
              <a:ln>
                <a:noFill/>
              </a:ln>
              <a:effectLst/>
            </p:spPr>
            <p:txBody>
              <a:bodyPr anchor="ctr"/>
              <a:lstStyle/>
              <a:p>
                <a:pPr algn="ctr"/>
                <a:endParaRPr dirty="0">
                  <a:latin typeface="+mn-lt"/>
                  <a:ea typeface="+mn-ea"/>
                  <a:cs typeface="+mn-ea"/>
                  <a:sym typeface="+mn-lt"/>
                </a:endParaRPr>
              </a:p>
            </p:txBody>
          </p:sp>
          <p:sp>
            <p:nvSpPr>
              <p:cNvPr id="82" name="Freeform: Shape 105"/>
              <p:cNvSpPr/>
              <p:nvPr/>
            </p:nvSpPr>
            <p:spPr bwMode="auto">
              <a:xfrm>
                <a:off x="10078120" y="8142761"/>
                <a:ext cx="35974" cy="31721"/>
              </a:xfrm>
              <a:custGeom>
                <a:avLst/>
                <a:gdLst>
                  <a:gd name="T0" fmla="*/ 49 w 78"/>
                  <a:gd name="T1" fmla="*/ 60 h 69"/>
                  <a:gd name="T2" fmla="*/ 49 w 78"/>
                  <a:gd name="T3" fmla="*/ 60 h 69"/>
                  <a:gd name="T4" fmla="*/ 40 w 78"/>
                  <a:gd name="T5" fmla="*/ 64 h 69"/>
                  <a:gd name="T6" fmla="*/ 5 w 78"/>
                  <a:gd name="T7" fmla="*/ 40 h 69"/>
                  <a:gd name="T8" fmla="*/ 28 w 78"/>
                  <a:gd name="T9" fmla="*/ 4 h 69"/>
                  <a:gd name="T10" fmla="*/ 37 w 78"/>
                  <a:gd name="T11" fmla="*/ 0 h 69"/>
                  <a:gd name="T12" fmla="*/ 72 w 78"/>
                  <a:gd name="T13" fmla="*/ 24 h 69"/>
                  <a:gd name="T14" fmla="*/ 49 w 78"/>
                  <a:gd name="T15" fmla="*/ 6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49" y="60"/>
                    </a:moveTo>
                    <a:lnTo>
                      <a:pt x="49" y="60"/>
                    </a:lnTo>
                    <a:cubicBezTo>
                      <a:pt x="40" y="64"/>
                      <a:pt x="40" y="64"/>
                      <a:pt x="40" y="64"/>
                    </a:cubicBezTo>
                    <a:cubicBezTo>
                      <a:pt x="25" y="68"/>
                      <a:pt x="9" y="56"/>
                      <a:pt x="5" y="40"/>
                    </a:cubicBezTo>
                    <a:cubicBezTo>
                      <a:pt x="0" y="24"/>
                      <a:pt x="13" y="8"/>
                      <a:pt x="28" y="4"/>
                    </a:cubicBezTo>
                    <a:cubicBezTo>
                      <a:pt x="37" y="0"/>
                      <a:pt x="37" y="0"/>
                      <a:pt x="37" y="0"/>
                    </a:cubicBezTo>
                    <a:cubicBezTo>
                      <a:pt x="52" y="0"/>
                      <a:pt x="68" y="8"/>
                      <a:pt x="72" y="24"/>
                    </a:cubicBezTo>
                    <a:cubicBezTo>
                      <a:pt x="77" y="44"/>
                      <a:pt x="64" y="60"/>
                      <a:pt x="49" y="60"/>
                    </a:cubicBezTo>
                  </a:path>
                </a:pathLst>
              </a:custGeom>
              <a:solidFill>
                <a:srgbClr val="38557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83" name="Freeform: Shape 106"/>
              <p:cNvSpPr/>
              <p:nvPr/>
            </p:nvSpPr>
            <p:spPr bwMode="auto">
              <a:xfrm>
                <a:off x="10099281" y="8178711"/>
                <a:ext cx="33858" cy="29606"/>
              </a:xfrm>
              <a:custGeom>
                <a:avLst/>
                <a:gdLst>
                  <a:gd name="T0" fmla="*/ 48 w 77"/>
                  <a:gd name="T1" fmla="*/ 60 h 68"/>
                  <a:gd name="T2" fmla="*/ 48 w 77"/>
                  <a:gd name="T3" fmla="*/ 60 h 68"/>
                  <a:gd name="T4" fmla="*/ 40 w 77"/>
                  <a:gd name="T5" fmla="*/ 63 h 68"/>
                  <a:gd name="T6" fmla="*/ 5 w 77"/>
                  <a:gd name="T7" fmla="*/ 40 h 68"/>
                  <a:gd name="T8" fmla="*/ 5 w 77"/>
                  <a:gd name="T9" fmla="*/ 40 h 68"/>
                  <a:gd name="T10" fmla="*/ 28 w 77"/>
                  <a:gd name="T11" fmla="*/ 4 h 68"/>
                  <a:gd name="T12" fmla="*/ 36 w 77"/>
                  <a:gd name="T13" fmla="*/ 0 h 68"/>
                  <a:gd name="T14" fmla="*/ 72 w 77"/>
                  <a:gd name="T15" fmla="*/ 23 h 68"/>
                  <a:gd name="T16" fmla="*/ 48 w 77"/>
                  <a:gd name="T17"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8" y="60"/>
                    </a:moveTo>
                    <a:lnTo>
                      <a:pt x="48" y="60"/>
                    </a:lnTo>
                    <a:cubicBezTo>
                      <a:pt x="40" y="63"/>
                      <a:pt x="40" y="63"/>
                      <a:pt x="40" y="63"/>
                    </a:cubicBezTo>
                    <a:cubicBezTo>
                      <a:pt x="24" y="67"/>
                      <a:pt x="8" y="56"/>
                      <a:pt x="5" y="40"/>
                    </a:cubicBezTo>
                    <a:lnTo>
                      <a:pt x="5" y="40"/>
                    </a:lnTo>
                    <a:cubicBezTo>
                      <a:pt x="0" y="23"/>
                      <a:pt x="12" y="8"/>
                      <a:pt x="28" y="4"/>
                    </a:cubicBezTo>
                    <a:cubicBezTo>
                      <a:pt x="36" y="0"/>
                      <a:pt x="36" y="0"/>
                      <a:pt x="36" y="0"/>
                    </a:cubicBezTo>
                    <a:cubicBezTo>
                      <a:pt x="52" y="0"/>
                      <a:pt x="68" y="8"/>
                      <a:pt x="72" y="23"/>
                    </a:cubicBezTo>
                    <a:cubicBezTo>
                      <a:pt x="76" y="44"/>
                      <a:pt x="64" y="60"/>
                      <a:pt x="48" y="60"/>
                    </a:cubicBezTo>
                  </a:path>
                </a:pathLst>
              </a:custGeom>
              <a:solidFill>
                <a:srgbClr val="38557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84" name="Freeform: Shape 107"/>
              <p:cNvSpPr/>
              <p:nvPr/>
            </p:nvSpPr>
            <p:spPr bwMode="auto">
              <a:xfrm>
                <a:off x="9938457" y="8053943"/>
                <a:ext cx="275095" cy="332009"/>
              </a:xfrm>
              <a:custGeom>
                <a:avLst/>
                <a:gdLst>
                  <a:gd name="T0" fmla="*/ 514 w 578"/>
                  <a:gd name="T1" fmla="*/ 661 h 697"/>
                  <a:gd name="T2" fmla="*/ 514 w 578"/>
                  <a:gd name="T3" fmla="*/ 661 h 697"/>
                  <a:gd name="T4" fmla="*/ 514 w 578"/>
                  <a:gd name="T5" fmla="*/ 661 h 697"/>
                  <a:gd name="T6" fmla="*/ 354 w 578"/>
                  <a:gd name="T7" fmla="*/ 637 h 697"/>
                  <a:gd name="T8" fmla="*/ 36 w 578"/>
                  <a:gd name="T9" fmla="*/ 195 h 697"/>
                  <a:gd name="T10" fmla="*/ 63 w 578"/>
                  <a:gd name="T11" fmla="*/ 36 h 697"/>
                  <a:gd name="T12" fmla="*/ 63 w 578"/>
                  <a:gd name="T13" fmla="*/ 36 h 697"/>
                  <a:gd name="T14" fmla="*/ 223 w 578"/>
                  <a:gd name="T15" fmla="*/ 60 h 697"/>
                  <a:gd name="T16" fmla="*/ 542 w 578"/>
                  <a:gd name="T17" fmla="*/ 502 h 697"/>
                  <a:gd name="T18" fmla="*/ 514 w 578"/>
                  <a:gd name="T19" fmla="*/ 66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 h="697">
                    <a:moveTo>
                      <a:pt x="514" y="661"/>
                    </a:moveTo>
                    <a:lnTo>
                      <a:pt x="514" y="661"/>
                    </a:lnTo>
                    <a:lnTo>
                      <a:pt x="514" y="661"/>
                    </a:lnTo>
                    <a:cubicBezTo>
                      <a:pt x="462" y="696"/>
                      <a:pt x="390" y="685"/>
                      <a:pt x="354" y="637"/>
                    </a:cubicBezTo>
                    <a:cubicBezTo>
                      <a:pt x="36" y="195"/>
                      <a:pt x="36" y="195"/>
                      <a:pt x="36" y="195"/>
                    </a:cubicBezTo>
                    <a:cubicBezTo>
                      <a:pt x="0" y="144"/>
                      <a:pt x="12" y="72"/>
                      <a:pt x="63" y="36"/>
                    </a:cubicBezTo>
                    <a:lnTo>
                      <a:pt x="63" y="36"/>
                    </a:lnTo>
                    <a:cubicBezTo>
                      <a:pt x="112" y="0"/>
                      <a:pt x="183" y="12"/>
                      <a:pt x="223" y="60"/>
                    </a:cubicBezTo>
                    <a:cubicBezTo>
                      <a:pt x="542" y="502"/>
                      <a:pt x="542" y="502"/>
                      <a:pt x="542" y="502"/>
                    </a:cubicBezTo>
                    <a:cubicBezTo>
                      <a:pt x="577" y="553"/>
                      <a:pt x="565" y="625"/>
                      <a:pt x="514" y="661"/>
                    </a:cubicBezTo>
                  </a:path>
                </a:pathLst>
              </a:custGeom>
              <a:solidFill>
                <a:schemeClr val="accent1">
                  <a:lumMod val="75000"/>
                </a:schemeClr>
              </a:solidFill>
              <a:ln>
                <a:noFill/>
              </a:ln>
              <a:effectLst/>
            </p:spPr>
            <p:txBody>
              <a:bodyPr anchor="ctr"/>
              <a:lstStyle/>
              <a:p>
                <a:pPr algn="ctr"/>
                <a:endParaRPr dirty="0">
                  <a:latin typeface="+mn-lt"/>
                  <a:ea typeface="+mn-ea"/>
                  <a:cs typeface="+mn-ea"/>
                  <a:sym typeface="+mn-lt"/>
                </a:endParaRPr>
              </a:p>
            </p:txBody>
          </p:sp>
          <p:sp>
            <p:nvSpPr>
              <p:cNvPr id="85" name="Freeform: Shape 108"/>
              <p:cNvSpPr/>
              <p:nvPr/>
            </p:nvSpPr>
            <p:spPr bwMode="auto">
              <a:xfrm>
                <a:off x="10069656" y="7544299"/>
                <a:ext cx="533261" cy="623839"/>
              </a:xfrm>
              <a:custGeom>
                <a:avLst/>
                <a:gdLst>
                  <a:gd name="T0" fmla="*/ 0 w 1115"/>
                  <a:gd name="T1" fmla="*/ 490 h 1307"/>
                  <a:gd name="T2" fmla="*/ 0 w 1115"/>
                  <a:gd name="T3" fmla="*/ 490 h 1307"/>
                  <a:gd name="T4" fmla="*/ 71 w 1115"/>
                  <a:gd name="T5" fmla="*/ 836 h 1307"/>
                  <a:gd name="T6" fmla="*/ 139 w 1115"/>
                  <a:gd name="T7" fmla="*/ 1183 h 1307"/>
                  <a:gd name="T8" fmla="*/ 1114 w 1115"/>
                  <a:gd name="T9" fmla="*/ 1306 h 1307"/>
                  <a:gd name="T10" fmla="*/ 983 w 1115"/>
                  <a:gd name="T11" fmla="*/ 653 h 1307"/>
                  <a:gd name="T12" fmla="*/ 852 w 1115"/>
                  <a:gd name="T13" fmla="*/ 0 h 1307"/>
                  <a:gd name="T14" fmla="*/ 0 w 1115"/>
                  <a:gd name="T15" fmla="*/ 490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307">
                    <a:moveTo>
                      <a:pt x="0" y="490"/>
                    </a:moveTo>
                    <a:lnTo>
                      <a:pt x="0" y="490"/>
                    </a:lnTo>
                    <a:cubicBezTo>
                      <a:pt x="71" y="836"/>
                      <a:pt x="71" y="836"/>
                      <a:pt x="71" y="836"/>
                    </a:cubicBezTo>
                    <a:cubicBezTo>
                      <a:pt x="139" y="1183"/>
                      <a:pt x="139" y="1183"/>
                      <a:pt x="139" y="1183"/>
                    </a:cubicBezTo>
                    <a:cubicBezTo>
                      <a:pt x="139" y="1183"/>
                      <a:pt x="880" y="995"/>
                      <a:pt x="1114" y="1306"/>
                    </a:cubicBezTo>
                    <a:cubicBezTo>
                      <a:pt x="983" y="653"/>
                      <a:pt x="983" y="653"/>
                      <a:pt x="983" y="653"/>
                    </a:cubicBezTo>
                    <a:cubicBezTo>
                      <a:pt x="852" y="0"/>
                      <a:pt x="852" y="0"/>
                      <a:pt x="852" y="0"/>
                    </a:cubicBezTo>
                    <a:cubicBezTo>
                      <a:pt x="756" y="379"/>
                      <a:pt x="0" y="490"/>
                      <a:pt x="0" y="490"/>
                    </a:cubicBezTo>
                  </a:path>
                </a:pathLst>
              </a:custGeom>
              <a:solidFill>
                <a:schemeClr val="accent1">
                  <a:lumMod val="50000"/>
                </a:schemeClr>
              </a:solidFill>
              <a:ln w="9525" cap="flat">
                <a:noFill/>
                <a:bevel/>
              </a:ln>
              <a:effectLst/>
            </p:spPr>
            <p:txBody>
              <a:bodyPr anchor="ctr"/>
              <a:lstStyle/>
              <a:p>
                <a:pPr algn="ctr"/>
                <a:endParaRPr dirty="0">
                  <a:latin typeface="+mn-lt"/>
                  <a:ea typeface="+mn-ea"/>
                  <a:cs typeface="+mn-ea"/>
                  <a:sym typeface="+mn-lt"/>
                </a:endParaRPr>
              </a:p>
            </p:txBody>
          </p:sp>
          <p:sp>
            <p:nvSpPr>
              <p:cNvPr id="86" name="Freeform: Shape 109"/>
              <p:cNvSpPr/>
              <p:nvPr/>
            </p:nvSpPr>
            <p:spPr bwMode="auto">
              <a:xfrm>
                <a:off x="10448440" y="7518922"/>
                <a:ext cx="181986" cy="674592"/>
              </a:xfrm>
              <a:custGeom>
                <a:avLst/>
                <a:gdLst>
                  <a:gd name="T0" fmla="*/ 330 w 383"/>
                  <a:gd name="T1" fmla="*/ 1405 h 1410"/>
                  <a:gd name="T2" fmla="*/ 330 w 383"/>
                  <a:gd name="T3" fmla="*/ 1405 h 1410"/>
                  <a:gd name="T4" fmla="*/ 330 w 383"/>
                  <a:gd name="T5" fmla="*/ 1405 h 1410"/>
                  <a:gd name="T6" fmla="*/ 263 w 383"/>
                  <a:gd name="T7" fmla="*/ 1361 h 1410"/>
                  <a:gd name="T8" fmla="*/ 4 w 383"/>
                  <a:gd name="T9" fmla="*/ 71 h 1410"/>
                  <a:gd name="T10" fmla="*/ 48 w 383"/>
                  <a:gd name="T11" fmla="*/ 4 h 1410"/>
                  <a:gd name="T12" fmla="*/ 116 w 383"/>
                  <a:gd name="T13" fmla="*/ 47 h 1410"/>
                  <a:gd name="T14" fmla="*/ 374 w 383"/>
                  <a:gd name="T15" fmla="*/ 1337 h 1410"/>
                  <a:gd name="T16" fmla="*/ 330 w 383"/>
                  <a:gd name="T17" fmla="*/ 140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10">
                    <a:moveTo>
                      <a:pt x="330" y="1405"/>
                    </a:moveTo>
                    <a:lnTo>
                      <a:pt x="330" y="1405"/>
                    </a:lnTo>
                    <a:lnTo>
                      <a:pt x="330" y="1405"/>
                    </a:lnTo>
                    <a:cubicBezTo>
                      <a:pt x="298" y="1409"/>
                      <a:pt x="270" y="1389"/>
                      <a:pt x="263" y="1361"/>
                    </a:cubicBezTo>
                    <a:cubicBezTo>
                      <a:pt x="4" y="71"/>
                      <a:pt x="4" y="71"/>
                      <a:pt x="4" y="71"/>
                    </a:cubicBezTo>
                    <a:cubicBezTo>
                      <a:pt x="0" y="39"/>
                      <a:pt x="20" y="11"/>
                      <a:pt x="48" y="4"/>
                    </a:cubicBezTo>
                    <a:cubicBezTo>
                      <a:pt x="80" y="0"/>
                      <a:pt x="107" y="19"/>
                      <a:pt x="116" y="47"/>
                    </a:cubicBezTo>
                    <a:cubicBezTo>
                      <a:pt x="374" y="1337"/>
                      <a:pt x="374" y="1337"/>
                      <a:pt x="374" y="1337"/>
                    </a:cubicBezTo>
                    <a:cubicBezTo>
                      <a:pt x="382" y="1369"/>
                      <a:pt x="362" y="1396"/>
                      <a:pt x="330" y="1405"/>
                    </a:cubicBezTo>
                  </a:path>
                </a:pathLst>
              </a:custGeom>
              <a:solidFill>
                <a:schemeClr val="accent2"/>
              </a:solidFill>
              <a:ln>
                <a:noFill/>
              </a:ln>
              <a:effectLst/>
            </p:spPr>
            <p:txBody>
              <a:bodyPr anchor="ctr"/>
              <a:lstStyle/>
              <a:p>
                <a:pPr algn="ctr"/>
                <a:endParaRPr dirty="0">
                  <a:latin typeface="+mn-lt"/>
                  <a:ea typeface="+mn-ea"/>
                  <a:cs typeface="+mn-ea"/>
                  <a:sym typeface="+mn-lt"/>
                </a:endParaRPr>
              </a:p>
            </p:txBody>
          </p:sp>
          <p:sp>
            <p:nvSpPr>
              <p:cNvPr id="87" name="Freeform: Shape 110"/>
              <p:cNvSpPr/>
              <p:nvPr/>
            </p:nvSpPr>
            <p:spPr bwMode="auto">
              <a:xfrm>
                <a:off x="9809373" y="7779031"/>
                <a:ext cx="325882" cy="370074"/>
              </a:xfrm>
              <a:custGeom>
                <a:avLst/>
                <a:gdLst>
                  <a:gd name="T0" fmla="*/ 542 w 682"/>
                  <a:gd name="T1" fmla="*/ 0 h 777"/>
                  <a:gd name="T2" fmla="*/ 542 w 682"/>
                  <a:gd name="T3" fmla="*/ 0 h 777"/>
                  <a:gd name="T4" fmla="*/ 124 w 682"/>
                  <a:gd name="T5" fmla="*/ 99 h 777"/>
                  <a:gd name="T6" fmla="*/ 24 w 682"/>
                  <a:gd name="T7" fmla="*/ 310 h 777"/>
                  <a:gd name="T8" fmla="*/ 84 w 682"/>
                  <a:gd name="T9" fmla="*/ 609 h 777"/>
                  <a:gd name="T10" fmla="*/ 259 w 682"/>
                  <a:gd name="T11" fmla="*/ 760 h 777"/>
                  <a:gd name="T12" fmla="*/ 681 w 682"/>
                  <a:gd name="T13" fmla="*/ 693 h 777"/>
                  <a:gd name="T14" fmla="*/ 542 w 682"/>
                  <a:gd name="T15" fmla="*/ 0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2" h="777">
                    <a:moveTo>
                      <a:pt x="542" y="0"/>
                    </a:moveTo>
                    <a:lnTo>
                      <a:pt x="542" y="0"/>
                    </a:lnTo>
                    <a:cubicBezTo>
                      <a:pt x="124" y="99"/>
                      <a:pt x="124" y="99"/>
                      <a:pt x="124" y="99"/>
                    </a:cubicBezTo>
                    <a:cubicBezTo>
                      <a:pt x="48" y="116"/>
                      <a:pt x="0" y="211"/>
                      <a:pt x="24" y="310"/>
                    </a:cubicBezTo>
                    <a:cubicBezTo>
                      <a:pt x="84" y="609"/>
                      <a:pt x="84" y="609"/>
                      <a:pt x="84" y="609"/>
                    </a:cubicBezTo>
                    <a:cubicBezTo>
                      <a:pt x="104" y="708"/>
                      <a:pt x="184" y="776"/>
                      <a:pt x="259" y="760"/>
                    </a:cubicBezTo>
                    <a:cubicBezTo>
                      <a:pt x="681" y="693"/>
                      <a:pt x="681" y="693"/>
                      <a:pt x="681" y="693"/>
                    </a:cubicBezTo>
                    <a:lnTo>
                      <a:pt x="542" y="0"/>
                    </a:lnTo>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88" name="Freeform: Shape 111"/>
              <p:cNvSpPr/>
              <p:nvPr/>
            </p:nvSpPr>
            <p:spPr bwMode="auto">
              <a:xfrm>
                <a:off x="9815722" y="7897455"/>
                <a:ext cx="99457" cy="38065"/>
              </a:xfrm>
              <a:custGeom>
                <a:avLst/>
                <a:gdLst>
                  <a:gd name="T0" fmla="*/ 183 w 212"/>
                  <a:gd name="T1" fmla="*/ 4 h 85"/>
                  <a:gd name="T2" fmla="*/ 183 w 212"/>
                  <a:gd name="T3" fmla="*/ 4 h 85"/>
                  <a:gd name="T4" fmla="*/ 0 w 212"/>
                  <a:gd name="T5" fmla="*/ 40 h 85"/>
                  <a:gd name="T6" fmla="*/ 12 w 212"/>
                  <a:gd name="T7" fmla="*/ 84 h 85"/>
                  <a:gd name="T8" fmla="*/ 192 w 212"/>
                  <a:gd name="T9" fmla="*/ 47 h 85"/>
                  <a:gd name="T10" fmla="*/ 208 w 212"/>
                  <a:gd name="T11" fmla="*/ 19 h 85"/>
                  <a:gd name="T12" fmla="*/ 183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83" y="4"/>
                    </a:moveTo>
                    <a:lnTo>
                      <a:pt x="183" y="4"/>
                    </a:lnTo>
                    <a:cubicBezTo>
                      <a:pt x="0" y="40"/>
                      <a:pt x="0" y="40"/>
                      <a:pt x="0" y="40"/>
                    </a:cubicBezTo>
                    <a:cubicBezTo>
                      <a:pt x="12" y="84"/>
                      <a:pt x="12" y="84"/>
                      <a:pt x="12" y="84"/>
                    </a:cubicBezTo>
                    <a:cubicBezTo>
                      <a:pt x="192" y="47"/>
                      <a:pt x="192" y="47"/>
                      <a:pt x="192" y="47"/>
                    </a:cubicBezTo>
                    <a:cubicBezTo>
                      <a:pt x="203" y="47"/>
                      <a:pt x="211" y="32"/>
                      <a:pt x="208" y="19"/>
                    </a:cubicBezTo>
                    <a:cubicBezTo>
                      <a:pt x="208" y="7"/>
                      <a:pt x="195" y="0"/>
                      <a:pt x="183"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89" name="Freeform: Shape 112"/>
              <p:cNvSpPr/>
              <p:nvPr/>
            </p:nvSpPr>
            <p:spPr bwMode="auto">
              <a:xfrm>
                <a:off x="9824186" y="7933405"/>
                <a:ext cx="99457" cy="38065"/>
              </a:xfrm>
              <a:custGeom>
                <a:avLst/>
                <a:gdLst>
                  <a:gd name="T0" fmla="*/ 179 w 212"/>
                  <a:gd name="T1" fmla="*/ 4 h 85"/>
                  <a:gd name="T2" fmla="*/ 179 w 212"/>
                  <a:gd name="T3" fmla="*/ 4 h 85"/>
                  <a:gd name="T4" fmla="*/ 0 w 212"/>
                  <a:gd name="T5" fmla="*/ 40 h 85"/>
                  <a:gd name="T6" fmla="*/ 8 w 212"/>
                  <a:gd name="T7" fmla="*/ 84 h 85"/>
                  <a:gd name="T8" fmla="*/ 192 w 212"/>
                  <a:gd name="T9" fmla="*/ 48 h 85"/>
                  <a:gd name="T10" fmla="*/ 207 w 212"/>
                  <a:gd name="T11" fmla="*/ 20 h 85"/>
                  <a:gd name="T12" fmla="*/ 179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79" y="4"/>
                    </a:moveTo>
                    <a:lnTo>
                      <a:pt x="179" y="4"/>
                    </a:lnTo>
                    <a:cubicBezTo>
                      <a:pt x="0" y="40"/>
                      <a:pt x="0" y="40"/>
                      <a:pt x="0" y="40"/>
                    </a:cubicBezTo>
                    <a:cubicBezTo>
                      <a:pt x="8" y="84"/>
                      <a:pt x="8" y="84"/>
                      <a:pt x="8" y="84"/>
                    </a:cubicBezTo>
                    <a:cubicBezTo>
                      <a:pt x="192" y="48"/>
                      <a:pt x="192" y="48"/>
                      <a:pt x="192" y="48"/>
                    </a:cubicBezTo>
                    <a:cubicBezTo>
                      <a:pt x="204" y="44"/>
                      <a:pt x="211" y="32"/>
                      <a:pt x="207" y="20"/>
                    </a:cubicBezTo>
                    <a:cubicBezTo>
                      <a:pt x="207" y="9"/>
                      <a:pt x="195" y="0"/>
                      <a:pt x="179"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90" name="Freeform: Shape 113"/>
              <p:cNvSpPr/>
              <p:nvPr/>
            </p:nvSpPr>
            <p:spPr bwMode="auto">
              <a:xfrm>
                <a:off x="9832651" y="7969355"/>
                <a:ext cx="99457" cy="38065"/>
              </a:xfrm>
              <a:custGeom>
                <a:avLst/>
                <a:gdLst>
                  <a:gd name="T0" fmla="*/ 179 w 212"/>
                  <a:gd name="T1" fmla="*/ 4 h 84"/>
                  <a:gd name="T2" fmla="*/ 179 w 212"/>
                  <a:gd name="T3" fmla="*/ 4 h 84"/>
                  <a:gd name="T4" fmla="*/ 0 w 212"/>
                  <a:gd name="T5" fmla="*/ 40 h 84"/>
                  <a:gd name="T6" fmla="*/ 8 w 212"/>
                  <a:gd name="T7" fmla="*/ 83 h 84"/>
                  <a:gd name="T8" fmla="*/ 191 w 212"/>
                  <a:gd name="T9" fmla="*/ 48 h 84"/>
                  <a:gd name="T10" fmla="*/ 207 w 212"/>
                  <a:gd name="T11" fmla="*/ 20 h 84"/>
                  <a:gd name="T12" fmla="*/ 179 w 212"/>
                  <a:gd name="T13" fmla="*/ 4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4"/>
                    </a:moveTo>
                    <a:lnTo>
                      <a:pt x="179" y="4"/>
                    </a:lnTo>
                    <a:cubicBezTo>
                      <a:pt x="0" y="40"/>
                      <a:pt x="0" y="40"/>
                      <a:pt x="0" y="40"/>
                    </a:cubicBezTo>
                    <a:cubicBezTo>
                      <a:pt x="8" y="83"/>
                      <a:pt x="8" y="83"/>
                      <a:pt x="8" y="83"/>
                    </a:cubicBezTo>
                    <a:cubicBezTo>
                      <a:pt x="191" y="48"/>
                      <a:pt x="191" y="48"/>
                      <a:pt x="191" y="48"/>
                    </a:cubicBezTo>
                    <a:cubicBezTo>
                      <a:pt x="203" y="43"/>
                      <a:pt x="211" y="32"/>
                      <a:pt x="207" y="20"/>
                    </a:cubicBezTo>
                    <a:cubicBezTo>
                      <a:pt x="203" y="8"/>
                      <a:pt x="191" y="0"/>
                      <a:pt x="179" y="4"/>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91" name="Freeform: Shape 114"/>
              <p:cNvSpPr/>
              <p:nvPr/>
            </p:nvSpPr>
            <p:spPr bwMode="auto">
              <a:xfrm>
                <a:off x="9838999" y="8005305"/>
                <a:ext cx="99457" cy="38065"/>
              </a:xfrm>
              <a:custGeom>
                <a:avLst/>
                <a:gdLst>
                  <a:gd name="T0" fmla="*/ 179 w 212"/>
                  <a:gd name="T1" fmla="*/ 0 h 84"/>
                  <a:gd name="T2" fmla="*/ 179 w 212"/>
                  <a:gd name="T3" fmla="*/ 0 h 84"/>
                  <a:gd name="T4" fmla="*/ 0 w 212"/>
                  <a:gd name="T5" fmla="*/ 39 h 84"/>
                  <a:gd name="T6" fmla="*/ 8 w 212"/>
                  <a:gd name="T7" fmla="*/ 83 h 84"/>
                  <a:gd name="T8" fmla="*/ 187 w 212"/>
                  <a:gd name="T9" fmla="*/ 47 h 84"/>
                  <a:gd name="T10" fmla="*/ 207 w 212"/>
                  <a:gd name="T11" fmla="*/ 19 h 84"/>
                  <a:gd name="T12" fmla="*/ 179 w 2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0"/>
                    </a:moveTo>
                    <a:lnTo>
                      <a:pt x="179" y="0"/>
                    </a:lnTo>
                    <a:cubicBezTo>
                      <a:pt x="0" y="39"/>
                      <a:pt x="0" y="39"/>
                      <a:pt x="0" y="39"/>
                    </a:cubicBezTo>
                    <a:cubicBezTo>
                      <a:pt x="8" y="83"/>
                      <a:pt x="8" y="83"/>
                      <a:pt x="8" y="83"/>
                    </a:cubicBezTo>
                    <a:cubicBezTo>
                      <a:pt x="187" y="47"/>
                      <a:pt x="187" y="47"/>
                      <a:pt x="187" y="47"/>
                    </a:cubicBezTo>
                    <a:cubicBezTo>
                      <a:pt x="199" y="44"/>
                      <a:pt x="211" y="31"/>
                      <a:pt x="207" y="19"/>
                    </a:cubicBezTo>
                    <a:cubicBezTo>
                      <a:pt x="203" y="7"/>
                      <a:pt x="191" y="0"/>
                      <a:pt x="179" y="0"/>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sp>
            <p:nvSpPr>
              <p:cNvPr id="92" name="Freeform: Shape 115"/>
              <p:cNvSpPr/>
              <p:nvPr/>
            </p:nvSpPr>
            <p:spPr bwMode="auto">
              <a:xfrm>
                <a:off x="9847464" y="8041255"/>
                <a:ext cx="97341" cy="38065"/>
              </a:xfrm>
              <a:custGeom>
                <a:avLst/>
                <a:gdLst>
                  <a:gd name="T0" fmla="*/ 179 w 208"/>
                  <a:gd name="T1" fmla="*/ 0 h 85"/>
                  <a:gd name="T2" fmla="*/ 179 w 208"/>
                  <a:gd name="T3" fmla="*/ 0 h 85"/>
                  <a:gd name="T4" fmla="*/ 0 w 208"/>
                  <a:gd name="T5" fmla="*/ 36 h 85"/>
                  <a:gd name="T6" fmla="*/ 8 w 208"/>
                  <a:gd name="T7" fmla="*/ 84 h 85"/>
                  <a:gd name="T8" fmla="*/ 187 w 208"/>
                  <a:gd name="T9" fmla="*/ 48 h 85"/>
                  <a:gd name="T10" fmla="*/ 207 w 208"/>
                  <a:gd name="T11" fmla="*/ 20 h 85"/>
                  <a:gd name="T12" fmla="*/ 179 w 20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08" h="85">
                    <a:moveTo>
                      <a:pt x="179" y="0"/>
                    </a:moveTo>
                    <a:lnTo>
                      <a:pt x="179" y="0"/>
                    </a:lnTo>
                    <a:cubicBezTo>
                      <a:pt x="0" y="36"/>
                      <a:pt x="0" y="36"/>
                      <a:pt x="0" y="36"/>
                    </a:cubicBezTo>
                    <a:cubicBezTo>
                      <a:pt x="8" y="84"/>
                      <a:pt x="8" y="84"/>
                      <a:pt x="8" y="84"/>
                    </a:cubicBezTo>
                    <a:cubicBezTo>
                      <a:pt x="187" y="48"/>
                      <a:pt x="187" y="48"/>
                      <a:pt x="187" y="48"/>
                    </a:cubicBezTo>
                    <a:cubicBezTo>
                      <a:pt x="199" y="44"/>
                      <a:pt x="207" y="32"/>
                      <a:pt x="207" y="20"/>
                    </a:cubicBezTo>
                    <a:cubicBezTo>
                      <a:pt x="203" y="8"/>
                      <a:pt x="191" y="0"/>
                      <a:pt x="179" y="0"/>
                    </a:cubicBezTo>
                  </a:path>
                </a:pathLst>
              </a:custGeom>
              <a:solidFill>
                <a:schemeClr val="accent3">
                  <a:lumMod val="50000"/>
                </a:schemeClr>
              </a:solidFill>
              <a:ln>
                <a:noFill/>
              </a:ln>
              <a:effectLst/>
            </p:spPr>
            <p:txBody>
              <a:bodyPr anchor="ctr"/>
              <a:lstStyle/>
              <a:p>
                <a:pPr algn="ctr"/>
                <a:endParaRPr dirty="0">
                  <a:latin typeface="+mn-lt"/>
                  <a:ea typeface="+mn-ea"/>
                  <a:cs typeface="+mn-ea"/>
                  <a:sym typeface="+mn-lt"/>
                </a:endParaRPr>
              </a:p>
            </p:txBody>
          </p:sp>
        </p:grpSp>
        <p:grpSp>
          <p:nvGrpSpPr>
            <p:cNvPr id="10" name="Group 116"/>
            <p:cNvGrpSpPr/>
            <p:nvPr/>
          </p:nvGrpSpPr>
          <p:grpSpPr>
            <a:xfrm>
              <a:off x="5178458" y="2759216"/>
              <a:ext cx="300831" cy="257696"/>
              <a:chOff x="13463904" y="7694443"/>
              <a:chExt cx="802008" cy="687280"/>
            </a:xfrm>
          </p:grpSpPr>
          <p:sp>
            <p:nvSpPr>
              <p:cNvPr id="74" name="Freeform: Shape 117"/>
              <p:cNvSpPr/>
              <p:nvPr/>
            </p:nvSpPr>
            <p:spPr bwMode="auto">
              <a:xfrm>
                <a:off x="13482949" y="7800178"/>
                <a:ext cx="782963" cy="581545"/>
              </a:xfrm>
              <a:custGeom>
                <a:avLst/>
                <a:gdLst>
                  <a:gd name="T0" fmla="*/ 1637 w 1638"/>
                  <a:gd name="T1" fmla="*/ 728 h 1215"/>
                  <a:gd name="T2" fmla="*/ 255 w 1638"/>
                  <a:gd name="T3" fmla="*/ 1214 h 1215"/>
                  <a:gd name="T4" fmla="*/ 0 w 1638"/>
                  <a:gd name="T5" fmla="*/ 481 h 1215"/>
                  <a:gd name="T6" fmla="*/ 1382 w 1638"/>
                  <a:gd name="T7" fmla="*/ 0 h 1215"/>
                  <a:gd name="T8" fmla="*/ 1637 w 1638"/>
                  <a:gd name="T9" fmla="*/ 728 h 1215"/>
                </a:gdLst>
                <a:ahLst/>
                <a:cxnLst>
                  <a:cxn ang="0">
                    <a:pos x="T0" y="T1"/>
                  </a:cxn>
                  <a:cxn ang="0">
                    <a:pos x="T2" y="T3"/>
                  </a:cxn>
                  <a:cxn ang="0">
                    <a:pos x="T4" y="T5"/>
                  </a:cxn>
                  <a:cxn ang="0">
                    <a:pos x="T6" y="T7"/>
                  </a:cxn>
                  <a:cxn ang="0">
                    <a:pos x="T8" y="T9"/>
                  </a:cxn>
                </a:cxnLst>
                <a:rect l="0" t="0" r="r" b="b"/>
                <a:pathLst>
                  <a:path w="1638" h="1215">
                    <a:moveTo>
                      <a:pt x="1637" y="728"/>
                    </a:moveTo>
                    <a:lnTo>
                      <a:pt x="255" y="1214"/>
                    </a:lnTo>
                    <a:lnTo>
                      <a:pt x="0" y="481"/>
                    </a:lnTo>
                    <a:lnTo>
                      <a:pt x="1382" y="0"/>
                    </a:lnTo>
                    <a:lnTo>
                      <a:pt x="1637" y="728"/>
                    </a:lnTo>
                  </a:path>
                </a:pathLst>
              </a:custGeom>
              <a:solidFill>
                <a:schemeClr val="accent3">
                  <a:lumMod val="75000"/>
                </a:schemeClr>
              </a:solidFill>
              <a:ln>
                <a:noFill/>
              </a:ln>
              <a:effectLst/>
            </p:spPr>
            <p:txBody>
              <a:bodyPr anchor="ctr"/>
              <a:lstStyle/>
              <a:p>
                <a:pPr algn="ctr"/>
                <a:endParaRPr dirty="0">
                  <a:latin typeface="+mn-lt"/>
                  <a:ea typeface="+mn-ea"/>
                  <a:cs typeface="+mn-ea"/>
                  <a:sym typeface="+mn-lt"/>
                </a:endParaRPr>
              </a:p>
            </p:txBody>
          </p:sp>
          <p:sp>
            <p:nvSpPr>
              <p:cNvPr id="75" name="Freeform: Shape 118"/>
              <p:cNvSpPr/>
              <p:nvPr/>
            </p:nvSpPr>
            <p:spPr bwMode="auto">
              <a:xfrm>
                <a:off x="13482949" y="8030682"/>
                <a:ext cx="389365" cy="348927"/>
              </a:xfrm>
              <a:custGeom>
                <a:avLst/>
                <a:gdLst>
                  <a:gd name="T0" fmla="*/ 0 w 817"/>
                  <a:gd name="T1" fmla="*/ 0 h 734"/>
                  <a:gd name="T2" fmla="*/ 816 w 817"/>
                  <a:gd name="T3" fmla="*/ 124 h 734"/>
                  <a:gd name="T4" fmla="*/ 255 w 817"/>
                  <a:gd name="T5" fmla="*/ 733 h 734"/>
                  <a:gd name="T6" fmla="*/ 0 w 817"/>
                  <a:gd name="T7" fmla="*/ 0 h 734"/>
                </a:gdLst>
                <a:ahLst/>
                <a:cxnLst>
                  <a:cxn ang="0">
                    <a:pos x="T0" y="T1"/>
                  </a:cxn>
                  <a:cxn ang="0">
                    <a:pos x="T2" y="T3"/>
                  </a:cxn>
                  <a:cxn ang="0">
                    <a:pos x="T4" y="T5"/>
                  </a:cxn>
                  <a:cxn ang="0">
                    <a:pos x="T6" y="T7"/>
                  </a:cxn>
                </a:cxnLst>
                <a:rect l="0" t="0" r="r" b="b"/>
                <a:pathLst>
                  <a:path w="817" h="734">
                    <a:moveTo>
                      <a:pt x="0" y="0"/>
                    </a:moveTo>
                    <a:lnTo>
                      <a:pt x="816" y="124"/>
                    </a:lnTo>
                    <a:lnTo>
                      <a:pt x="255" y="733"/>
                    </a:lnTo>
                    <a:lnTo>
                      <a:pt x="0" y="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76" name="Freeform: Shape 119"/>
              <p:cNvSpPr/>
              <p:nvPr/>
            </p:nvSpPr>
            <p:spPr bwMode="auto">
              <a:xfrm>
                <a:off x="13874431" y="7800178"/>
                <a:ext cx="391481" cy="346812"/>
              </a:xfrm>
              <a:custGeom>
                <a:avLst/>
                <a:gdLst>
                  <a:gd name="T0" fmla="*/ 566 w 822"/>
                  <a:gd name="T1" fmla="*/ 0 h 729"/>
                  <a:gd name="T2" fmla="*/ 0 w 822"/>
                  <a:gd name="T3" fmla="*/ 605 h 729"/>
                  <a:gd name="T4" fmla="*/ 821 w 822"/>
                  <a:gd name="T5" fmla="*/ 728 h 729"/>
                  <a:gd name="T6" fmla="*/ 566 w 822"/>
                  <a:gd name="T7" fmla="*/ 0 h 729"/>
                </a:gdLst>
                <a:ahLst/>
                <a:cxnLst>
                  <a:cxn ang="0">
                    <a:pos x="T0" y="T1"/>
                  </a:cxn>
                  <a:cxn ang="0">
                    <a:pos x="T2" y="T3"/>
                  </a:cxn>
                  <a:cxn ang="0">
                    <a:pos x="T4" y="T5"/>
                  </a:cxn>
                  <a:cxn ang="0">
                    <a:pos x="T6" y="T7"/>
                  </a:cxn>
                </a:cxnLst>
                <a:rect l="0" t="0" r="r" b="b"/>
                <a:pathLst>
                  <a:path w="822" h="729">
                    <a:moveTo>
                      <a:pt x="566" y="0"/>
                    </a:moveTo>
                    <a:lnTo>
                      <a:pt x="0" y="605"/>
                    </a:lnTo>
                    <a:lnTo>
                      <a:pt x="821" y="728"/>
                    </a:lnTo>
                    <a:lnTo>
                      <a:pt x="566" y="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77" name="Freeform: Shape 120"/>
              <p:cNvSpPr/>
              <p:nvPr/>
            </p:nvSpPr>
            <p:spPr bwMode="auto">
              <a:xfrm>
                <a:off x="13482949" y="7694443"/>
                <a:ext cx="662344" cy="334124"/>
              </a:xfrm>
              <a:custGeom>
                <a:avLst/>
                <a:gdLst>
                  <a:gd name="T0" fmla="*/ 0 w 1383"/>
                  <a:gd name="T1" fmla="*/ 700 h 701"/>
                  <a:gd name="T2" fmla="*/ 530 w 1383"/>
                  <a:gd name="T3" fmla="*/ 0 h 701"/>
                  <a:gd name="T4" fmla="*/ 1382 w 1383"/>
                  <a:gd name="T5" fmla="*/ 219 h 701"/>
                  <a:gd name="T6" fmla="*/ 0 w 1383"/>
                  <a:gd name="T7" fmla="*/ 700 h 701"/>
                </a:gdLst>
                <a:ahLst/>
                <a:cxnLst>
                  <a:cxn ang="0">
                    <a:pos x="T0" y="T1"/>
                  </a:cxn>
                  <a:cxn ang="0">
                    <a:pos x="T2" y="T3"/>
                  </a:cxn>
                  <a:cxn ang="0">
                    <a:pos x="T4" y="T5"/>
                  </a:cxn>
                  <a:cxn ang="0">
                    <a:pos x="T6" y="T7"/>
                  </a:cxn>
                </a:cxnLst>
                <a:rect l="0" t="0" r="r" b="b"/>
                <a:pathLst>
                  <a:path w="1383" h="701">
                    <a:moveTo>
                      <a:pt x="0" y="700"/>
                    </a:moveTo>
                    <a:lnTo>
                      <a:pt x="530" y="0"/>
                    </a:lnTo>
                    <a:lnTo>
                      <a:pt x="1382" y="219"/>
                    </a:lnTo>
                    <a:lnTo>
                      <a:pt x="0" y="700"/>
                    </a:lnTo>
                  </a:path>
                </a:pathLst>
              </a:custGeom>
              <a:solidFill>
                <a:schemeClr val="accent3"/>
              </a:solidFill>
              <a:ln>
                <a:noFill/>
              </a:ln>
              <a:effectLst/>
            </p:spPr>
            <p:txBody>
              <a:bodyPr anchor="ctr"/>
              <a:lstStyle/>
              <a:p>
                <a:pPr algn="ctr"/>
                <a:endParaRPr dirty="0">
                  <a:latin typeface="+mn-lt"/>
                  <a:ea typeface="+mn-ea"/>
                  <a:cs typeface="+mn-ea"/>
                  <a:sym typeface="+mn-lt"/>
                </a:endParaRPr>
              </a:p>
            </p:txBody>
          </p:sp>
          <p:sp>
            <p:nvSpPr>
              <p:cNvPr id="78" name="Freeform: Shape 121"/>
              <p:cNvSpPr/>
              <p:nvPr/>
            </p:nvSpPr>
            <p:spPr bwMode="auto">
              <a:xfrm>
                <a:off x="13463904" y="7745196"/>
                <a:ext cx="681389" cy="342583"/>
              </a:xfrm>
              <a:custGeom>
                <a:avLst/>
                <a:gdLst>
                  <a:gd name="T0" fmla="*/ 40 w 1423"/>
                  <a:gd name="T1" fmla="*/ 593 h 718"/>
                  <a:gd name="T2" fmla="*/ 0 w 1423"/>
                  <a:gd name="T3" fmla="*/ 482 h 718"/>
                  <a:gd name="T4" fmla="*/ 1382 w 1423"/>
                  <a:gd name="T5" fmla="*/ 0 h 718"/>
                  <a:gd name="T6" fmla="*/ 1422 w 1423"/>
                  <a:gd name="T7" fmla="*/ 112 h 718"/>
                  <a:gd name="T8" fmla="*/ 856 w 1423"/>
                  <a:gd name="T9" fmla="*/ 717 h 718"/>
                  <a:gd name="T10" fmla="*/ 40 w 1423"/>
                  <a:gd name="T11" fmla="*/ 593 h 718"/>
                </a:gdLst>
                <a:ahLst/>
                <a:cxnLst>
                  <a:cxn ang="0">
                    <a:pos x="T0" y="T1"/>
                  </a:cxn>
                  <a:cxn ang="0">
                    <a:pos x="T2" y="T3"/>
                  </a:cxn>
                  <a:cxn ang="0">
                    <a:pos x="T4" y="T5"/>
                  </a:cxn>
                  <a:cxn ang="0">
                    <a:pos x="T6" y="T7"/>
                  </a:cxn>
                  <a:cxn ang="0">
                    <a:pos x="T8" y="T9"/>
                  </a:cxn>
                  <a:cxn ang="0">
                    <a:pos x="T10" y="T11"/>
                  </a:cxn>
                </a:cxnLst>
                <a:rect l="0" t="0" r="r" b="b"/>
                <a:pathLst>
                  <a:path w="1423" h="718">
                    <a:moveTo>
                      <a:pt x="40" y="593"/>
                    </a:moveTo>
                    <a:lnTo>
                      <a:pt x="0" y="482"/>
                    </a:lnTo>
                    <a:lnTo>
                      <a:pt x="1382" y="0"/>
                    </a:lnTo>
                    <a:lnTo>
                      <a:pt x="1422" y="112"/>
                    </a:lnTo>
                    <a:lnTo>
                      <a:pt x="856" y="717"/>
                    </a:lnTo>
                    <a:lnTo>
                      <a:pt x="40" y="593"/>
                    </a:lnTo>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79" name="Freeform: Shape 122"/>
              <p:cNvSpPr/>
              <p:nvPr/>
            </p:nvSpPr>
            <p:spPr bwMode="auto">
              <a:xfrm>
                <a:off x="13614148" y="7840358"/>
                <a:ext cx="397830" cy="156488"/>
              </a:xfrm>
              <a:custGeom>
                <a:avLst/>
                <a:gdLst>
                  <a:gd name="T0" fmla="*/ 812 w 833"/>
                  <a:gd name="T1" fmla="*/ 52 h 332"/>
                  <a:gd name="T2" fmla="*/ 812 w 833"/>
                  <a:gd name="T3" fmla="*/ 52 h 332"/>
                  <a:gd name="T4" fmla="*/ 40 w 833"/>
                  <a:gd name="T5" fmla="*/ 323 h 332"/>
                  <a:gd name="T6" fmla="*/ 4 w 833"/>
                  <a:gd name="T7" fmla="*/ 307 h 332"/>
                  <a:gd name="T8" fmla="*/ 20 w 833"/>
                  <a:gd name="T9" fmla="*/ 275 h 332"/>
                  <a:gd name="T10" fmla="*/ 796 w 833"/>
                  <a:gd name="T11" fmla="*/ 4 h 332"/>
                  <a:gd name="T12" fmla="*/ 828 w 833"/>
                  <a:gd name="T13" fmla="*/ 20 h 332"/>
                  <a:gd name="T14" fmla="*/ 812 w 833"/>
                  <a:gd name="T15" fmla="*/ 5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332">
                    <a:moveTo>
                      <a:pt x="812" y="52"/>
                    </a:moveTo>
                    <a:lnTo>
                      <a:pt x="812" y="52"/>
                    </a:lnTo>
                    <a:cubicBezTo>
                      <a:pt x="40" y="323"/>
                      <a:pt x="40" y="323"/>
                      <a:pt x="40" y="323"/>
                    </a:cubicBezTo>
                    <a:cubicBezTo>
                      <a:pt x="24" y="331"/>
                      <a:pt x="8" y="323"/>
                      <a:pt x="4" y="307"/>
                    </a:cubicBezTo>
                    <a:cubicBezTo>
                      <a:pt x="0" y="295"/>
                      <a:pt x="8" y="279"/>
                      <a:pt x="20" y="275"/>
                    </a:cubicBezTo>
                    <a:cubicBezTo>
                      <a:pt x="796" y="4"/>
                      <a:pt x="796" y="4"/>
                      <a:pt x="796" y="4"/>
                    </a:cubicBezTo>
                    <a:cubicBezTo>
                      <a:pt x="808" y="0"/>
                      <a:pt x="824" y="8"/>
                      <a:pt x="828" y="20"/>
                    </a:cubicBezTo>
                    <a:cubicBezTo>
                      <a:pt x="832" y="36"/>
                      <a:pt x="828" y="48"/>
                      <a:pt x="812" y="52"/>
                    </a:cubicBezTo>
                  </a:path>
                </a:pathLst>
              </a:custGeom>
              <a:solidFill>
                <a:srgbClr val="E0E1E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80" name="Freeform: Shape 123"/>
              <p:cNvSpPr/>
              <p:nvPr/>
            </p:nvSpPr>
            <p:spPr bwMode="auto">
              <a:xfrm>
                <a:off x="13631077" y="7888996"/>
                <a:ext cx="397830" cy="154374"/>
              </a:xfrm>
              <a:custGeom>
                <a:avLst/>
                <a:gdLst>
                  <a:gd name="T0" fmla="*/ 812 w 833"/>
                  <a:gd name="T1" fmla="*/ 51 h 327"/>
                  <a:gd name="T2" fmla="*/ 812 w 833"/>
                  <a:gd name="T3" fmla="*/ 51 h 327"/>
                  <a:gd name="T4" fmla="*/ 40 w 833"/>
                  <a:gd name="T5" fmla="*/ 322 h 327"/>
                  <a:gd name="T6" fmla="*/ 4 w 833"/>
                  <a:gd name="T7" fmla="*/ 306 h 327"/>
                  <a:gd name="T8" fmla="*/ 4 w 833"/>
                  <a:gd name="T9" fmla="*/ 306 h 327"/>
                  <a:gd name="T10" fmla="*/ 20 w 833"/>
                  <a:gd name="T11" fmla="*/ 274 h 327"/>
                  <a:gd name="T12" fmla="*/ 796 w 833"/>
                  <a:gd name="T13" fmla="*/ 4 h 327"/>
                  <a:gd name="T14" fmla="*/ 828 w 833"/>
                  <a:gd name="T15" fmla="*/ 20 h 327"/>
                  <a:gd name="T16" fmla="*/ 812 w 833"/>
                  <a:gd name="T17" fmla="*/ 5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327">
                    <a:moveTo>
                      <a:pt x="812" y="51"/>
                    </a:moveTo>
                    <a:lnTo>
                      <a:pt x="812" y="51"/>
                    </a:lnTo>
                    <a:cubicBezTo>
                      <a:pt x="40" y="322"/>
                      <a:pt x="40" y="322"/>
                      <a:pt x="40" y="322"/>
                    </a:cubicBezTo>
                    <a:cubicBezTo>
                      <a:pt x="24" y="326"/>
                      <a:pt x="8" y="322"/>
                      <a:pt x="4" y="306"/>
                    </a:cubicBezTo>
                    <a:lnTo>
                      <a:pt x="4" y="306"/>
                    </a:lnTo>
                    <a:cubicBezTo>
                      <a:pt x="0" y="294"/>
                      <a:pt x="8" y="278"/>
                      <a:pt x="20" y="274"/>
                    </a:cubicBezTo>
                    <a:cubicBezTo>
                      <a:pt x="796" y="4"/>
                      <a:pt x="796" y="4"/>
                      <a:pt x="796" y="4"/>
                    </a:cubicBezTo>
                    <a:cubicBezTo>
                      <a:pt x="808" y="0"/>
                      <a:pt x="824" y="4"/>
                      <a:pt x="828" y="20"/>
                    </a:cubicBezTo>
                    <a:cubicBezTo>
                      <a:pt x="832" y="32"/>
                      <a:pt x="828" y="48"/>
                      <a:pt x="812" y="51"/>
                    </a:cubicBezTo>
                  </a:path>
                </a:pathLst>
              </a:custGeom>
              <a:solidFill>
                <a:srgbClr val="E0E1E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23" name="Group 160"/>
            <p:cNvGrpSpPr/>
            <p:nvPr/>
          </p:nvGrpSpPr>
          <p:grpSpPr>
            <a:xfrm>
              <a:off x="4801951" y="2537479"/>
              <a:ext cx="189769" cy="252149"/>
              <a:chOff x="9916767" y="11659096"/>
              <a:chExt cx="1032769" cy="1372771"/>
            </a:xfrm>
            <a:solidFill>
              <a:schemeClr val="accent1"/>
            </a:solidFill>
          </p:grpSpPr>
          <p:sp>
            <p:nvSpPr>
              <p:cNvPr id="46" name="Freeform: Shape 16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47" name="Freeform: Shape 162"/>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48" name="Freeform: Shape 163"/>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49" name="Freeform: Shape 164"/>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50" name="Freeform: Shape 165"/>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51" name="Freeform: Shape 166"/>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grpSp>
        <p:nvGrpSpPr>
          <p:cNvPr id="188" name="组合 187"/>
          <p:cNvGrpSpPr/>
          <p:nvPr/>
        </p:nvGrpSpPr>
        <p:grpSpPr>
          <a:xfrm>
            <a:off x="290983" y="1693428"/>
            <a:ext cx="7549727" cy="2737723"/>
            <a:chOff x="-842492" y="1198128"/>
            <a:chExt cx="7549727" cy="2737723"/>
          </a:xfrm>
        </p:grpSpPr>
        <p:grpSp>
          <p:nvGrpSpPr>
            <p:cNvPr id="8" name="Group 93"/>
            <p:cNvGrpSpPr/>
            <p:nvPr/>
          </p:nvGrpSpPr>
          <p:grpSpPr>
            <a:xfrm>
              <a:off x="4103090" y="1198128"/>
              <a:ext cx="1111738" cy="1041164"/>
              <a:chOff x="10561952" y="3914662"/>
              <a:chExt cx="3244004" cy="3039255"/>
            </a:xfrm>
          </p:grpSpPr>
          <p:sp>
            <p:nvSpPr>
              <p:cNvPr id="93" name="Freeform: Shape 94"/>
              <p:cNvSpPr/>
              <p:nvPr/>
            </p:nvSpPr>
            <p:spPr bwMode="auto">
              <a:xfrm>
                <a:off x="11448604" y="6439972"/>
                <a:ext cx="1472816" cy="513945"/>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chemeClr val="accent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4" name="Freeform: Shape 95"/>
              <p:cNvSpPr/>
              <p:nvPr/>
            </p:nvSpPr>
            <p:spPr bwMode="auto">
              <a:xfrm>
                <a:off x="10561952" y="3914662"/>
                <a:ext cx="3244004" cy="2531655"/>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5" name="Freeform: Shape 96"/>
              <p:cNvSpPr/>
              <p:nvPr/>
            </p:nvSpPr>
            <p:spPr bwMode="auto">
              <a:xfrm>
                <a:off x="12019955" y="598313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6" name="Freeform: Shape 97"/>
              <p:cNvSpPr/>
              <p:nvPr/>
            </p:nvSpPr>
            <p:spPr bwMode="auto">
              <a:xfrm>
                <a:off x="12019955" y="573779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7" name="Freeform: Shape 98"/>
              <p:cNvSpPr/>
              <p:nvPr/>
            </p:nvSpPr>
            <p:spPr bwMode="auto">
              <a:xfrm>
                <a:off x="12019955" y="5519947"/>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8" name="Freeform: Shape 99"/>
              <p:cNvSpPr/>
              <p:nvPr/>
            </p:nvSpPr>
            <p:spPr bwMode="auto">
              <a:xfrm>
                <a:off x="11131187" y="3984457"/>
                <a:ext cx="2105534" cy="27495"/>
              </a:xfrm>
              <a:custGeom>
                <a:avLst/>
                <a:gdLst>
                  <a:gd name="T0" fmla="*/ 4391 w 4392"/>
                  <a:gd name="T1" fmla="*/ 62 h 63"/>
                  <a:gd name="T2" fmla="*/ 0 w 4392"/>
                  <a:gd name="T3" fmla="*/ 62 h 63"/>
                  <a:gd name="T4" fmla="*/ 0 w 4392"/>
                  <a:gd name="T5" fmla="*/ 0 h 63"/>
                  <a:gd name="T6" fmla="*/ 4391 w 4392"/>
                  <a:gd name="T7" fmla="*/ 0 h 63"/>
                  <a:gd name="T8" fmla="*/ 4391 w 4392"/>
                  <a:gd name="T9" fmla="*/ 62 h 63"/>
                </a:gdLst>
                <a:ahLst/>
                <a:cxnLst>
                  <a:cxn ang="0">
                    <a:pos x="T0" y="T1"/>
                  </a:cxn>
                  <a:cxn ang="0">
                    <a:pos x="T2" y="T3"/>
                  </a:cxn>
                  <a:cxn ang="0">
                    <a:pos x="T4" y="T5"/>
                  </a:cxn>
                  <a:cxn ang="0">
                    <a:pos x="T6" y="T7"/>
                  </a:cxn>
                  <a:cxn ang="0">
                    <a:pos x="T8" y="T9"/>
                  </a:cxn>
                </a:cxnLst>
                <a:rect l="0" t="0" r="r" b="b"/>
                <a:pathLst>
                  <a:path w="4392" h="63">
                    <a:moveTo>
                      <a:pt x="4391" y="62"/>
                    </a:moveTo>
                    <a:lnTo>
                      <a:pt x="0" y="62"/>
                    </a:lnTo>
                    <a:lnTo>
                      <a:pt x="0" y="0"/>
                    </a:lnTo>
                    <a:lnTo>
                      <a:pt x="4391" y="0"/>
                    </a:lnTo>
                    <a:lnTo>
                      <a:pt x="4391" y="62"/>
                    </a:lnTo>
                  </a:path>
                </a:pathLst>
              </a:custGeom>
              <a:solidFill>
                <a:schemeClr val="accent4">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99" name="Freeform: Shape 100"/>
              <p:cNvSpPr/>
              <p:nvPr/>
            </p:nvSpPr>
            <p:spPr bwMode="auto">
              <a:xfrm>
                <a:off x="12019955" y="6114262"/>
                <a:ext cx="330114" cy="10575"/>
              </a:xfrm>
              <a:custGeom>
                <a:avLst/>
                <a:gdLst>
                  <a:gd name="T0" fmla="*/ 690 w 691"/>
                  <a:gd name="T1" fmla="*/ 0 h 28"/>
                  <a:gd name="T2" fmla="*/ 0 w 691"/>
                  <a:gd name="T3" fmla="*/ 0 h 28"/>
                  <a:gd name="T4" fmla="*/ 0 w 691"/>
                  <a:gd name="T5" fmla="*/ 27 h 28"/>
                  <a:gd name="T6" fmla="*/ 690 w 691"/>
                  <a:gd name="T7" fmla="*/ 27 h 28"/>
                  <a:gd name="T8" fmla="*/ 690 w 691"/>
                  <a:gd name="T9" fmla="*/ 0 h 28"/>
                </a:gdLst>
                <a:ahLst/>
                <a:cxnLst>
                  <a:cxn ang="0">
                    <a:pos x="T0" y="T1"/>
                  </a:cxn>
                  <a:cxn ang="0">
                    <a:pos x="T2" y="T3"/>
                  </a:cxn>
                  <a:cxn ang="0">
                    <a:pos x="T4" y="T5"/>
                  </a:cxn>
                  <a:cxn ang="0">
                    <a:pos x="T6" y="T7"/>
                  </a:cxn>
                  <a:cxn ang="0">
                    <a:pos x="T8" y="T9"/>
                  </a:cxn>
                </a:cxnLst>
                <a:rect l="0" t="0" r="r" b="b"/>
                <a:pathLst>
                  <a:path w="691" h="28">
                    <a:moveTo>
                      <a:pt x="690" y="0"/>
                    </a:moveTo>
                    <a:lnTo>
                      <a:pt x="0" y="0"/>
                    </a:lnTo>
                    <a:lnTo>
                      <a:pt x="0" y="27"/>
                    </a:lnTo>
                    <a:lnTo>
                      <a:pt x="690" y="27"/>
                    </a:lnTo>
                    <a:lnTo>
                      <a:pt x="690" y="0"/>
                    </a:lnTo>
                  </a:path>
                </a:pathLst>
              </a:custGeom>
              <a:solidFill>
                <a:schemeClr val="accent4">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1" name="Freeform: Shape 101"/>
              <p:cNvSpPr/>
              <p:nvPr/>
            </p:nvSpPr>
            <p:spPr bwMode="auto">
              <a:xfrm>
                <a:off x="11768137" y="6509767"/>
                <a:ext cx="831633" cy="376470"/>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101" name="Freeform: Shape 102"/>
              <p:cNvSpPr/>
              <p:nvPr/>
            </p:nvSpPr>
            <p:spPr bwMode="auto">
              <a:xfrm>
                <a:off x="11486694" y="6509767"/>
                <a:ext cx="1392404" cy="1269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12" name="Group 124"/>
            <p:cNvGrpSpPr/>
            <p:nvPr/>
          </p:nvGrpSpPr>
          <p:grpSpPr>
            <a:xfrm>
              <a:off x="3014229" y="2136117"/>
              <a:ext cx="3281821" cy="1287333"/>
              <a:chOff x="8629877" y="7102069"/>
              <a:chExt cx="7227331" cy="2836115"/>
            </a:xfrm>
            <a:solidFill>
              <a:schemeClr val="accent1"/>
            </a:solidFill>
          </p:grpSpPr>
          <p:sp>
            <p:nvSpPr>
              <p:cNvPr id="70" name="Freeform: Shape 125"/>
              <p:cNvSpPr/>
              <p:nvPr/>
            </p:nvSpPr>
            <p:spPr bwMode="auto">
              <a:xfrm>
                <a:off x="8629877" y="8725520"/>
                <a:ext cx="526494" cy="1176087"/>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71" name="Freeform: Shape 126"/>
              <p:cNvSpPr/>
              <p:nvPr/>
            </p:nvSpPr>
            <p:spPr bwMode="auto">
              <a:xfrm>
                <a:off x="10245961" y="7107697"/>
                <a:ext cx="1207840" cy="526145"/>
              </a:xfrm>
              <a:custGeom>
                <a:avLst/>
                <a:gdLst>
                  <a:gd name="T0" fmla="*/ 40 w 1897"/>
                  <a:gd name="T1" fmla="*/ 828 h 829"/>
                  <a:gd name="T2" fmla="*/ 23 w 1897"/>
                  <a:gd name="T3" fmla="*/ 759 h 829"/>
                  <a:gd name="T4" fmla="*/ 97 w 1897"/>
                  <a:gd name="T5" fmla="*/ 754 h 829"/>
                  <a:gd name="T6" fmla="*/ 57 w 1897"/>
                  <a:gd name="T7" fmla="*/ 822 h 829"/>
                  <a:gd name="T8" fmla="*/ 188 w 1897"/>
                  <a:gd name="T9" fmla="*/ 736 h 829"/>
                  <a:gd name="T10" fmla="*/ 160 w 1897"/>
                  <a:gd name="T11" fmla="*/ 719 h 829"/>
                  <a:gd name="T12" fmla="*/ 200 w 1897"/>
                  <a:gd name="T13" fmla="*/ 651 h 829"/>
                  <a:gd name="T14" fmla="*/ 240 w 1897"/>
                  <a:gd name="T15" fmla="*/ 714 h 829"/>
                  <a:gd name="T16" fmla="*/ 188 w 1897"/>
                  <a:gd name="T17" fmla="*/ 736 h 829"/>
                  <a:gd name="T18" fmla="*/ 342 w 1897"/>
                  <a:gd name="T19" fmla="*/ 645 h 829"/>
                  <a:gd name="T20" fmla="*/ 325 w 1897"/>
                  <a:gd name="T21" fmla="*/ 582 h 829"/>
                  <a:gd name="T22" fmla="*/ 405 w 1897"/>
                  <a:gd name="T23" fmla="*/ 576 h 829"/>
                  <a:gd name="T24" fmla="*/ 360 w 1897"/>
                  <a:gd name="T25" fmla="*/ 645 h 829"/>
                  <a:gd name="T26" fmla="*/ 497 w 1897"/>
                  <a:gd name="T27" fmla="*/ 565 h 829"/>
                  <a:gd name="T28" fmla="*/ 468 w 1897"/>
                  <a:gd name="T29" fmla="*/ 548 h 829"/>
                  <a:gd name="T30" fmla="*/ 514 w 1897"/>
                  <a:gd name="T31" fmla="*/ 479 h 829"/>
                  <a:gd name="T32" fmla="*/ 548 w 1897"/>
                  <a:gd name="T33" fmla="*/ 542 h 829"/>
                  <a:gd name="T34" fmla="*/ 497 w 1897"/>
                  <a:gd name="T35" fmla="*/ 565 h 829"/>
                  <a:gd name="T36" fmla="*/ 657 w 1897"/>
                  <a:gd name="T37" fmla="*/ 485 h 829"/>
                  <a:gd name="T38" fmla="*/ 640 w 1897"/>
                  <a:gd name="T39" fmla="*/ 417 h 829"/>
                  <a:gd name="T40" fmla="*/ 720 w 1897"/>
                  <a:gd name="T41" fmla="*/ 422 h 829"/>
                  <a:gd name="T42" fmla="*/ 674 w 1897"/>
                  <a:gd name="T43" fmla="*/ 485 h 829"/>
                  <a:gd name="T44" fmla="*/ 817 w 1897"/>
                  <a:gd name="T45" fmla="*/ 411 h 829"/>
                  <a:gd name="T46" fmla="*/ 783 w 1897"/>
                  <a:gd name="T47" fmla="*/ 394 h 829"/>
                  <a:gd name="T48" fmla="*/ 834 w 1897"/>
                  <a:gd name="T49" fmla="*/ 331 h 829"/>
                  <a:gd name="T50" fmla="*/ 862 w 1897"/>
                  <a:gd name="T51" fmla="*/ 394 h 829"/>
                  <a:gd name="T52" fmla="*/ 817 w 1897"/>
                  <a:gd name="T53" fmla="*/ 411 h 829"/>
                  <a:gd name="T54" fmla="*/ 982 w 1897"/>
                  <a:gd name="T55" fmla="*/ 348 h 829"/>
                  <a:gd name="T56" fmla="*/ 965 w 1897"/>
                  <a:gd name="T57" fmla="*/ 279 h 829"/>
                  <a:gd name="T58" fmla="*/ 1045 w 1897"/>
                  <a:gd name="T59" fmla="*/ 285 h 829"/>
                  <a:gd name="T60" fmla="*/ 994 w 1897"/>
                  <a:gd name="T61" fmla="*/ 342 h 829"/>
                  <a:gd name="T62" fmla="*/ 1142 w 1897"/>
                  <a:gd name="T63" fmla="*/ 279 h 829"/>
                  <a:gd name="T64" fmla="*/ 1114 w 1897"/>
                  <a:gd name="T65" fmla="*/ 257 h 829"/>
                  <a:gd name="T66" fmla="*/ 1165 w 1897"/>
                  <a:gd name="T67" fmla="*/ 200 h 829"/>
                  <a:gd name="T68" fmla="*/ 1188 w 1897"/>
                  <a:gd name="T69" fmla="*/ 268 h 829"/>
                  <a:gd name="T70" fmla="*/ 1142 w 1897"/>
                  <a:gd name="T71" fmla="*/ 279 h 829"/>
                  <a:gd name="T72" fmla="*/ 1314 w 1897"/>
                  <a:gd name="T73" fmla="*/ 222 h 829"/>
                  <a:gd name="T74" fmla="*/ 1302 w 1897"/>
                  <a:gd name="T75" fmla="*/ 154 h 829"/>
                  <a:gd name="T76" fmla="*/ 1377 w 1897"/>
                  <a:gd name="T77" fmla="*/ 165 h 829"/>
                  <a:gd name="T78" fmla="*/ 1319 w 1897"/>
                  <a:gd name="T79" fmla="*/ 222 h 829"/>
                  <a:gd name="T80" fmla="*/ 1479 w 1897"/>
                  <a:gd name="T81" fmla="*/ 171 h 829"/>
                  <a:gd name="T82" fmla="*/ 1445 w 1897"/>
                  <a:gd name="T83" fmla="*/ 148 h 829"/>
                  <a:gd name="T84" fmla="*/ 1502 w 1897"/>
                  <a:gd name="T85" fmla="*/ 91 h 829"/>
                  <a:gd name="T86" fmla="*/ 1525 w 1897"/>
                  <a:gd name="T87" fmla="*/ 159 h 829"/>
                  <a:gd name="T88" fmla="*/ 1479 w 1897"/>
                  <a:gd name="T89" fmla="*/ 171 h 829"/>
                  <a:gd name="T90" fmla="*/ 1651 w 1897"/>
                  <a:gd name="T91" fmla="*/ 125 h 829"/>
                  <a:gd name="T92" fmla="*/ 1639 w 1897"/>
                  <a:gd name="T93" fmla="*/ 51 h 829"/>
                  <a:gd name="T94" fmla="*/ 1719 w 1897"/>
                  <a:gd name="T95" fmla="*/ 68 h 829"/>
                  <a:gd name="T96" fmla="*/ 1657 w 1897"/>
                  <a:gd name="T97" fmla="*/ 125 h 829"/>
                  <a:gd name="T98" fmla="*/ 1822 w 1897"/>
                  <a:gd name="T99" fmla="*/ 79 h 829"/>
                  <a:gd name="T100" fmla="*/ 1788 w 1897"/>
                  <a:gd name="T101" fmla="*/ 51 h 829"/>
                  <a:gd name="T102" fmla="*/ 1845 w 1897"/>
                  <a:gd name="T103" fmla="*/ 5 h 829"/>
                  <a:gd name="T104" fmla="*/ 1862 w 1897"/>
                  <a:gd name="T105" fmla="*/ 74 h 829"/>
                  <a:gd name="T106" fmla="*/ 1822 w 1897"/>
                  <a:gd name="T107" fmla="*/ 7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7" h="829">
                    <a:moveTo>
                      <a:pt x="40" y="828"/>
                    </a:moveTo>
                    <a:lnTo>
                      <a:pt x="40" y="828"/>
                    </a:lnTo>
                    <a:cubicBezTo>
                      <a:pt x="28" y="828"/>
                      <a:pt x="17" y="822"/>
                      <a:pt x="11" y="811"/>
                    </a:cubicBezTo>
                    <a:cubicBezTo>
                      <a:pt x="0" y="794"/>
                      <a:pt x="6" y="771"/>
                      <a:pt x="23" y="759"/>
                    </a:cubicBezTo>
                    <a:cubicBezTo>
                      <a:pt x="51" y="742"/>
                      <a:pt x="51" y="742"/>
                      <a:pt x="51" y="742"/>
                    </a:cubicBezTo>
                    <a:cubicBezTo>
                      <a:pt x="68" y="731"/>
                      <a:pt x="91" y="736"/>
                      <a:pt x="97" y="754"/>
                    </a:cubicBezTo>
                    <a:cubicBezTo>
                      <a:pt x="108" y="771"/>
                      <a:pt x="103" y="794"/>
                      <a:pt x="85" y="805"/>
                    </a:cubicBezTo>
                    <a:cubicBezTo>
                      <a:pt x="57" y="822"/>
                      <a:pt x="57" y="822"/>
                      <a:pt x="57" y="822"/>
                    </a:cubicBezTo>
                    <a:cubicBezTo>
                      <a:pt x="51" y="828"/>
                      <a:pt x="45" y="828"/>
                      <a:pt x="40" y="828"/>
                    </a:cubicBezTo>
                    <a:close/>
                    <a:moveTo>
                      <a:pt x="188" y="736"/>
                    </a:moveTo>
                    <a:lnTo>
                      <a:pt x="188" y="736"/>
                    </a:lnTo>
                    <a:cubicBezTo>
                      <a:pt x="177" y="736"/>
                      <a:pt x="166" y="731"/>
                      <a:pt x="160" y="719"/>
                    </a:cubicBezTo>
                    <a:cubicBezTo>
                      <a:pt x="148" y="702"/>
                      <a:pt x="154" y="679"/>
                      <a:pt x="171" y="668"/>
                    </a:cubicBezTo>
                    <a:cubicBezTo>
                      <a:pt x="200" y="651"/>
                      <a:pt x="200" y="651"/>
                      <a:pt x="200" y="651"/>
                    </a:cubicBezTo>
                    <a:cubicBezTo>
                      <a:pt x="217" y="639"/>
                      <a:pt x="240" y="645"/>
                      <a:pt x="251" y="662"/>
                    </a:cubicBezTo>
                    <a:cubicBezTo>
                      <a:pt x="263" y="679"/>
                      <a:pt x="257" y="702"/>
                      <a:pt x="240" y="714"/>
                    </a:cubicBezTo>
                    <a:cubicBezTo>
                      <a:pt x="205" y="731"/>
                      <a:pt x="205" y="731"/>
                      <a:pt x="205" y="731"/>
                    </a:cubicBezTo>
                    <a:cubicBezTo>
                      <a:pt x="200" y="736"/>
                      <a:pt x="194" y="736"/>
                      <a:pt x="188" y="736"/>
                    </a:cubicBezTo>
                    <a:close/>
                    <a:moveTo>
                      <a:pt x="342" y="645"/>
                    </a:moveTo>
                    <a:lnTo>
                      <a:pt x="342" y="645"/>
                    </a:lnTo>
                    <a:cubicBezTo>
                      <a:pt x="331" y="645"/>
                      <a:pt x="320" y="639"/>
                      <a:pt x="314" y="628"/>
                    </a:cubicBezTo>
                    <a:cubicBezTo>
                      <a:pt x="303" y="611"/>
                      <a:pt x="308" y="588"/>
                      <a:pt x="325" y="582"/>
                    </a:cubicBezTo>
                    <a:cubicBezTo>
                      <a:pt x="354" y="565"/>
                      <a:pt x="354" y="565"/>
                      <a:pt x="354" y="565"/>
                    </a:cubicBezTo>
                    <a:cubicBezTo>
                      <a:pt x="371" y="554"/>
                      <a:pt x="394" y="559"/>
                      <a:pt x="405" y="576"/>
                    </a:cubicBezTo>
                    <a:cubicBezTo>
                      <a:pt x="417" y="594"/>
                      <a:pt x="405" y="617"/>
                      <a:pt x="388" y="628"/>
                    </a:cubicBezTo>
                    <a:cubicBezTo>
                      <a:pt x="360" y="645"/>
                      <a:pt x="360" y="645"/>
                      <a:pt x="360" y="645"/>
                    </a:cubicBezTo>
                    <a:cubicBezTo>
                      <a:pt x="354" y="645"/>
                      <a:pt x="348" y="645"/>
                      <a:pt x="342" y="645"/>
                    </a:cubicBezTo>
                    <a:close/>
                    <a:moveTo>
                      <a:pt x="497" y="565"/>
                    </a:moveTo>
                    <a:lnTo>
                      <a:pt x="497" y="565"/>
                    </a:lnTo>
                    <a:cubicBezTo>
                      <a:pt x="485" y="565"/>
                      <a:pt x="474" y="559"/>
                      <a:pt x="468" y="548"/>
                    </a:cubicBezTo>
                    <a:cubicBezTo>
                      <a:pt x="457" y="531"/>
                      <a:pt x="463" y="508"/>
                      <a:pt x="480" y="497"/>
                    </a:cubicBezTo>
                    <a:cubicBezTo>
                      <a:pt x="514" y="479"/>
                      <a:pt x="514" y="479"/>
                      <a:pt x="514" y="479"/>
                    </a:cubicBezTo>
                    <a:cubicBezTo>
                      <a:pt x="531" y="474"/>
                      <a:pt x="554" y="479"/>
                      <a:pt x="560" y="497"/>
                    </a:cubicBezTo>
                    <a:cubicBezTo>
                      <a:pt x="571" y="514"/>
                      <a:pt x="565" y="536"/>
                      <a:pt x="548" y="542"/>
                    </a:cubicBezTo>
                    <a:cubicBezTo>
                      <a:pt x="514" y="559"/>
                      <a:pt x="514" y="559"/>
                      <a:pt x="514" y="559"/>
                    </a:cubicBezTo>
                    <a:cubicBezTo>
                      <a:pt x="508" y="565"/>
                      <a:pt x="502" y="565"/>
                      <a:pt x="497" y="565"/>
                    </a:cubicBezTo>
                    <a:close/>
                    <a:moveTo>
                      <a:pt x="657" y="485"/>
                    </a:moveTo>
                    <a:lnTo>
                      <a:pt x="657" y="485"/>
                    </a:lnTo>
                    <a:cubicBezTo>
                      <a:pt x="645" y="485"/>
                      <a:pt x="628" y="479"/>
                      <a:pt x="623" y="468"/>
                    </a:cubicBezTo>
                    <a:cubicBezTo>
                      <a:pt x="617" y="451"/>
                      <a:pt x="623" y="428"/>
                      <a:pt x="640" y="417"/>
                    </a:cubicBezTo>
                    <a:cubicBezTo>
                      <a:pt x="674" y="405"/>
                      <a:pt x="674" y="405"/>
                      <a:pt x="674" y="405"/>
                    </a:cubicBezTo>
                    <a:cubicBezTo>
                      <a:pt x="691" y="394"/>
                      <a:pt x="714" y="405"/>
                      <a:pt x="720" y="422"/>
                    </a:cubicBezTo>
                    <a:cubicBezTo>
                      <a:pt x="731" y="439"/>
                      <a:pt x="720" y="462"/>
                      <a:pt x="702" y="468"/>
                    </a:cubicBezTo>
                    <a:cubicBezTo>
                      <a:pt x="674" y="485"/>
                      <a:pt x="674" y="485"/>
                      <a:pt x="674" y="485"/>
                    </a:cubicBezTo>
                    <a:cubicBezTo>
                      <a:pt x="668" y="485"/>
                      <a:pt x="662" y="485"/>
                      <a:pt x="657" y="485"/>
                    </a:cubicBezTo>
                    <a:close/>
                    <a:moveTo>
                      <a:pt x="817" y="411"/>
                    </a:moveTo>
                    <a:lnTo>
                      <a:pt x="817" y="411"/>
                    </a:lnTo>
                    <a:cubicBezTo>
                      <a:pt x="805" y="411"/>
                      <a:pt x="788" y="405"/>
                      <a:pt x="783" y="394"/>
                    </a:cubicBezTo>
                    <a:cubicBezTo>
                      <a:pt x="777" y="376"/>
                      <a:pt x="783" y="354"/>
                      <a:pt x="805" y="348"/>
                    </a:cubicBezTo>
                    <a:cubicBezTo>
                      <a:pt x="834" y="331"/>
                      <a:pt x="834" y="331"/>
                      <a:pt x="834" y="331"/>
                    </a:cubicBezTo>
                    <a:cubicBezTo>
                      <a:pt x="851" y="325"/>
                      <a:pt x="874" y="331"/>
                      <a:pt x="880" y="348"/>
                    </a:cubicBezTo>
                    <a:cubicBezTo>
                      <a:pt x="891" y="365"/>
                      <a:pt x="880" y="388"/>
                      <a:pt x="862" y="394"/>
                    </a:cubicBezTo>
                    <a:cubicBezTo>
                      <a:pt x="834" y="411"/>
                      <a:pt x="834" y="411"/>
                      <a:pt x="834" y="411"/>
                    </a:cubicBezTo>
                    <a:cubicBezTo>
                      <a:pt x="828" y="411"/>
                      <a:pt x="822" y="411"/>
                      <a:pt x="817" y="411"/>
                    </a:cubicBezTo>
                    <a:close/>
                    <a:moveTo>
                      <a:pt x="982" y="348"/>
                    </a:moveTo>
                    <a:lnTo>
                      <a:pt x="982" y="348"/>
                    </a:lnTo>
                    <a:cubicBezTo>
                      <a:pt x="965" y="348"/>
                      <a:pt x="954" y="337"/>
                      <a:pt x="948" y="325"/>
                    </a:cubicBezTo>
                    <a:cubicBezTo>
                      <a:pt x="937" y="302"/>
                      <a:pt x="948" y="285"/>
                      <a:pt x="965" y="279"/>
                    </a:cubicBezTo>
                    <a:cubicBezTo>
                      <a:pt x="1000" y="262"/>
                      <a:pt x="1000" y="262"/>
                      <a:pt x="1000" y="262"/>
                    </a:cubicBezTo>
                    <a:cubicBezTo>
                      <a:pt x="1017" y="257"/>
                      <a:pt x="1040" y="268"/>
                      <a:pt x="1045" y="285"/>
                    </a:cubicBezTo>
                    <a:cubicBezTo>
                      <a:pt x="1051" y="302"/>
                      <a:pt x="1045" y="325"/>
                      <a:pt x="1028" y="331"/>
                    </a:cubicBezTo>
                    <a:cubicBezTo>
                      <a:pt x="994" y="342"/>
                      <a:pt x="994" y="342"/>
                      <a:pt x="994" y="342"/>
                    </a:cubicBezTo>
                    <a:cubicBezTo>
                      <a:pt x="988" y="342"/>
                      <a:pt x="982" y="348"/>
                      <a:pt x="982" y="348"/>
                    </a:cubicBezTo>
                    <a:close/>
                    <a:moveTo>
                      <a:pt x="1142" y="279"/>
                    </a:moveTo>
                    <a:lnTo>
                      <a:pt x="1142" y="279"/>
                    </a:lnTo>
                    <a:cubicBezTo>
                      <a:pt x="1131" y="279"/>
                      <a:pt x="1114" y="274"/>
                      <a:pt x="1114" y="257"/>
                    </a:cubicBezTo>
                    <a:cubicBezTo>
                      <a:pt x="1102" y="239"/>
                      <a:pt x="1114" y="222"/>
                      <a:pt x="1131" y="211"/>
                    </a:cubicBezTo>
                    <a:cubicBezTo>
                      <a:pt x="1165" y="200"/>
                      <a:pt x="1165" y="200"/>
                      <a:pt x="1165" y="200"/>
                    </a:cubicBezTo>
                    <a:cubicBezTo>
                      <a:pt x="1182" y="194"/>
                      <a:pt x="1205" y="205"/>
                      <a:pt x="1211" y="222"/>
                    </a:cubicBezTo>
                    <a:cubicBezTo>
                      <a:pt x="1217" y="239"/>
                      <a:pt x="1211" y="262"/>
                      <a:pt x="1188" y="268"/>
                    </a:cubicBezTo>
                    <a:cubicBezTo>
                      <a:pt x="1159" y="279"/>
                      <a:pt x="1159" y="279"/>
                      <a:pt x="1159" y="279"/>
                    </a:cubicBezTo>
                    <a:cubicBezTo>
                      <a:pt x="1154" y="279"/>
                      <a:pt x="1148" y="279"/>
                      <a:pt x="1142" y="279"/>
                    </a:cubicBezTo>
                    <a:close/>
                    <a:moveTo>
                      <a:pt x="1314" y="222"/>
                    </a:moveTo>
                    <a:lnTo>
                      <a:pt x="1314" y="222"/>
                    </a:lnTo>
                    <a:cubicBezTo>
                      <a:pt x="1297" y="222"/>
                      <a:pt x="1285" y="217"/>
                      <a:pt x="1279" y="200"/>
                    </a:cubicBezTo>
                    <a:cubicBezTo>
                      <a:pt x="1274" y="182"/>
                      <a:pt x="1279" y="159"/>
                      <a:pt x="1302" y="154"/>
                    </a:cubicBezTo>
                    <a:cubicBezTo>
                      <a:pt x="1337" y="142"/>
                      <a:pt x="1337" y="142"/>
                      <a:pt x="1337" y="142"/>
                    </a:cubicBezTo>
                    <a:cubicBezTo>
                      <a:pt x="1354" y="137"/>
                      <a:pt x="1371" y="148"/>
                      <a:pt x="1377" y="165"/>
                    </a:cubicBezTo>
                    <a:cubicBezTo>
                      <a:pt x="1382" y="188"/>
                      <a:pt x="1377" y="205"/>
                      <a:pt x="1354" y="211"/>
                    </a:cubicBezTo>
                    <a:cubicBezTo>
                      <a:pt x="1319" y="222"/>
                      <a:pt x="1319" y="222"/>
                      <a:pt x="1319" y="222"/>
                    </a:cubicBezTo>
                    <a:lnTo>
                      <a:pt x="1314" y="222"/>
                    </a:lnTo>
                    <a:close/>
                    <a:moveTo>
                      <a:pt x="1479" y="171"/>
                    </a:moveTo>
                    <a:lnTo>
                      <a:pt x="1479" y="171"/>
                    </a:lnTo>
                    <a:cubicBezTo>
                      <a:pt x="1462" y="171"/>
                      <a:pt x="1451" y="159"/>
                      <a:pt x="1445" y="148"/>
                    </a:cubicBezTo>
                    <a:cubicBezTo>
                      <a:pt x="1439" y="125"/>
                      <a:pt x="1451" y="108"/>
                      <a:pt x="1468" y="102"/>
                    </a:cubicBezTo>
                    <a:cubicBezTo>
                      <a:pt x="1502" y="91"/>
                      <a:pt x="1502" y="91"/>
                      <a:pt x="1502" y="91"/>
                    </a:cubicBezTo>
                    <a:cubicBezTo>
                      <a:pt x="1525" y="85"/>
                      <a:pt x="1542" y="97"/>
                      <a:pt x="1548" y="114"/>
                    </a:cubicBezTo>
                    <a:cubicBezTo>
                      <a:pt x="1554" y="137"/>
                      <a:pt x="1542" y="154"/>
                      <a:pt x="1525" y="159"/>
                    </a:cubicBezTo>
                    <a:cubicBezTo>
                      <a:pt x="1491" y="171"/>
                      <a:pt x="1491" y="171"/>
                      <a:pt x="1491" y="171"/>
                    </a:cubicBezTo>
                    <a:cubicBezTo>
                      <a:pt x="1485" y="171"/>
                      <a:pt x="1485" y="171"/>
                      <a:pt x="1479" y="171"/>
                    </a:cubicBezTo>
                    <a:close/>
                    <a:moveTo>
                      <a:pt x="1651" y="125"/>
                    </a:moveTo>
                    <a:lnTo>
                      <a:pt x="1651" y="125"/>
                    </a:lnTo>
                    <a:cubicBezTo>
                      <a:pt x="1634" y="125"/>
                      <a:pt x="1617" y="114"/>
                      <a:pt x="1617" y="97"/>
                    </a:cubicBezTo>
                    <a:cubicBezTo>
                      <a:pt x="1611" y="79"/>
                      <a:pt x="1622" y="57"/>
                      <a:pt x="1639" y="51"/>
                    </a:cubicBezTo>
                    <a:cubicBezTo>
                      <a:pt x="1674" y="45"/>
                      <a:pt x="1674" y="45"/>
                      <a:pt x="1674" y="45"/>
                    </a:cubicBezTo>
                    <a:cubicBezTo>
                      <a:pt x="1691" y="40"/>
                      <a:pt x="1714" y="51"/>
                      <a:pt x="1719" y="68"/>
                    </a:cubicBezTo>
                    <a:cubicBezTo>
                      <a:pt x="1725" y="91"/>
                      <a:pt x="1714" y="108"/>
                      <a:pt x="1691" y="114"/>
                    </a:cubicBezTo>
                    <a:cubicBezTo>
                      <a:pt x="1657" y="125"/>
                      <a:pt x="1657" y="125"/>
                      <a:pt x="1657" y="125"/>
                    </a:cubicBezTo>
                    <a:lnTo>
                      <a:pt x="1651" y="125"/>
                    </a:lnTo>
                    <a:close/>
                    <a:moveTo>
                      <a:pt x="1822" y="79"/>
                    </a:moveTo>
                    <a:lnTo>
                      <a:pt x="1822" y="79"/>
                    </a:lnTo>
                    <a:cubicBezTo>
                      <a:pt x="1805" y="79"/>
                      <a:pt x="1788" y="68"/>
                      <a:pt x="1788" y="51"/>
                    </a:cubicBezTo>
                    <a:cubicBezTo>
                      <a:pt x="1782" y="34"/>
                      <a:pt x="1794" y="17"/>
                      <a:pt x="1811" y="11"/>
                    </a:cubicBezTo>
                    <a:cubicBezTo>
                      <a:pt x="1845" y="5"/>
                      <a:pt x="1845" y="5"/>
                      <a:pt x="1845" y="5"/>
                    </a:cubicBezTo>
                    <a:cubicBezTo>
                      <a:pt x="1868" y="0"/>
                      <a:pt x="1885" y="11"/>
                      <a:pt x="1891" y="28"/>
                    </a:cubicBezTo>
                    <a:cubicBezTo>
                      <a:pt x="1896" y="51"/>
                      <a:pt x="1879" y="68"/>
                      <a:pt x="1862" y="74"/>
                    </a:cubicBezTo>
                    <a:cubicBezTo>
                      <a:pt x="1828" y="79"/>
                      <a:pt x="1828" y="79"/>
                      <a:pt x="1828" y="79"/>
                    </a:cubicBezTo>
                    <a:lnTo>
                      <a:pt x="1822" y="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72" name="Freeform: Shape 127"/>
              <p:cNvSpPr/>
              <p:nvPr/>
            </p:nvSpPr>
            <p:spPr bwMode="auto">
              <a:xfrm>
                <a:off x="12999499" y="7102069"/>
                <a:ext cx="1227548" cy="528958"/>
              </a:xfrm>
              <a:custGeom>
                <a:avLst/>
                <a:gdLst>
                  <a:gd name="T0" fmla="*/ 1885 w 1926"/>
                  <a:gd name="T1" fmla="*/ 834 h 835"/>
                  <a:gd name="T2" fmla="*/ 1840 w 1926"/>
                  <a:gd name="T3" fmla="*/ 811 h 835"/>
                  <a:gd name="T4" fmla="*/ 1874 w 1926"/>
                  <a:gd name="T5" fmla="*/ 748 h 835"/>
                  <a:gd name="T6" fmla="*/ 1920 w 1926"/>
                  <a:gd name="T7" fmla="*/ 817 h 835"/>
                  <a:gd name="T8" fmla="*/ 1737 w 1926"/>
                  <a:gd name="T9" fmla="*/ 737 h 835"/>
                  <a:gd name="T10" fmla="*/ 1714 w 1926"/>
                  <a:gd name="T11" fmla="*/ 737 h 835"/>
                  <a:gd name="T12" fmla="*/ 1674 w 1926"/>
                  <a:gd name="T13" fmla="*/ 669 h 835"/>
                  <a:gd name="T14" fmla="*/ 1754 w 1926"/>
                  <a:gd name="T15" fmla="*/ 674 h 835"/>
                  <a:gd name="T16" fmla="*/ 1737 w 1926"/>
                  <a:gd name="T17" fmla="*/ 737 h 835"/>
                  <a:gd name="T18" fmla="*/ 1577 w 1926"/>
                  <a:gd name="T19" fmla="*/ 651 h 835"/>
                  <a:gd name="T20" fmla="*/ 1531 w 1926"/>
                  <a:gd name="T21" fmla="*/ 629 h 835"/>
                  <a:gd name="T22" fmla="*/ 1565 w 1926"/>
                  <a:gd name="T23" fmla="*/ 566 h 835"/>
                  <a:gd name="T24" fmla="*/ 1611 w 1926"/>
                  <a:gd name="T25" fmla="*/ 634 h 835"/>
                  <a:gd name="T26" fmla="*/ 1423 w 1926"/>
                  <a:gd name="T27" fmla="*/ 566 h 835"/>
                  <a:gd name="T28" fmla="*/ 1406 w 1926"/>
                  <a:gd name="T29" fmla="*/ 566 h 835"/>
                  <a:gd name="T30" fmla="*/ 1354 w 1926"/>
                  <a:gd name="T31" fmla="*/ 503 h 835"/>
                  <a:gd name="T32" fmla="*/ 1434 w 1926"/>
                  <a:gd name="T33" fmla="*/ 503 h 835"/>
                  <a:gd name="T34" fmla="*/ 1423 w 1926"/>
                  <a:gd name="T35" fmla="*/ 566 h 835"/>
                  <a:gd name="T36" fmla="*/ 1257 w 1926"/>
                  <a:gd name="T37" fmla="*/ 491 h 835"/>
                  <a:gd name="T38" fmla="*/ 1211 w 1926"/>
                  <a:gd name="T39" fmla="*/ 469 h 835"/>
                  <a:gd name="T40" fmla="*/ 1240 w 1926"/>
                  <a:gd name="T41" fmla="*/ 406 h 835"/>
                  <a:gd name="T42" fmla="*/ 1291 w 1926"/>
                  <a:gd name="T43" fmla="*/ 469 h 835"/>
                  <a:gd name="T44" fmla="*/ 1097 w 1926"/>
                  <a:gd name="T45" fmla="*/ 417 h 835"/>
                  <a:gd name="T46" fmla="*/ 1080 w 1926"/>
                  <a:gd name="T47" fmla="*/ 411 h 835"/>
                  <a:gd name="T48" fmla="*/ 1028 w 1926"/>
                  <a:gd name="T49" fmla="*/ 354 h 835"/>
                  <a:gd name="T50" fmla="*/ 1108 w 1926"/>
                  <a:gd name="T51" fmla="*/ 349 h 835"/>
                  <a:gd name="T52" fmla="*/ 1097 w 1926"/>
                  <a:gd name="T53" fmla="*/ 417 h 835"/>
                  <a:gd name="T54" fmla="*/ 931 w 1926"/>
                  <a:gd name="T55" fmla="*/ 349 h 835"/>
                  <a:gd name="T56" fmla="*/ 886 w 1926"/>
                  <a:gd name="T57" fmla="*/ 331 h 835"/>
                  <a:gd name="T58" fmla="*/ 908 w 1926"/>
                  <a:gd name="T59" fmla="*/ 263 h 835"/>
                  <a:gd name="T60" fmla="*/ 965 w 1926"/>
                  <a:gd name="T61" fmla="*/ 326 h 835"/>
                  <a:gd name="T62" fmla="*/ 766 w 1926"/>
                  <a:gd name="T63" fmla="*/ 286 h 835"/>
                  <a:gd name="T64" fmla="*/ 748 w 1926"/>
                  <a:gd name="T65" fmla="*/ 280 h 835"/>
                  <a:gd name="T66" fmla="*/ 697 w 1926"/>
                  <a:gd name="T67" fmla="*/ 223 h 835"/>
                  <a:gd name="T68" fmla="*/ 777 w 1926"/>
                  <a:gd name="T69" fmla="*/ 217 h 835"/>
                  <a:gd name="T70" fmla="*/ 766 w 1926"/>
                  <a:gd name="T71" fmla="*/ 286 h 835"/>
                  <a:gd name="T72" fmla="*/ 594 w 1926"/>
                  <a:gd name="T73" fmla="*/ 229 h 835"/>
                  <a:gd name="T74" fmla="*/ 548 w 1926"/>
                  <a:gd name="T75" fmla="*/ 212 h 835"/>
                  <a:gd name="T76" fmla="*/ 571 w 1926"/>
                  <a:gd name="T77" fmla="*/ 143 h 835"/>
                  <a:gd name="T78" fmla="*/ 629 w 1926"/>
                  <a:gd name="T79" fmla="*/ 200 h 835"/>
                  <a:gd name="T80" fmla="*/ 423 w 1926"/>
                  <a:gd name="T81" fmla="*/ 171 h 835"/>
                  <a:gd name="T82" fmla="*/ 411 w 1926"/>
                  <a:gd name="T83" fmla="*/ 171 h 835"/>
                  <a:gd name="T84" fmla="*/ 354 w 1926"/>
                  <a:gd name="T85" fmla="*/ 120 h 835"/>
                  <a:gd name="T86" fmla="*/ 434 w 1926"/>
                  <a:gd name="T87" fmla="*/ 103 h 835"/>
                  <a:gd name="T88" fmla="*/ 423 w 1926"/>
                  <a:gd name="T89" fmla="*/ 171 h 835"/>
                  <a:gd name="T90" fmla="*/ 251 w 1926"/>
                  <a:gd name="T91" fmla="*/ 126 h 835"/>
                  <a:gd name="T92" fmla="*/ 206 w 1926"/>
                  <a:gd name="T93" fmla="*/ 114 h 835"/>
                  <a:gd name="T94" fmla="*/ 223 w 1926"/>
                  <a:gd name="T95" fmla="*/ 46 h 835"/>
                  <a:gd name="T96" fmla="*/ 286 w 1926"/>
                  <a:gd name="T97" fmla="*/ 97 h 835"/>
                  <a:gd name="T98" fmla="*/ 74 w 1926"/>
                  <a:gd name="T99" fmla="*/ 86 h 835"/>
                  <a:gd name="T100" fmla="*/ 69 w 1926"/>
                  <a:gd name="T101" fmla="*/ 86 h 835"/>
                  <a:gd name="T102" fmla="*/ 6 w 1926"/>
                  <a:gd name="T103" fmla="*/ 34 h 835"/>
                  <a:gd name="T104" fmla="*/ 86 w 1926"/>
                  <a:gd name="T105" fmla="*/ 12 h 835"/>
                  <a:gd name="T106" fmla="*/ 74 w 1926"/>
                  <a:gd name="T107" fmla="*/ 8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6" h="835">
                    <a:moveTo>
                      <a:pt x="1885" y="834"/>
                    </a:moveTo>
                    <a:lnTo>
                      <a:pt x="1885" y="834"/>
                    </a:lnTo>
                    <a:cubicBezTo>
                      <a:pt x="1880" y="834"/>
                      <a:pt x="1874" y="834"/>
                      <a:pt x="1868" y="829"/>
                    </a:cubicBezTo>
                    <a:cubicBezTo>
                      <a:pt x="1840" y="811"/>
                      <a:pt x="1840" y="811"/>
                      <a:pt x="1840" y="811"/>
                    </a:cubicBezTo>
                    <a:cubicBezTo>
                      <a:pt x="1823" y="800"/>
                      <a:pt x="1817" y="777"/>
                      <a:pt x="1828" y="760"/>
                    </a:cubicBezTo>
                    <a:cubicBezTo>
                      <a:pt x="1840" y="743"/>
                      <a:pt x="1857" y="737"/>
                      <a:pt x="1874" y="748"/>
                    </a:cubicBezTo>
                    <a:cubicBezTo>
                      <a:pt x="1908" y="766"/>
                      <a:pt x="1908" y="766"/>
                      <a:pt x="1908" y="766"/>
                    </a:cubicBezTo>
                    <a:cubicBezTo>
                      <a:pt x="1925" y="777"/>
                      <a:pt x="1925" y="800"/>
                      <a:pt x="1920" y="817"/>
                    </a:cubicBezTo>
                    <a:cubicBezTo>
                      <a:pt x="1908" y="829"/>
                      <a:pt x="1897" y="834"/>
                      <a:pt x="1885" y="834"/>
                    </a:cubicBezTo>
                    <a:close/>
                    <a:moveTo>
                      <a:pt x="1737" y="737"/>
                    </a:moveTo>
                    <a:lnTo>
                      <a:pt x="1737" y="737"/>
                    </a:lnTo>
                    <a:cubicBezTo>
                      <a:pt x="1731" y="737"/>
                      <a:pt x="1720" y="737"/>
                      <a:pt x="1714" y="737"/>
                    </a:cubicBezTo>
                    <a:cubicBezTo>
                      <a:pt x="1685" y="714"/>
                      <a:pt x="1685" y="714"/>
                      <a:pt x="1685" y="714"/>
                    </a:cubicBezTo>
                    <a:cubicBezTo>
                      <a:pt x="1668" y="708"/>
                      <a:pt x="1663" y="686"/>
                      <a:pt x="1674" y="669"/>
                    </a:cubicBezTo>
                    <a:cubicBezTo>
                      <a:pt x="1685" y="651"/>
                      <a:pt x="1703" y="646"/>
                      <a:pt x="1720" y="657"/>
                    </a:cubicBezTo>
                    <a:cubicBezTo>
                      <a:pt x="1754" y="674"/>
                      <a:pt x="1754" y="674"/>
                      <a:pt x="1754" y="674"/>
                    </a:cubicBezTo>
                    <a:cubicBezTo>
                      <a:pt x="1771" y="686"/>
                      <a:pt x="1777" y="703"/>
                      <a:pt x="1765" y="720"/>
                    </a:cubicBezTo>
                    <a:cubicBezTo>
                      <a:pt x="1760" y="731"/>
                      <a:pt x="1748" y="737"/>
                      <a:pt x="1737" y="737"/>
                    </a:cubicBezTo>
                    <a:close/>
                    <a:moveTo>
                      <a:pt x="1577" y="651"/>
                    </a:moveTo>
                    <a:lnTo>
                      <a:pt x="1577" y="651"/>
                    </a:lnTo>
                    <a:cubicBezTo>
                      <a:pt x="1571" y="651"/>
                      <a:pt x="1565" y="651"/>
                      <a:pt x="1560" y="646"/>
                    </a:cubicBezTo>
                    <a:cubicBezTo>
                      <a:pt x="1531" y="629"/>
                      <a:pt x="1531" y="629"/>
                      <a:pt x="1531" y="629"/>
                    </a:cubicBezTo>
                    <a:cubicBezTo>
                      <a:pt x="1514" y="623"/>
                      <a:pt x="1508" y="600"/>
                      <a:pt x="1514" y="583"/>
                    </a:cubicBezTo>
                    <a:cubicBezTo>
                      <a:pt x="1525" y="566"/>
                      <a:pt x="1548" y="560"/>
                      <a:pt x="1565" y="566"/>
                    </a:cubicBezTo>
                    <a:cubicBezTo>
                      <a:pt x="1594" y="583"/>
                      <a:pt x="1594" y="583"/>
                      <a:pt x="1594" y="583"/>
                    </a:cubicBezTo>
                    <a:cubicBezTo>
                      <a:pt x="1611" y="594"/>
                      <a:pt x="1617" y="617"/>
                      <a:pt x="1611" y="634"/>
                    </a:cubicBezTo>
                    <a:cubicBezTo>
                      <a:pt x="1605" y="646"/>
                      <a:pt x="1594" y="651"/>
                      <a:pt x="1577" y="651"/>
                    </a:cubicBezTo>
                    <a:close/>
                    <a:moveTo>
                      <a:pt x="1423" y="566"/>
                    </a:moveTo>
                    <a:lnTo>
                      <a:pt x="1423" y="566"/>
                    </a:lnTo>
                    <a:cubicBezTo>
                      <a:pt x="1417" y="566"/>
                      <a:pt x="1411" y="566"/>
                      <a:pt x="1406" y="566"/>
                    </a:cubicBezTo>
                    <a:cubicBezTo>
                      <a:pt x="1371" y="548"/>
                      <a:pt x="1371" y="548"/>
                      <a:pt x="1371" y="548"/>
                    </a:cubicBezTo>
                    <a:cubicBezTo>
                      <a:pt x="1354" y="537"/>
                      <a:pt x="1348" y="520"/>
                      <a:pt x="1354" y="503"/>
                    </a:cubicBezTo>
                    <a:cubicBezTo>
                      <a:pt x="1365" y="480"/>
                      <a:pt x="1388" y="474"/>
                      <a:pt x="1406" y="486"/>
                    </a:cubicBezTo>
                    <a:cubicBezTo>
                      <a:pt x="1434" y="503"/>
                      <a:pt x="1434" y="503"/>
                      <a:pt x="1434" y="503"/>
                    </a:cubicBezTo>
                    <a:cubicBezTo>
                      <a:pt x="1451" y="509"/>
                      <a:pt x="1463" y="531"/>
                      <a:pt x="1451" y="548"/>
                    </a:cubicBezTo>
                    <a:cubicBezTo>
                      <a:pt x="1445" y="560"/>
                      <a:pt x="1434" y="566"/>
                      <a:pt x="1423" y="566"/>
                    </a:cubicBezTo>
                    <a:close/>
                    <a:moveTo>
                      <a:pt x="1257" y="491"/>
                    </a:moveTo>
                    <a:lnTo>
                      <a:pt x="1257" y="491"/>
                    </a:lnTo>
                    <a:cubicBezTo>
                      <a:pt x="1257" y="491"/>
                      <a:pt x="1251" y="486"/>
                      <a:pt x="1246" y="486"/>
                    </a:cubicBezTo>
                    <a:cubicBezTo>
                      <a:pt x="1211" y="469"/>
                      <a:pt x="1211" y="469"/>
                      <a:pt x="1211" y="469"/>
                    </a:cubicBezTo>
                    <a:cubicBezTo>
                      <a:pt x="1194" y="463"/>
                      <a:pt x="1188" y="440"/>
                      <a:pt x="1194" y="423"/>
                    </a:cubicBezTo>
                    <a:cubicBezTo>
                      <a:pt x="1206" y="406"/>
                      <a:pt x="1223" y="400"/>
                      <a:pt x="1240" y="406"/>
                    </a:cubicBezTo>
                    <a:cubicBezTo>
                      <a:pt x="1274" y="423"/>
                      <a:pt x="1274" y="423"/>
                      <a:pt x="1274" y="423"/>
                    </a:cubicBezTo>
                    <a:cubicBezTo>
                      <a:pt x="1291" y="429"/>
                      <a:pt x="1303" y="451"/>
                      <a:pt x="1291" y="469"/>
                    </a:cubicBezTo>
                    <a:cubicBezTo>
                      <a:pt x="1285" y="480"/>
                      <a:pt x="1274" y="491"/>
                      <a:pt x="1257" y="491"/>
                    </a:cubicBezTo>
                    <a:close/>
                    <a:moveTo>
                      <a:pt x="1097" y="417"/>
                    </a:moveTo>
                    <a:lnTo>
                      <a:pt x="1097" y="417"/>
                    </a:lnTo>
                    <a:cubicBezTo>
                      <a:pt x="1091" y="417"/>
                      <a:pt x="1086" y="417"/>
                      <a:pt x="1080" y="411"/>
                    </a:cubicBezTo>
                    <a:cubicBezTo>
                      <a:pt x="1051" y="400"/>
                      <a:pt x="1051" y="400"/>
                      <a:pt x="1051" y="400"/>
                    </a:cubicBezTo>
                    <a:cubicBezTo>
                      <a:pt x="1034" y="388"/>
                      <a:pt x="1023" y="371"/>
                      <a:pt x="1028" y="354"/>
                    </a:cubicBezTo>
                    <a:cubicBezTo>
                      <a:pt x="1040" y="331"/>
                      <a:pt x="1057" y="326"/>
                      <a:pt x="1080" y="331"/>
                    </a:cubicBezTo>
                    <a:cubicBezTo>
                      <a:pt x="1108" y="349"/>
                      <a:pt x="1108" y="349"/>
                      <a:pt x="1108" y="349"/>
                    </a:cubicBezTo>
                    <a:cubicBezTo>
                      <a:pt x="1125" y="354"/>
                      <a:pt x="1137" y="377"/>
                      <a:pt x="1131" y="394"/>
                    </a:cubicBezTo>
                    <a:cubicBezTo>
                      <a:pt x="1125" y="406"/>
                      <a:pt x="1108" y="417"/>
                      <a:pt x="1097" y="417"/>
                    </a:cubicBezTo>
                    <a:close/>
                    <a:moveTo>
                      <a:pt x="931" y="349"/>
                    </a:moveTo>
                    <a:lnTo>
                      <a:pt x="931" y="349"/>
                    </a:lnTo>
                    <a:cubicBezTo>
                      <a:pt x="926" y="349"/>
                      <a:pt x="920" y="349"/>
                      <a:pt x="920" y="343"/>
                    </a:cubicBezTo>
                    <a:cubicBezTo>
                      <a:pt x="886" y="331"/>
                      <a:pt x="886" y="331"/>
                      <a:pt x="886" y="331"/>
                    </a:cubicBezTo>
                    <a:cubicBezTo>
                      <a:pt x="868" y="326"/>
                      <a:pt x="857" y="303"/>
                      <a:pt x="863" y="286"/>
                    </a:cubicBezTo>
                    <a:cubicBezTo>
                      <a:pt x="874" y="269"/>
                      <a:pt x="891" y="257"/>
                      <a:pt x="908" y="263"/>
                    </a:cubicBezTo>
                    <a:cubicBezTo>
                      <a:pt x="943" y="280"/>
                      <a:pt x="943" y="280"/>
                      <a:pt x="943" y="280"/>
                    </a:cubicBezTo>
                    <a:cubicBezTo>
                      <a:pt x="960" y="286"/>
                      <a:pt x="971" y="309"/>
                      <a:pt x="965" y="326"/>
                    </a:cubicBezTo>
                    <a:cubicBezTo>
                      <a:pt x="960" y="337"/>
                      <a:pt x="943" y="349"/>
                      <a:pt x="931" y="349"/>
                    </a:cubicBezTo>
                    <a:close/>
                    <a:moveTo>
                      <a:pt x="766" y="286"/>
                    </a:moveTo>
                    <a:lnTo>
                      <a:pt x="766" y="286"/>
                    </a:lnTo>
                    <a:cubicBezTo>
                      <a:pt x="760" y="286"/>
                      <a:pt x="754" y="286"/>
                      <a:pt x="748" y="280"/>
                    </a:cubicBezTo>
                    <a:cubicBezTo>
                      <a:pt x="720" y="269"/>
                      <a:pt x="720" y="269"/>
                      <a:pt x="720" y="269"/>
                    </a:cubicBezTo>
                    <a:cubicBezTo>
                      <a:pt x="697" y="263"/>
                      <a:pt x="691" y="246"/>
                      <a:pt x="697" y="223"/>
                    </a:cubicBezTo>
                    <a:cubicBezTo>
                      <a:pt x="703" y="206"/>
                      <a:pt x="720" y="194"/>
                      <a:pt x="743" y="200"/>
                    </a:cubicBezTo>
                    <a:cubicBezTo>
                      <a:pt x="777" y="217"/>
                      <a:pt x="777" y="217"/>
                      <a:pt x="777" y="217"/>
                    </a:cubicBezTo>
                    <a:cubicBezTo>
                      <a:pt x="794" y="223"/>
                      <a:pt x="806" y="240"/>
                      <a:pt x="794" y="263"/>
                    </a:cubicBezTo>
                    <a:cubicBezTo>
                      <a:pt x="794" y="274"/>
                      <a:pt x="777" y="286"/>
                      <a:pt x="766" y="286"/>
                    </a:cubicBezTo>
                    <a:close/>
                    <a:moveTo>
                      <a:pt x="594" y="229"/>
                    </a:moveTo>
                    <a:lnTo>
                      <a:pt x="594" y="229"/>
                    </a:lnTo>
                    <a:cubicBezTo>
                      <a:pt x="589" y="229"/>
                      <a:pt x="589" y="223"/>
                      <a:pt x="583" y="223"/>
                    </a:cubicBezTo>
                    <a:cubicBezTo>
                      <a:pt x="548" y="212"/>
                      <a:pt x="548" y="212"/>
                      <a:pt x="548" y="212"/>
                    </a:cubicBezTo>
                    <a:cubicBezTo>
                      <a:pt x="531" y="206"/>
                      <a:pt x="520" y="189"/>
                      <a:pt x="526" y="166"/>
                    </a:cubicBezTo>
                    <a:cubicBezTo>
                      <a:pt x="531" y="149"/>
                      <a:pt x="554" y="137"/>
                      <a:pt x="571" y="143"/>
                    </a:cubicBezTo>
                    <a:cubicBezTo>
                      <a:pt x="606" y="154"/>
                      <a:pt x="606" y="154"/>
                      <a:pt x="606" y="154"/>
                    </a:cubicBezTo>
                    <a:cubicBezTo>
                      <a:pt x="623" y="160"/>
                      <a:pt x="634" y="183"/>
                      <a:pt x="629" y="200"/>
                    </a:cubicBezTo>
                    <a:cubicBezTo>
                      <a:pt x="623" y="217"/>
                      <a:pt x="611" y="229"/>
                      <a:pt x="594" y="229"/>
                    </a:cubicBezTo>
                    <a:close/>
                    <a:moveTo>
                      <a:pt x="423" y="171"/>
                    </a:moveTo>
                    <a:lnTo>
                      <a:pt x="423" y="171"/>
                    </a:lnTo>
                    <a:cubicBezTo>
                      <a:pt x="417" y="171"/>
                      <a:pt x="417" y="171"/>
                      <a:pt x="411" y="171"/>
                    </a:cubicBezTo>
                    <a:cubicBezTo>
                      <a:pt x="377" y="160"/>
                      <a:pt x="377" y="160"/>
                      <a:pt x="377" y="160"/>
                    </a:cubicBezTo>
                    <a:cubicBezTo>
                      <a:pt x="360" y="154"/>
                      <a:pt x="348" y="137"/>
                      <a:pt x="354" y="120"/>
                    </a:cubicBezTo>
                    <a:cubicBezTo>
                      <a:pt x="360" y="97"/>
                      <a:pt x="377" y="86"/>
                      <a:pt x="400" y="91"/>
                    </a:cubicBezTo>
                    <a:cubicBezTo>
                      <a:pt x="434" y="103"/>
                      <a:pt x="434" y="103"/>
                      <a:pt x="434" y="103"/>
                    </a:cubicBezTo>
                    <a:cubicBezTo>
                      <a:pt x="451" y="109"/>
                      <a:pt x="463" y="131"/>
                      <a:pt x="457" y="149"/>
                    </a:cubicBezTo>
                    <a:cubicBezTo>
                      <a:pt x="451" y="166"/>
                      <a:pt x="440" y="171"/>
                      <a:pt x="423" y="171"/>
                    </a:cubicBezTo>
                    <a:close/>
                    <a:moveTo>
                      <a:pt x="251" y="126"/>
                    </a:moveTo>
                    <a:lnTo>
                      <a:pt x="251" y="126"/>
                    </a:lnTo>
                    <a:cubicBezTo>
                      <a:pt x="246" y="126"/>
                      <a:pt x="246" y="126"/>
                      <a:pt x="240" y="126"/>
                    </a:cubicBezTo>
                    <a:cubicBezTo>
                      <a:pt x="206" y="114"/>
                      <a:pt x="206" y="114"/>
                      <a:pt x="206" y="114"/>
                    </a:cubicBezTo>
                    <a:cubicBezTo>
                      <a:pt x="189" y="109"/>
                      <a:pt x="177" y="91"/>
                      <a:pt x="183" y="74"/>
                    </a:cubicBezTo>
                    <a:cubicBezTo>
                      <a:pt x="183" y="52"/>
                      <a:pt x="206" y="40"/>
                      <a:pt x="223" y="46"/>
                    </a:cubicBezTo>
                    <a:cubicBezTo>
                      <a:pt x="257" y="57"/>
                      <a:pt x="257" y="57"/>
                      <a:pt x="257" y="57"/>
                    </a:cubicBezTo>
                    <a:cubicBezTo>
                      <a:pt x="280" y="63"/>
                      <a:pt x="291" y="80"/>
                      <a:pt x="286" y="97"/>
                    </a:cubicBezTo>
                    <a:cubicBezTo>
                      <a:pt x="280" y="114"/>
                      <a:pt x="263" y="126"/>
                      <a:pt x="251" y="126"/>
                    </a:cubicBezTo>
                    <a:close/>
                    <a:moveTo>
                      <a:pt x="74" y="86"/>
                    </a:moveTo>
                    <a:lnTo>
                      <a:pt x="74" y="86"/>
                    </a:lnTo>
                    <a:lnTo>
                      <a:pt x="69" y="86"/>
                    </a:lnTo>
                    <a:cubicBezTo>
                      <a:pt x="34" y="74"/>
                      <a:pt x="34" y="74"/>
                      <a:pt x="34" y="74"/>
                    </a:cubicBezTo>
                    <a:cubicBezTo>
                      <a:pt x="12" y="69"/>
                      <a:pt x="0" y="52"/>
                      <a:pt x="6" y="34"/>
                    </a:cubicBezTo>
                    <a:cubicBezTo>
                      <a:pt x="12" y="12"/>
                      <a:pt x="29" y="0"/>
                      <a:pt x="46" y="6"/>
                    </a:cubicBezTo>
                    <a:cubicBezTo>
                      <a:pt x="86" y="12"/>
                      <a:pt x="86" y="12"/>
                      <a:pt x="86" y="12"/>
                    </a:cubicBezTo>
                    <a:cubicBezTo>
                      <a:pt x="103" y="17"/>
                      <a:pt x="114" y="34"/>
                      <a:pt x="109" y="57"/>
                    </a:cubicBezTo>
                    <a:cubicBezTo>
                      <a:pt x="109" y="74"/>
                      <a:pt x="91" y="86"/>
                      <a:pt x="74" y="86"/>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73" name="Freeform: Shape 128"/>
              <p:cNvSpPr/>
              <p:nvPr/>
            </p:nvSpPr>
            <p:spPr bwMode="auto">
              <a:xfrm>
                <a:off x="15305375" y="8697384"/>
                <a:ext cx="551833" cy="1240800"/>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13" name="Group 129"/>
            <p:cNvGrpSpPr/>
            <p:nvPr/>
          </p:nvGrpSpPr>
          <p:grpSpPr>
            <a:xfrm>
              <a:off x="3221079" y="2346608"/>
              <a:ext cx="526984" cy="485284"/>
              <a:chOff x="13296064" y="10607541"/>
              <a:chExt cx="1265763" cy="1166060"/>
            </a:xfrm>
            <a:solidFill>
              <a:schemeClr val="accent2"/>
            </a:solidFill>
          </p:grpSpPr>
          <p:sp>
            <p:nvSpPr>
              <p:cNvPr id="68" name="Freeform: Shape 130"/>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69" name="Freeform: Shape 13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14" name="Group 132"/>
            <p:cNvGrpSpPr/>
            <p:nvPr/>
          </p:nvGrpSpPr>
          <p:grpSpPr>
            <a:xfrm>
              <a:off x="2718144" y="3442599"/>
              <a:ext cx="526984" cy="485284"/>
              <a:chOff x="13296064" y="10607541"/>
              <a:chExt cx="1265763" cy="1166060"/>
            </a:xfrm>
          </p:grpSpPr>
          <p:sp>
            <p:nvSpPr>
              <p:cNvPr id="66" name="Freeform: Shape 133"/>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67" name="Freeform: Shape 134"/>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sp>
          <p:nvSpPr>
            <p:cNvPr id="15" name="Freeform: Shape 135"/>
            <p:cNvSpPr/>
            <p:nvPr/>
          </p:nvSpPr>
          <p:spPr bwMode="auto">
            <a:xfrm>
              <a:off x="2861898" y="3570249"/>
              <a:ext cx="216496" cy="218378"/>
            </a:xfrm>
            <a:custGeom>
              <a:avLst/>
              <a:gdLst>
                <a:gd name="T0" fmla="*/ 23 w 909"/>
                <a:gd name="T1" fmla="*/ 292 h 916"/>
                <a:gd name="T2" fmla="*/ 23 w 909"/>
                <a:gd name="T3" fmla="*/ 292 h 916"/>
                <a:gd name="T4" fmla="*/ 0 w 909"/>
                <a:gd name="T5" fmla="*/ 332 h 916"/>
                <a:gd name="T6" fmla="*/ 0 w 909"/>
                <a:gd name="T7" fmla="*/ 863 h 916"/>
                <a:gd name="T8" fmla="*/ 51 w 909"/>
                <a:gd name="T9" fmla="*/ 915 h 916"/>
                <a:gd name="T10" fmla="*/ 862 w 909"/>
                <a:gd name="T11" fmla="*/ 915 h 916"/>
                <a:gd name="T12" fmla="*/ 908 w 909"/>
                <a:gd name="T13" fmla="*/ 863 h 916"/>
                <a:gd name="T14" fmla="*/ 908 w 909"/>
                <a:gd name="T15" fmla="*/ 332 h 916"/>
                <a:gd name="T16" fmla="*/ 885 w 909"/>
                <a:gd name="T17" fmla="*/ 292 h 916"/>
                <a:gd name="T18" fmla="*/ 480 w 909"/>
                <a:gd name="T19" fmla="*/ 12 h 916"/>
                <a:gd name="T20" fmla="*/ 434 w 909"/>
                <a:gd name="T21" fmla="*/ 12 h 916"/>
                <a:gd name="T22" fmla="*/ 23 w 909"/>
                <a:gd name="T23" fmla="*/ 292 h 916"/>
                <a:gd name="T24" fmla="*/ 74 w 909"/>
                <a:gd name="T25" fmla="*/ 429 h 916"/>
                <a:gd name="T26" fmla="*/ 74 w 909"/>
                <a:gd name="T27" fmla="*/ 429 h 916"/>
                <a:gd name="T28" fmla="*/ 314 w 909"/>
                <a:gd name="T29" fmla="*/ 595 h 916"/>
                <a:gd name="T30" fmla="*/ 74 w 909"/>
                <a:gd name="T31" fmla="*/ 755 h 916"/>
                <a:gd name="T32" fmla="*/ 74 w 909"/>
                <a:gd name="T33" fmla="*/ 429 h 916"/>
                <a:gd name="T34" fmla="*/ 377 w 909"/>
                <a:gd name="T35" fmla="*/ 549 h 916"/>
                <a:gd name="T36" fmla="*/ 377 w 909"/>
                <a:gd name="T37" fmla="*/ 549 h 916"/>
                <a:gd name="T38" fmla="*/ 74 w 909"/>
                <a:gd name="T39" fmla="*/ 343 h 916"/>
                <a:gd name="T40" fmla="*/ 457 w 909"/>
                <a:gd name="T41" fmla="*/ 81 h 916"/>
                <a:gd name="T42" fmla="*/ 840 w 909"/>
                <a:gd name="T43" fmla="*/ 338 h 916"/>
                <a:gd name="T44" fmla="*/ 537 w 909"/>
                <a:gd name="T45" fmla="*/ 549 h 916"/>
                <a:gd name="T46" fmla="*/ 480 w 909"/>
                <a:gd name="T47" fmla="*/ 509 h 916"/>
                <a:gd name="T48" fmla="*/ 434 w 909"/>
                <a:gd name="T49" fmla="*/ 509 h 916"/>
                <a:gd name="T50" fmla="*/ 377 w 909"/>
                <a:gd name="T51" fmla="*/ 549 h 916"/>
                <a:gd name="T52" fmla="*/ 600 w 909"/>
                <a:gd name="T53" fmla="*/ 595 h 916"/>
                <a:gd name="T54" fmla="*/ 600 w 909"/>
                <a:gd name="T55" fmla="*/ 595 h 916"/>
                <a:gd name="T56" fmla="*/ 840 w 909"/>
                <a:gd name="T57" fmla="*/ 423 h 916"/>
                <a:gd name="T58" fmla="*/ 840 w 909"/>
                <a:gd name="T59" fmla="*/ 760 h 916"/>
                <a:gd name="T60" fmla="*/ 600 w 909"/>
                <a:gd name="T61" fmla="*/ 595 h 916"/>
                <a:gd name="T62" fmla="*/ 840 w 909"/>
                <a:gd name="T63" fmla="*/ 840 h 916"/>
                <a:gd name="T64" fmla="*/ 840 w 909"/>
                <a:gd name="T65" fmla="*/ 840 h 916"/>
                <a:gd name="T66" fmla="*/ 457 w 909"/>
                <a:gd name="T67" fmla="*/ 583 h 916"/>
                <a:gd name="T68" fmla="*/ 74 w 909"/>
                <a:gd name="T69" fmla="*/ 840 h 916"/>
                <a:gd name="T70" fmla="*/ 840 w 909"/>
                <a:gd name="T71" fmla="*/ 8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9" h="916">
                  <a:moveTo>
                    <a:pt x="23" y="292"/>
                  </a:moveTo>
                  <a:lnTo>
                    <a:pt x="23" y="292"/>
                  </a:lnTo>
                  <a:cubicBezTo>
                    <a:pt x="11" y="303"/>
                    <a:pt x="0" y="315"/>
                    <a:pt x="0" y="332"/>
                  </a:cubicBezTo>
                  <a:cubicBezTo>
                    <a:pt x="0" y="509"/>
                    <a:pt x="0" y="686"/>
                    <a:pt x="0" y="863"/>
                  </a:cubicBezTo>
                  <a:cubicBezTo>
                    <a:pt x="0" y="892"/>
                    <a:pt x="23" y="915"/>
                    <a:pt x="51" y="915"/>
                  </a:cubicBezTo>
                  <a:cubicBezTo>
                    <a:pt x="862" y="915"/>
                    <a:pt x="862" y="915"/>
                    <a:pt x="862" y="915"/>
                  </a:cubicBezTo>
                  <a:cubicBezTo>
                    <a:pt x="891" y="915"/>
                    <a:pt x="908" y="892"/>
                    <a:pt x="908" y="863"/>
                  </a:cubicBezTo>
                  <a:cubicBezTo>
                    <a:pt x="908" y="686"/>
                    <a:pt x="908" y="509"/>
                    <a:pt x="908" y="332"/>
                  </a:cubicBezTo>
                  <a:cubicBezTo>
                    <a:pt x="908" y="315"/>
                    <a:pt x="902" y="298"/>
                    <a:pt x="885" y="292"/>
                  </a:cubicBezTo>
                  <a:cubicBezTo>
                    <a:pt x="480" y="12"/>
                    <a:pt x="480" y="12"/>
                    <a:pt x="480" y="12"/>
                  </a:cubicBezTo>
                  <a:cubicBezTo>
                    <a:pt x="463" y="0"/>
                    <a:pt x="445" y="0"/>
                    <a:pt x="434" y="12"/>
                  </a:cubicBezTo>
                  <a:lnTo>
                    <a:pt x="23" y="292"/>
                  </a:lnTo>
                  <a:close/>
                  <a:moveTo>
                    <a:pt x="74" y="429"/>
                  </a:moveTo>
                  <a:lnTo>
                    <a:pt x="74" y="429"/>
                  </a:lnTo>
                  <a:cubicBezTo>
                    <a:pt x="314" y="595"/>
                    <a:pt x="314" y="595"/>
                    <a:pt x="314" y="595"/>
                  </a:cubicBezTo>
                  <a:cubicBezTo>
                    <a:pt x="74" y="755"/>
                    <a:pt x="74" y="755"/>
                    <a:pt x="74" y="755"/>
                  </a:cubicBezTo>
                  <a:lnTo>
                    <a:pt x="74" y="429"/>
                  </a:lnTo>
                  <a:close/>
                  <a:moveTo>
                    <a:pt x="377" y="549"/>
                  </a:moveTo>
                  <a:lnTo>
                    <a:pt x="377" y="549"/>
                  </a:lnTo>
                  <a:cubicBezTo>
                    <a:pt x="74" y="343"/>
                    <a:pt x="74" y="343"/>
                    <a:pt x="74" y="343"/>
                  </a:cubicBezTo>
                  <a:cubicBezTo>
                    <a:pt x="457" y="81"/>
                    <a:pt x="457" y="81"/>
                    <a:pt x="457" y="81"/>
                  </a:cubicBezTo>
                  <a:cubicBezTo>
                    <a:pt x="840" y="338"/>
                    <a:pt x="840" y="338"/>
                    <a:pt x="840" y="338"/>
                  </a:cubicBezTo>
                  <a:cubicBezTo>
                    <a:pt x="537" y="549"/>
                    <a:pt x="537" y="549"/>
                    <a:pt x="537" y="549"/>
                  </a:cubicBezTo>
                  <a:cubicBezTo>
                    <a:pt x="480" y="509"/>
                    <a:pt x="480" y="509"/>
                    <a:pt x="480" y="509"/>
                  </a:cubicBezTo>
                  <a:cubicBezTo>
                    <a:pt x="463" y="503"/>
                    <a:pt x="445" y="503"/>
                    <a:pt x="434" y="509"/>
                  </a:cubicBezTo>
                  <a:lnTo>
                    <a:pt x="377" y="549"/>
                  </a:lnTo>
                  <a:close/>
                  <a:moveTo>
                    <a:pt x="600" y="595"/>
                  </a:moveTo>
                  <a:lnTo>
                    <a:pt x="600" y="595"/>
                  </a:lnTo>
                  <a:cubicBezTo>
                    <a:pt x="840" y="423"/>
                    <a:pt x="840" y="423"/>
                    <a:pt x="840" y="423"/>
                  </a:cubicBezTo>
                  <a:cubicBezTo>
                    <a:pt x="840" y="760"/>
                    <a:pt x="840" y="760"/>
                    <a:pt x="840" y="760"/>
                  </a:cubicBezTo>
                  <a:lnTo>
                    <a:pt x="600" y="595"/>
                  </a:lnTo>
                  <a:close/>
                  <a:moveTo>
                    <a:pt x="840" y="840"/>
                  </a:moveTo>
                  <a:lnTo>
                    <a:pt x="840" y="840"/>
                  </a:lnTo>
                  <a:cubicBezTo>
                    <a:pt x="457" y="583"/>
                    <a:pt x="457" y="583"/>
                    <a:pt x="457" y="583"/>
                  </a:cubicBezTo>
                  <a:cubicBezTo>
                    <a:pt x="74" y="840"/>
                    <a:pt x="74" y="840"/>
                    <a:pt x="74" y="840"/>
                  </a:cubicBezTo>
                  <a:lnTo>
                    <a:pt x="840" y="840"/>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grpSp>
          <p:nvGrpSpPr>
            <p:cNvPr id="16" name="Group 137"/>
            <p:cNvGrpSpPr/>
            <p:nvPr/>
          </p:nvGrpSpPr>
          <p:grpSpPr>
            <a:xfrm>
              <a:off x="2563118" y="3620248"/>
              <a:ext cx="114057" cy="113936"/>
              <a:chOff x="8571240" y="5550087"/>
              <a:chExt cx="304072" cy="303870"/>
            </a:xfrm>
          </p:grpSpPr>
          <p:sp>
            <p:nvSpPr>
              <p:cNvPr id="62" name="Freeform: Shape 138"/>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nvGrpSpPr>
              <p:cNvPr id="63" name="Group 139"/>
              <p:cNvGrpSpPr/>
              <p:nvPr/>
            </p:nvGrpSpPr>
            <p:grpSpPr>
              <a:xfrm>
                <a:off x="8633181" y="5620427"/>
                <a:ext cx="183006" cy="180070"/>
                <a:chOff x="8633181" y="5620427"/>
                <a:chExt cx="183006" cy="180070"/>
              </a:xfrm>
              <a:solidFill>
                <a:schemeClr val="bg1"/>
              </a:solidFill>
            </p:grpSpPr>
            <p:sp>
              <p:nvSpPr>
                <p:cNvPr id="64" name="Freeform: Shape 140"/>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65" name="Freeform: Shape 14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grpSp>
          <p:nvGrpSpPr>
            <p:cNvPr id="17" name="Group 142"/>
            <p:cNvGrpSpPr/>
            <p:nvPr/>
          </p:nvGrpSpPr>
          <p:grpSpPr>
            <a:xfrm>
              <a:off x="6045464" y="3450567"/>
              <a:ext cx="526984" cy="485284"/>
              <a:chOff x="13296064" y="10607541"/>
              <a:chExt cx="1265763" cy="1166060"/>
            </a:xfrm>
          </p:grpSpPr>
          <p:sp>
            <p:nvSpPr>
              <p:cNvPr id="60" name="Freeform: Shape 143"/>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61" name="Freeform: Shape 144"/>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nvGrpSpPr>
            <p:cNvPr id="18" name="Group 146"/>
            <p:cNvGrpSpPr/>
            <p:nvPr/>
          </p:nvGrpSpPr>
          <p:grpSpPr>
            <a:xfrm>
              <a:off x="6593178" y="3628610"/>
              <a:ext cx="114057" cy="113936"/>
              <a:chOff x="8571240" y="5550087"/>
              <a:chExt cx="304072" cy="303870"/>
            </a:xfrm>
          </p:grpSpPr>
          <p:sp>
            <p:nvSpPr>
              <p:cNvPr id="56" name="Freeform: Shape 147"/>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nvGrpSpPr>
              <p:cNvPr id="57" name="Group 148"/>
              <p:cNvGrpSpPr/>
              <p:nvPr/>
            </p:nvGrpSpPr>
            <p:grpSpPr>
              <a:xfrm>
                <a:off x="8633181" y="5620427"/>
                <a:ext cx="183006" cy="180070"/>
                <a:chOff x="8633181" y="5620427"/>
                <a:chExt cx="183006" cy="180070"/>
              </a:xfrm>
              <a:solidFill>
                <a:schemeClr val="bg1"/>
              </a:solidFill>
            </p:grpSpPr>
            <p:sp>
              <p:nvSpPr>
                <p:cNvPr id="58" name="Freeform: Shape 149"/>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59" name="Freeform: Shape 150"/>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grpSp>
          <p:nvGrpSpPr>
            <p:cNvPr id="20" name="Group 151"/>
            <p:cNvGrpSpPr/>
            <p:nvPr/>
          </p:nvGrpSpPr>
          <p:grpSpPr>
            <a:xfrm>
              <a:off x="5535194" y="2346664"/>
              <a:ext cx="526984" cy="485284"/>
              <a:chOff x="14726874" y="6750120"/>
              <a:chExt cx="1404923" cy="1294259"/>
            </a:xfrm>
          </p:grpSpPr>
          <p:grpSp>
            <p:nvGrpSpPr>
              <p:cNvPr id="52" name="Group 152"/>
              <p:cNvGrpSpPr/>
              <p:nvPr/>
            </p:nvGrpSpPr>
            <p:grpSpPr>
              <a:xfrm>
                <a:off x="14726874" y="6750120"/>
                <a:ext cx="1404923" cy="1294259"/>
                <a:chOff x="13296063" y="10607541"/>
                <a:chExt cx="1265763" cy="1166060"/>
              </a:xfrm>
              <a:solidFill>
                <a:schemeClr val="accent2"/>
              </a:solidFill>
            </p:grpSpPr>
            <p:sp>
              <p:nvSpPr>
                <p:cNvPr id="54" name="Freeform: Shape 154"/>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solidFill>
                    <a:schemeClr val="accent3"/>
                  </a:solid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55" name="Freeform: Shape 155"/>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sp>
            <p:nvSpPr>
              <p:cNvPr id="53" name="Freeform: Shape 153"/>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sp>
          <p:nvSpPr>
            <p:cNvPr id="21" name="Freeform: Shape 156"/>
            <p:cNvSpPr/>
            <p:nvPr/>
          </p:nvSpPr>
          <p:spPr bwMode="auto">
            <a:xfrm>
              <a:off x="3379427" y="2488808"/>
              <a:ext cx="199826" cy="199750"/>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22" name="Freeform: Shape 157"/>
            <p:cNvSpPr/>
            <p:nvPr/>
          </p:nvSpPr>
          <p:spPr bwMode="auto">
            <a:xfrm>
              <a:off x="6363155" y="3586074"/>
              <a:ext cx="50380" cy="50327"/>
            </a:xfrm>
            <a:custGeom>
              <a:avLst/>
              <a:gdLst>
                <a:gd name="T0" fmla="*/ 14 w 306"/>
                <a:gd name="T1" fmla="*/ 291 h 305"/>
                <a:gd name="T2" fmla="*/ 14 w 306"/>
                <a:gd name="T3" fmla="*/ 291 h 305"/>
                <a:gd name="T4" fmla="*/ 53 w 306"/>
                <a:gd name="T5" fmla="*/ 291 h 305"/>
                <a:gd name="T6" fmla="*/ 292 w 306"/>
                <a:gd name="T7" fmla="*/ 53 h 305"/>
                <a:gd name="T8" fmla="*/ 292 w 306"/>
                <a:gd name="T9" fmla="*/ 13 h 305"/>
                <a:gd name="T10" fmla="*/ 245 w 306"/>
                <a:gd name="T11" fmla="*/ 13 h 305"/>
                <a:gd name="T12" fmla="*/ 14 w 306"/>
                <a:gd name="T13" fmla="*/ 245 h 305"/>
                <a:gd name="T14" fmla="*/ 14 w 306"/>
                <a:gd name="T15" fmla="*/ 291 h 305"/>
                <a:gd name="T16" fmla="*/ 14 w 306"/>
                <a:gd name="T17" fmla="*/ 291 h 305"/>
                <a:gd name="T18" fmla="*/ 14 w 306"/>
                <a:gd name="T19"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5">
                  <a:moveTo>
                    <a:pt x="14" y="291"/>
                  </a:moveTo>
                  <a:lnTo>
                    <a:pt x="14" y="291"/>
                  </a:lnTo>
                  <a:cubicBezTo>
                    <a:pt x="27" y="304"/>
                    <a:pt x="40" y="304"/>
                    <a:pt x="53" y="291"/>
                  </a:cubicBezTo>
                  <a:cubicBezTo>
                    <a:pt x="292" y="53"/>
                    <a:pt x="292" y="53"/>
                    <a:pt x="292" y="53"/>
                  </a:cubicBezTo>
                  <a:cubicBezTo>
                    <a:pt x="305" y="39"/>
                    <a:pt x="305" y="19"/>
                    <a:pt x="292" y="13"/>
                  </a:cubicBezTo>
                  <a:cubicBezTo>
                    <a:pt x="279" y="0"/>
                    <a:pt x="259" y="0"/>
                    <a:pt x="245" y="13"/>
                  </a:cubicBezTo>
                  <a:cubicBezTo>
                    <a:pt x="14" y="245"/>
                    <a:pt x="14" y="245"/>
                    <a:pt x="14" y="245"/>
                  </a:cubicBezTo>
                  <a:cubicBezTo>
                    <a:pt x="0" y="258"/>
                    <a:pt x="0" y="278"/>
                    <a:pt x="14" y="291"/>
                  </a:cubicBezTo>
                  <a:close/>
                  <a:moveTo>
                    <a:pt x="14" y="291"/>
                  </a:moveTo>
                  <a:lnTo>
                    <a:pt x="14" y="291"/>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sp>
          <p:nvSpPr>
            <p:cNvPr id="24" name="Freeform: Shape 158"/>
            <p:cNvSpPr/>
            <p:nvPr/>
          </p:nvSpPr>
          <p:spPr bwMode="auto">
            <a:xfrm>
              <a:off x="6312034" y="3653424"/>
              <a:ext cx="29635" cy="29604"/>
            </a:xfrm>
            <a:custGeom>
              <a:avLst/>
              <a:gdLst>
                <a:gd name="T0" fmla="*/ 145 w 180"/>
                <a:gd name="T1" fmla="*/ 33 h 179"/>
                <a:gd name="T2" fmla="*/ 145 w 180"/>
                <a:gd name="T3" fmla="*/ 33 h 179"/>
                <a:gd name="T4" fmla="*/ 99 w 180"/>
                <a:gd name="T5" fmla="*/ 6 h 179"/>
                <a:gd name="T6" fmla="*/ 53 w 180"/>
                <a:gd name="T7" fmla="*/ 0 h 179"/>
                <a:gd name="T8" fmla="*/ 20 w 180"/>
                <a:gd name="T9" fmla="*/ 19 h 179"/>
                <a:gd name="T10" fmla="*/ 0 w 180"/>
                <a:gd name="T11" fmla="*/ 46 h 179"/>
                <a:gd name="T12" fmla="*/ 0 w 180"/>
                <a:gd name="T13" fmla="*/ 79 h 179"/>
                <a:gd name="T14" fmla="*/ 6 w 180"/>
                <a:gd name="T15" fmla="*/ 112 h 179"/>
                <a:gd name="T16" fmla="*/ 33 w 180"/>
                <a:gd name="T17" fmla="*/ 145 h 179"/>
                <a:gd name="T18" fmla="*/ 66 w 180"/>
                <a:gd name="T19" fmla="*/ 172 h 179"/>
                <a:gd name="T20" fmla="*/ 99 w 180"/>
                <a:gd name="T21" fmla="*/ 178 h 179"/>
                <a:gd name="T22" fmla="*/ 132 w 180"/>
                <a:gd name="T23" fmla="*/ 178 h 179"/>
                <a:gd name="T24" fmla="*/ 159 w 180"/>
                <a:gd name="T25" fmla="*/ 158 h 179"/>
                <a:gd name="T26" fmla="*/ 179 w 180"/>
                <a:gd name="T27" fmla="*/ 125 h 179"/>
                <a:gd name="T28" fmla="*/ 172 w 180"/>
                <a:gd name="T29" fmla="*/ 79 h 179"/>
                <a:gd name="T30" fmla="*/ 145 w 180"/>
                <a:gd name="T31" fmla="*/ 33 h 179"/>
                <a:gd name="T32" fmla="*/ 145 w 180"/>
                <a:gd name="T33" fmla="*/ 33 h 179"/>
                <a:gd name="T34" fmla="*/ 145 w 180"/>
                <a:gd name="T35"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9">
                  <a:moveTo>
                    <a:pt x="145" y="33"/>
                  </a:moveTo>
                  <a:lnTo>
                    <a:pt x="145" y="33"/>
                  </a:lnTo>
                  <a:cubicBezTo>
                    <a:pt x="126" y="19"/>
                    <a:pt x="112" y="13"/>
                    <a:pt x="99" y="6"/>
                  </a:cubicBezTo>
                  <a:cubicBezTo>
                    <a:pt x="86" y="0"/>
                    <a:pt x="73" y="0"/>
                    <a:pt x="53" y="0"/>
                  </a:cubicBezTo>
                  <a:cubicBezTo>
                    <a:pt x="39" y="6"/>
                    <a:pt x="33" y="13"/>
                    <a:pt x="20" y="19"/>
                  </a:cubicBezTo>
                  <a:cubicBezTo>
                    <a:pt x="13" y="33"/>
                    <a:pt x="6" y="39"/>
                    <a:pt x="0" y="46"/>
                  </a:cubicBezTo>
                  <a:cubicBezTo>
                    <a:pt x="0" y="59"/>
                    <a:pt x="0" y="66"/>
                    <a:pt x="0" y="79"/>
                  </a:cubicBezTo>
                  <a:cubicBezTo>
                    <a:pt x="0" y="86"/>
                    <a:pt x="0" y="99"/>
                    <a:pt x="6" y="112"/>
                  </a:cubicBezTo>
                  <a:cubicBezTo>
                    <a:pt x="13" y="119"/>
                    <a:pt x="20" y="132"/>
                    <a:pt x="33" y="145"/>
                  </a:cubicBezTo>
                  <a:cubicBezTo>
                    <a:pt x="46" y="152"/>
                    <a:pt x="53" y="165"/>
                    <a:pt x="66" y="172"/>
                  </a:cubicBezTo>
                  <a:cubicBezTo>
                    <a:pt x="79" y="178"/>
                    <a:pt x="92" y="178"/>
                    <a:pt x="99" y="178"/>
                  </a:cubicBezTo>
                  <a:cubicBezTo>
                    <a:pt x="112" y="178"/>
                    <a:pt x="119" y="178"/>
                    <a:pt x="132" y="178"/>
                  </a:cubicBezTo>
                  <a:cubicBezTo>
                    <a:pt x="139" y="172"/>
                    <a:pt x="145" y="165"/>
                    <a:pt x="159" y="158"/>
                  </a:cubicBezTo>
                  <a:cubicBezTo>
                    <a:pt x="165" y="145"/>
                    <a:pt x="172" y="139"/>
                    <a:pt x="179" y="125"/>
                  </a:cubicBezTo>
                  <a:cubicBezTo>
                    <a:pt x="179" y="112"/>
                    <a:pt x="179" y="92"/>
                    <a:pt x="172" y="79"/>
                  </a:cubicBezTo>
                  <a:cubicBezTo>
                    <a:pt x="165" y="66"/>
                    <a:pt x="159" y="53"/>
                    <a:pt x="145" y="33"/>
                  </a:cubicBezTo>
                  <a:close/>
                  <a:moveTo>
                    <a:pt x="145" y="33"/>
                  </a:moveTo>
                  <a:lnTo>
                    <a:pt x="145" y="33"/>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sp>
          <p:nvSpPr>
            <p:cNvPr id="25" name="Freeform: Shape 159"/>
            <p:cNvSpPr/>
            <p:nvPr/>
          </p:nvSpPr>
          <p:spPr bwMode="auto">
            <a:xfrm>
              <a:off x="6199420" y="3592735"/>
              <a:ext cx="207448" cy="206489"/>
            </a:xfrm>
            <a:custGeom>
              <a:avLst/>
              <a:gdLst>
                <a:gd name="T0" fmla="*/ 1205 w 1239"/>
                <a:gd name="T1" fmla="*/ 206 h 1233"/>
                <a:gd name="T2" fmla="*/ 1106 w 1239"/>
                <a:gd name="T3" fmla="*/ 212 h 1233"/>
                <a:gd name="T4" fmla="*/ 914 w 1239"/>
                <a:gd name="T5" fmla="*/ 318 h 1233"/>
                <a:gd name="T6" fmla="*/ 1020 w 1239"/>
                <a:gd name="T7" fmla="*/ 126 h 1233"/>
                <a:gd name="T8" fmla="*/ 1033 w 1239"/>
                <a:gd name="T9" fmla="*/ 27 h 1233"/>
                <a:gd name="T10" fmla="*/ 26 w 1239"/>
                <a:gd name="T11" fmla="*/ 656 h 1233"/>
                <a:gd name="T12" fmla="*/ 470 w 1239"/>
                <a:gd name="T13" fmla="*/ 1206 h 1233"/>
                <a:gd name="T14" fmla="*/ 1205 w 1239"/>
                <a:gd name="T15" fmla="*/ 576 h 1233"/>
                <a:gd name="T16" fmla="*/ 516 w 1239"/>
                <a:gd name="T17" fmla="*/ 881 h 1233"/>
                <a:gd name="T18" fmla="*/ 483 w 1239"/>
                <a:gd name="T19" fmla="*/ 927 h 1233"/>
                <a:gd name="T20" fmla="*/ 384 w 1239"/>
                <a:gd name="T21" fmla="*/ 967 h 1233"/>
                <a:gd name="T22" fmla="*/ 344 w 1239"/>
                <a:gd name="T23" fmla="*/ 927 h 1233"/>
                <a:gd name="T24" fmla="*/ 364 w 1239"/>
                <a:gd name="T25" fmla="*/ 907 h 1233"/>
                <a:gd name="T26" fmla="*/ 404 w 1239"/>
                <a:gd name="T27" fmla="*/ 921 h 1233"/>
                <a:gd name="T28" fmla="*/ 450 w 1239"/>
                <a:gd name="T29" fmla="*/ 901 h 1233"/>
                <a:gd name="T30" fmla="*/ 463 w 1239"/>
                <a:gd name="T31" fmla="*/ 835 h 1233"/>
                <a:gd name="T32" fmla="*/ 417 w 1239"/>
                <a:gd name="T33" fmla="*/ 828 h 1233"/>
                <a:gd name="T34" fmla="*/ 338 w 1239"/>
                <a:gd name="T35" fmla="*/ 868 h 1233"/>
                <a:gd name="T36" fmla="*/ 265 w 1239"/>
                <a:gd name="T37" fmla="*/ 854 h 1233"/>
                <a:gd name="T38" fmla="*/ 251 w 1239"/>
                <a:gd name="T39" fmla="*/ 775 h 1233"/>
                <a:gd name="T40" fmla="*/ 318 w 1239"/>
                <a:gd name="T41" fmla="*/ 702 h 1233"/>
                <a:gd name="T42" fmla="*/ 377 w 1239"/>
                <a:gd name="T43" fmla="*/ 696 h 1233"/>
                <a:gd name="T44" fmla="*/ 404 w 1239"/>
                <a:gd name="T45" fmla="*/ 722 h 1233"/>
                <a:gd name="T46" fmla="*/ 384 w 1239"/>
                <a:gd name="T47" fmla="*/ 749 h 1233"/>
                <a:gd name="T48" fmla="*/ 338 w 1239"/>
                <a:gd name="T49" fmla="*/ 742 h 1233"/>
                <a:gd name="T50" fmla="*/ 291 w 1239"/>
                <a:gd name="T51" fmla="*/ 788 h 1233"/>
                <a:gd name="T52" fmla="*/ 311 w 1239"/>
                <a:gd name="T53" fmla="*/ 821 h 1233"/>
                <a:gd name="T54" fmla="*/ 344 w 1239"/>
                <a:gd name="T55" fmla="*/ 815 h 1233"/>
                <a:gd name="T56" fmla="*/ 404 w 1239"/>
                <a:gd name="T57" fmla="*/ 782 h 1233"/>
                <a:gd name="T58" fmla="*/ 470 w 1239"/>
                <a:gd name="T59" fmla="*/ 768 h 1233"/>
                <a:gd name="T60" fmla="*/ 523 w 1239"/>
                <a:gd name="T61" fmla="*/ 828 h 1233"/>
                <a:gd name="T62" fmla="*/ 722 w 1239"/>
                <a:gd name="T63" fmla="*/ 682 h 1233"/>
                <a:gd name="T64" fmla="*/ 616 w 1239"/>
                <a:gd name="T65" fmla="*/ 788 h 1233"/>
                <a:gd name="T66" fmla="*/ 563 w 1239"/>
                <a:gd name="T67" fmla="*/ 788 h 1233"/>
                <a:gd name="T68" fmla="*/ 410 w 1239"/>
                <a:gd name="T69" fmla="*/ 629 h 1233"/>
                <a:gd name="T70" fmla="*/ 424 w 1239"/>
                <a:gd name="T71" fmla="*/ 596 h 1233"/>
                <a:gd name="T72" fmla="*/ 543 w 1239"/>
                <a:gd name="T73" fmla="*/ 484 h 1233"/>
                <a:gd name="T74" fmla="*/ 563 w 1239"/>
                <a:gd name="T75" fmla="*/ 510 h 1233"/>
                <a:gd name="T76" fmla="*/ 463 w 1239"/>
                <a:gd name="T77" fmla="*/ 616 h 1233"/>
                <a:gd name="T78" fmla="*/ 596 w 1239"/>
                <a:gd name="T79" fmla="*/ 583 h 1233"/>
                <a:gd name="T80" fmla="*/ 629 w 1239"/>
                <a:gd name="T81" fmla="*/ 576 h 1233"/>
                <a:gd name="T82" fmla="*/ 622 w 1239"/>
                <a:gd name="T83" fmla="*/ 610 h 1233"/>
                <a:gd name="T84" fmla="*/ 596 w 1239"/>
                <a:gd name="T85" fmla="*/ 742 h 1233"/>
                <a:gd name="T86" fmla="*/ 708 w 1239"/>
                <a:gd name="T87" fmla="*/ 643 h 1233"/>
                <a:gd name="T88" fmla="*/ 728 w 1239"/>
                <a:gd name="T89" fmla="*/ 669 h 1233"/>
                <a:gd name="T90" fmla="*/ 887 w 1239"/>
                <a:gd name="T91" fmla="*/ 504 h 1233"/>
                <a:gd name="T92" fmla="*/ 854 w 1239"/>
                <a:gd name="T93" fmla="*/ 557 h 1233"/>
                <a:gd name="T94" fmla="*/ 761 w 1239"/>
                <a:gd name="T95" fmla="*/ 596 h 1233"/>
                <a:gd name="T96" fmla="*/ 662 w 1239"/>
                <a:gd name="T97" fmla="*/ 550 h 1233"/>
                <a:gd name="T98" fmla="*/ 616 w 1239"/>
                <a:gd name="T99" fmla="*/ 451 h 1233"/>
                <a:gd name="T100" fmla="*/ 655 w 1239"/>
                <a:gd name="T101" fmla="*/ 358 h 1233"/>
                <a:gd name="T102" fmla="*/ 788 w 1239"/>
                <a:gd name="T103" fmla="*/ 318 h 1233"/>
                <a:gd name="T104" fmla="*/ 887 w 1239"/>
                <a:gd name="T105" fmla="*/ 404 h 1233"/>
                <a:gd name="T106" fmla="*/ 887 w 1239"/>
                <a:gd name="T107" fmla="*/ 504 h 1233"/>
                <a:gd name="T108" fmla="*/ 887 w 1239"/>
                <a:gd name="T109" fmla="*/ 50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9" h="1233">
                  <a:moveTo>
                    <a:pt x="1205" y="206"/>
                  </a:moveTo>
                  <a:lnTo>
                    <a:pt x="1205" y="206"/>
                  </a:lnTo>
                  <a:cubicBezTo>
                    <a:pt x="1166" y="159"/>
                    <a:pt x="1166" y="159"/>
                    <a:pt x="1166" y="159"/>
                  </a:cubicBezTo>
                  <a:cubicBezTo>
                    <a:pt x="1106" y="212"/>
                    <a:pt x="1106" y="212"/>
                    <a:pt x="1106" y="212"/>
                  </a:cubicBezTo>
                  <a:cubicBezTo>
                    <a:pt x="1113" y="252"/>
                    <a:pt x="1106" y="292"/>
                    <a:pt x="1079" y="318"/>
                  </a:cubicBezTo>
                  <a:cubicBezTo>
                    <a:pt x="1033" y="365"/>
                    <a:pt x="960" y="365"/>
                    <a:pt x="914" y="318"/>
                  </a:cubicBezTo>
                  <a:cubicBezTo>
                    <a:pt x="867" y="272"/>
                    <a:pt x="867" y="206"/>
                    <a:pt x="914" y="159"/>
                  </a:cubicBezTo>
                  <a:cubicBezTo>
                    <a:pt x="940" y="133"/>
                    <a:pt x="980" y="120"/>
                    <a:pt x="1020" y="126"/>
                  </a:cubicBezTo>
                  <a:cubicBezTo>
                    <a:pt x="1073" y="73"/>
                    <a:pt x="1073" y="73"/>
                    <a:pt x="1073" y="73"/>
                  </a:cubicBezTo>
                  <a:cubicBezTo>
                    <a:pt x="1033" y="27"/>
                    <a:pt x="1033" y="27"/>
                    <a:pt x="1033" y="27"/>
                  </a:cubicBezTo>
                  <a:cubicBezTo>
                    <a:pt x="1000" y="0"/>
                    <a:pt x="689" y="0"/>
                    <a:pt x="655" y="27"/>
                  </a:cubicBezTo>
                  <a:cubicBezTo>
                    <a:pt x="26" y="656"/>
                    <a:pt x="26" y="656"/>
                    <a:pt x="26" y="656"/>
                  </a:cubicBezTo>
                  <a:cubicBezTo>
                    <a:pt x="0" y="682"/>
                    <a:pt x="0" y="735"/>
                    <a:pt x="26" y="762"/>
                  </a:cubicBezTo>
                  <a:cubicBezTo>
                    <a:pt x="470" y="1206"/>
                    <a:pt x="470" y="1206"/>
                    <a:pt x="470" y="1206"/>
                  </a:cubicBezTo>
                  <a:cubicBezTo>
                    <a:pt x="503" y="1232"/>
                    <a:pt x="549" y="1232"/>
                    <a:pt x="583" y="1206"/>
                  </a:cubicBezTo>
                  <a:cubicBezTo>
                    <a:pt x="1205" y="576"/>
                    <a:pt x="1205" y="576"/>
                    <a:pt x="1205" y="576"/>
                  </a:cubicBezTo>
                  <a:cubicBezTo>
                    <a:pt x="1238" y="550"/>
                    <a:pt x="1238" y="232"/>
                    <a:pt x="1205" y="206"/>
                  </a:cubicBezTo>
                  <a:close/>
                  <a:moveTo>
                    <a:pt x="516" y="881"/>
                  </a:moveTo>
                  <a:lnTo>
                    <a:pt x="516" y="881"/>
                  </a:lnTo>
                  <a:cubicBezTo>
                    <a:pt x="510" y="894"/>
                    <a:pt x="496" y="914"/>
                    <a:pt x="483" y="927"/>
                  </a:cubicBezTo>
                  <a:cubicBezTo>
                    <a:pt x="463" y="947"/>
                    <a:pt x="443" y="960"/>
                    <a:pt x="424" y="960"/>
                  </a:cubicBezTo>
                  <a:cubicBezTo>
                    <a:pt x="410" y="967"/>
                    <a:pt x="397" y="967"/>
                    <a:pt x="384" y="967"/>
                  </a:cubicBezTo>
                  <a:cubicBezTo>
                    <a:pt x="371" y="960"/>
                    <a:pt x="357" y="954"/>
                    <a:pt x="351" y="947"/>
                  </a:cubicBezTo>
                  <a:cubicBezTo>
                    <a:pt x="344" y="941"/>
                    <a:pt x="344" y="934"/>
                    <a:pt x="344" y="927"/>
                  </a:cubicBezTo>
                  <a:cubicBezTo>
                    <a:pt x="344" y="921"/>
                    <a:pt x="344" y="921"/>
                    <a:pt x="351" y="914"/>
                  </a:cubicBezTo>
                  <a:cubicBezTo>
                    <a:pt x="351" y="907"/>
                    <a:pt x="357" y="907"/>
                    <a:pt x="364" y="907"/>
                  </a:cubicBezTo>
                  <a:cubicBezTo>
                    <a:pt x="371" y="907"/>
                    <a:pt x="377" y="907"/>
                    <a:pt x="384" y="907"/>
                  </a:cubicBezTo>
                  <a:cubicBezTo>
                    <a:pt x="391" y="914"/>
                    <a:pt x="397" y="914"/>
                    <a:pt x="404" y="921"/>
                  </a:cubicBezTo>
                  <a:cubicBezTo>
                    <a:pt x="410" y="921"/>
                    <a:pt x="424" y="921"/>
                    <a:pt x="430" y="914"/>
                  </a:cubicBezTo>
                  <a:cubicBezTo>
                    <a:pt x="437" y="914"/>
                    <a:pt x="443" y="907"/>
                    <a:pt x="450" y="901"/>
                  </a:cubicBezTo>
                  <a:cubicBezTo>
                    <a:pt x="463" y="888"/>
                    <a:pt x="470" y="874"/>
                    <a:pt x="470" y="861"/>
                  </a:cubicBezTo>
                  <a:cubicBezTo>
                    <a:pt x="477" y="848"/>
                    <a:pt x="470" y="841"/>
                    <a:pt x="463" y="835"/>
                  </a:cubicBezTo>
                  <a:cubicBezTo>
                    <a:pt x="457" y="828"/>
                    <a:pt x="450" y="821"/>
                    <a:pt x="443" y="821"/>
                  </a:cubicBezTo>
                  <a:cubicBezTo>
                    <a:pt x="437" y="821"/>
                    <a:pt x="424" y="828"/>
                    <a:pt x="417" y="828"/>
                  </a:cubicBezTo>
                  <a:cubicBezTo>
                    <a:pt x="410" y="835"/>
                    <a:pt x="397" y="841"/>
                    <a:pt x="384" y="848"/>
                  </a:cubicBezTo>
                  <a:cubicBezTo>
                    <a:pt x="371" y="854"/>
                    <a:pt x="357" y="868"/>
                    <a:pt x="338" y="868"/>
                  </a:cubicBezTo>
                  <a:cubicBezTo>
                    <a:pt x="324" y="874"/>
                    <a:pt x="311" y="874"/>
                    <a:pt x="298" y="874"/>
                  </a:cubicBezTo>
                  <a:cubicBezTo>
                    <a:pt x="291" y="874"/>
                    <a:pt x="278" y="868"/>
                    <a:pt x="265" y="854"/>
                  </a:cubicBezTo>
                  <a:cubicBezTo>
                    <a:pt x="251" y="841"/>
                    <a:pt x="245" y="835"/>
                    <a:pt x="245" y="821"/>
                  </a:cubicBezTo>
                  <a:cubicBezTo>
                    <a:pt x="245" y="802"/>
                    <a:pt x="245" y="788"/>
                    <a:pt x="251" y="775"/>
                  </a:cubicBezTo>
                  <a:cubicBezTo>
                    <a:pt x="258" y="762"/>
                    <a:pt x="271" y="742"/>
                    <a:pt x="285" y="729"/>
                  </a:cubicBezTo>
                  <a:cubicBezTo>
                    <a:pt x="298" y="715"/>
                    <a:pt x="304" y="709"/>
                    <a:pt x="318" y="702"/>
                  </a:cubicBezTo>
                  <a:cubicBezTo>
                    <a:pt x="331" y="696"/>
                    <a:pt x="344" y="696"/>
                    <a:pt x="351" y="696"/>
                  </a:cubicBezTo>
                  <a:cubicBezTo>
                    <a:pt x="364" y="696"/>
                    <a:pt x="371" y="696"/>
                    <a:pt x="377" y="696"/>
                  </a:cubicBezTo>
                  <a:cubicBezTo>
                    <a:pt x="384" y="696"/>
                    <a:pt x="391" y="702"/>
                    <a:pt x="397" y="709"/>
                  </a:cubicBezTo>
                  <a:cubicBezTo>
                    <a:pt x="404" y="715"/>
                    <a:pt x="404" y="715"/>
                    <a:pt x="404" y="722"/>
                  </a:cubicBezTo>
                  <a:cubicBezTo>
                    <a:pt x="404" y="735"/>
                    <a:pt x="404" y="735"/>
                    <a:pt x="397" y="742"/>
                  </a:cubicBezTo>
                  <a:cubicBezTo>
                    <a:pt x="397" y="749"/>
                    <a:pt x="391" y="749"/>
                    <a:pt x="384" y="749"/>
                  </a:cubicBezTo>
                  <a:cubicBezTo>
                    <a:pt x="384" y="749"/>
                    <a:pt x="377" y="749"/>
                    <a:pt x="371" y="749"/>
                  </a:cubicBezTo>
                  <a:cubicBezTo>
                    <a:pt x="357" y="742"/>
                    <a:pt x="344" y="742"/>
                    <a:pt x="338" y="742"/>
                  </a:cubicBezTo>
                  <a:cubicBezTo>
                    <a:pt x="331" y="742"/>
                    <a:pt x="318" y="749"/>
                    <a:pt x="311" y="762"/>
                  </a:cubicBezTo>
                  <a:cubicBezTo>
                    <a:pt x="298" y="768"/>
                    <a:pt x="291" y="782"/>
                    <a:pt x="291" y="788"/>
                  </a:cubicBezTo>
                  <a:cubicBezTo>
                    <a:pt x="291" y="802"/>
                    <a:pt x="291" y="808"/>
                    <a:pt x="298" y="815"/>
                  </a:cubicBezTo>
                  <a:cubicBezTo>
                    <a:pt x="304" y="821"/>
                    <a:pt x="304" y="821"/>
                    <a:pt x="311" y="821"/>
                  </a:cubicBezTo>
                  <a:cubicBezTo>
                    <a:pt x="318" y="821"/>
                    <a:pt x="318" y="821"/>
                    <a:pt x="324" y="821"/>
                  </a:cubicBezTo>
                  <a:cubicBezTo>
                    <a:pt x="331" y="821"/>
                    <a:pt x="338" y="815"/>
                    <a:pt x="344" y="815"/>
                  </a:cubicBezTo>
                  <a:cubicBezTo>
                    <a:pt x="344" y="815"/>
                    <a:pt x="357" y="808"/>
                    <a:pt x="364" y="802"/>
                  </a:cubicBezTo>
                  <a:cubicBezTo>
                    <a:pt x="377" y="795"/>
                    <a:pt x="391" y="788"/>
                    <a:pt x="404" y="782"/>
                  </a:cubicBezTo>
                  <a:cubicBezTo>
                    <a:pt x="417" y="775"/>
                    <a:pt x="424" y="768"/>
                    <a:pt x="437" y="768"/>
                  </a:cubicBezTo>
                  <a:cubicBezTo>
                    <a:pt x="450" y="768"/>
                    <a:pt x="457" y="768"/>
                    <a:pt x="470" y="768"/>
                  </a:cubicBezTo>
                  <a:cubicBezTo>
                    <a:pt x="477" y="775"/>
                    <a:pt x="490" y="782"/>
                    <a:pt x="496" y="788"/>
                  </a:cubicBezTo>
                  <a:cubicBezTo>
                    <a:pt x="510" y="802"/>
                    <a:pt x="516" y="815"/>
                    <a:pt x="523" y="828"/>
                  </a:cubicBezTo>
                  <a:cubicBezTo>
                    <a:pt x="523" y="848"/>
                    <a:pt x="523" y="861"/>
                    <a:pt x="516" y="881"/>
                  </a:cubicBezTo>
                  <a:close/>
                  <a:moveTo>
                    <a:pt x="722" y="682"/>
                  </a:moveTo>
                  <a:lnTo>
                    <a:pt x="722" y="682"/>
                  </a:lnTo>
                  <a:cubicBezTo>
                    <a:pt x="616" y="788"/>
                    <a:pt x="616" y="788"/>
                    <a:pt x="616" y="788"/>
                  </a:cubicBezTo>
                  <a:cubicBezTo>
                    <a:pt x="602" y="802"/>
                    <a:pt x="596" y="802"/>
                    <a:pt x="589" y="802"/>
                  </a:cubicBezTo>
                  <a:cubicBezTo>
                    <a:pt x="583" y="802"/>
                    <a:pt x="576" y="802"/>
                    <a:pt x="563" y="788"/>
                  </a:cubicBezTo>
                  <a:cubicBezTo>
                    <a:pt x="424" y="649"/>
                    <a:pt x="424" y="649"/>
                    <a:pt x="424" y="649"/>
                  </a:cubicBezTo>
                  <a:cubicBezTo>
                    <a:pt x="417" y="643"/>
                    <a:pt x="410" y="636"/>
                    <a:pt x="410" y="629"/>
                  </a:cubicBezTo>
                  <a:cubicBezTo>
                    <a:pt x="410" y="623"/>
                    <a:pt x="410" y="623"/>
                    <a:pt x="410" y="616"/>
                  </a:cubicBezTo>
                  <a:cubicBezTo>
                    <a:pt x="410" y="610"/>
                    <a:pt x="417" y="603"/>
                    <a:pt x="424" y="596"/>
                  </a:cubicBezTo>
                  <a:cubicBezTo>
                    <a:pt x="523" y="497"/>
                    <a:pt x="523" y="497"/>
                    <a:pt x="523" y="497"/>
                  </a:cubicBezTo>
                  <a:cubicBezTo>
                    <a:pt x="530" y="490"/>
                    <a:pt x="536" y="484"/>
                    <a:pt x="543" y="484"/>
                  </a:cubicBezTo>
                  <a:cubicBezTo>
                    <a:pt x="549" y="484"/>
                    <a:pt x="549" y="490"/>
                    <a:pt x="556" y="490"/>
                  </a:cubicBezTo>
                  <a:cubicBezTo>
                    <a:pt x="563" y="497"/>
                    <a:pt x="563" y="504"/>
                    <a:pt x="563" y="510"/>
                  </a:cubicBezTo>
                  <a:cubicBezTo>
                    <a:pt x="563" y="517"/>
                    <a:pt x="563" y="517"/>
                    <a:pt x="556" y="523"/>
                  </a:cubicBezTo>
                  <a:cubicBezTo>
                    <a:pt x="463" y="616"/>
                    <a:pt x="463" y="616"/>
                    <a:pt x="463" y="616"/>
                  </a:cubicBezTo>
                  <a:cubicBezTo>
                    <a:pt x="510" y="662"/>
                    <a:pt x="510" y="662"/>
                    <a:pt x="510" y="662"/>
                  </a:cubicBezTo>
                  <a:cubicBezTo>
                    <a:pt x="596" y="583"/>
                    <a:pt x="596" y="583"/>
                    <a:pt x="596" y="583"/>
                  </a:cubicBezTo>
                  <a:cubicBezTo>
                    <a:pt x="602" y="576"/>
                    <a:pt x="602" y="570"/>
                    <a:pt x="609" y="570"/>
                  </a:cubicBezTo>
                  <a:cubicBezTo>
                    <a:pt x="616" y="570"/>
                    <a:pt x="622" y="570"/>
                    <a:pt x="629" y="576"/>
                  </a:cubicBezTo>
                  <a:cubicBezTo>
                    <a:pt x="629" y="583"/>
                    <a:pt x="636" y="590"/>
                    <a:pt x="629" y="590"/>
                  </a:cubicBezTo>
                  <a:cubicBezTo>
                    <a:pt x="629" y="596"/>
                    <a:pt x="629" y="603"/>
                    <a:pt x="622" y="610"/>
                  </a:cubicBezTo>
                  <a:cubicBezTo>
                    <a:pt x="543" y="689"/>
                    <a:pt x="543" y="689"/>
                    <a:pt x="543" y="689"/>
                  </a:cubicBezTo>
                  <a:cubicBezTo>
                    <a:pt x="596" y="742"/>
                    <a:pt x="596" y="742"/>
                    <a:pt x="596" y="742"/>
                  </a:cubicBezTo>
                  <a:cubicBezTo>
                    <a:pt x="689" y="656"/>
                    <a:pt x="689" y="656"/>
                    <a:pt x="689" y="656"/>
                  </a:cubicBezTo>
                  <a:cubicBezTo>
                    <a:pt x="695" y="649"/>
                    <a:pt x="702" y="643"/>
                    <a:pt x="708" y="643"/>
                  </a:cubicBezTo>
                  <a:cubicBezTo>
                    <a:pt x="708" y="643"/>
                    <a:pt x="715" y="649"/>
                    <a:pt x="722" y="649"/>
                  </a:cubicBezTo>
                  <a:cubicBezTo>
                    <a:pt x="728" y="656"/>
                    <a:pt x="728" y="662"/>
                    <a:pt x="728" y="669"/>
                  </a:cubicBezTo>
                  <a:cubicBezTo>
                    <a:pt x="728" y="676"/>
                    <a:pt x="722" y="676"/>
                    <a:pt x="722" y="682"/>
                  </a:cubicBezTo>
                  <a:close/>
                  <a:moveTo>
                    <a:pt x="887" y="504"/>
                  </a:moveTo>
                  <a:lnTo>
                    <a:pt x="887" y="504"/>
                  </a:lnTo>
                  <a:cubicBezTo>
                    <a:pt x="881" y="523"/>
                    <a:pt x="874" y="537"/>
                    <a:pt x="854" y="557"/>
                  </a:cubicBezTo>
                  <a:cubicBezTo>
                    <a:pt x="841" y="570"/>
                    <a:pt x="828" y="576"/>
                    <a:pt x="808" y="590"/>
                  </a:cubicBezTo>
                  <a:cubicBezTo>
                    <a:pt x="795" y="596"/>
                    <a:pt x="775" y="596"/>
                    <a:pt x="761" y="596"/>
                  </a:cubicBezTo>
                  <a:cubicBezTo>
                    <a:pt x="742" y="596"/>
                    <a:pt x="728" y="590"/>
                    <a:pt x="708" y="583"/>
                  </a:cubicBezTo>
                  <a:cubicBezTo>
                    <a:pt x="695" y="576"/>
                    <a:pt x="675" y="563"/>
                    <a:pt x="662" y="550"/>
                  </a:cubicBezTo>
                  <a:cubicBezTo>
                    <a:pt x="649" y="530"/>
                    <a:pt x="636" y="517"/>
                    <a:pt x="629" y="504"/>
                  </a:cubicBezTo>
                  <a:cubicBezTo>
                    <a:pt x="622" y="484"/>
                    <a:pt x="616" y="470"/>
                    <a:pt x="616" y="451"/>
                  </a:cubicBezTo>
                  <a:cubicBezTo>
                    <a:pt x="616" y="437"/>
                    <a:pt x="616" y="418"/>
                    <a:pt x="622" y="404"/>
                  </a:cubicBezTo>
                  <a:cubicBezTo>
                    <a:pt x="629" y="384"/>
                    <a:pt x="642" y="371"/>
                    <a:pt x="655" y="358"/>
                  </a:cubicBezTo>
                  <a:cubicBezTo>
                    <a:pt x="675" y="338"/>
                    <a:pt x="695" y="325"/>
                    <a:pt x="722" y="318"/>
                  </a:cubicBezTo>
                  <a:cubicBezTo>
                    <a:pt x="742" y="312"/>
                    <a:pt x="768" y="312"/>
                    <a:pt x="788" y="318"/>
                  </a:cubicBezTo>
                  <a:cubicBezTo>
                    <a:pt x="808" y="325"/>
                    <a:pt x="828" y="338"/>
                    <a:pt x="854" y="358"/>
                  </a:cubicBezTo>
                  <a:cubicBezTo>
                    <a:pt x="867" y="378"/>
                    <a:pt x="881" y="391"/>
                    <a:pt x="887" y="404"/>
                  </a:cubicBezTo>
                  <a:cubicBezTo>
                    <a:pt x="894" y="424"/>
                    <a:pt x="901" y="437"/>
                    <a:pt x="901" y="457"/>
                  </a:cubicBezTo>
                  <a:cubicBezTo>
                    <a:pt x="901" y="470"/>
                    <a:pt x="894" y="490"/>
                    <a:pt x="887" y="504"/>
                  </a:cubicBezTo>
                  <a:close/>
                  <a:moveTo>
                    <a:pt x="887" y="504"/>
                  </a:moveTo>
                  <a:lnTo>
                    <a:pt x="887" y="504"/>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grpSp>
          <p:nvGrpSpPr>
            <p:cNvPr id="26" name="Group 167"/>
            <p:cNvGrpSpPr/>
            <p:nvPr/>
          </p:nvGrpSpPr>
          <p:grpSpPr>
            <a:xfrm>
              <a:off x="3060300" y="2537561"/>
              <a:ext cx="114057" cy="113936"/>
              <a:chOff x="8571240" y="5550087"/>
              <a:chExt cx="304072" cy="303870"/>
            </a:xfrm>
          </p:grpSpPr>
          <p:sp>
            <p:nvSpPr>
              <p:cNvPr id="42" name="Freeform: Shape 168"/>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nvGrpSpPr>
              <p:cNvPr id="43" name="Group 169"/>
              <p:cNvGrpSpPr/>
              <p:nvPr/>
            </p:nvGrpSpPr>
            <p:grpSpPr>
              <a:xfrm>
                <a:off x="8633181" y="5620427"/>
                <a:ext cx="183006" cy="180070"/>
                <a:chOff x="8633181" y="5620427"/>
                <a:chExt cx="183006" cy="180070"/>
              </a:xfrm>
              <a:solidFill>
                <a:schemeClr val="bg1"/>
              </a:solidFill>
            </p:grpSpPr>
            <p:sp>
              <p:nvSpPr>
                <p:cNvPr id="44" name="Freeform: Shape 170"/>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45" name="Freeform: Shape 17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grpSp>
          <p:nvGrpSpPr>
            <p:cNvPr id="27" name="Group 174"/>
            <p:cNvGrpSpPr/>
            <p:nvPr/>
          </p:nvGrpSpPr>
          <p:grpSpPr>
            <a:xfrm>
              <a:off x="6104066" y="2529719"/>
              <a:ext cx="114057" cy="113936"/>
              <a:chOff x="8571240" y="5550087"/>
              <a:chExt cx="304072" cy="303870"/>
            </a:xfrm>
          </p:grpSpPr>
          <p:sp>
            <p:nvSpPr>
              <p:cNvPr id="38" name="Freeform: Shape 175"/>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nvGrpSpPr>
              <p:cNvPr id="39" name="Group 176"/>
              <p:cNvGrpSpPr/>
              <p:nvPr/>
            </p:nvGrpSpPr>
            <p:grpSpPr>
              <a:xfrm>
                <a:off x="8633181" y="5620427"/>
                <a:ext cx="183006" cy="180070"/>
                <a:chOff x="8633181" y="5620427"/>
                <a:chExt cx="183006" cy="180070"/>
              </a:xfrm>
              <a:solidFill>
                <a:schemeClr val="bg1"/>
              </a:solidFill>
            </p:grpSpPr>
            <p:sp>
              <p:nvSpPr>
                <p:cNvPr id="40" name="Freeform: Shape 177"/>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sp>
              <p:nvSpPr>
                <p:cNvPr id="41" name="Freeform: Shape 178"/>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latin typeface="+mn-lt"/>
                    <a:ea typeface="+mn-ea"/>
                    <a:cs typeface="+mn-ea"/>
                    <a:sym typeface="+mn-lt"/>
                  </a:endParaRPr>
                </a:p>
              </p:txBody>
            </p:sp>
          </p:grpSp>
        </p:grpSp>
        <p:sp>
          <p:nvSpPr>
            <p:cNvPr id="35" name="TextBox 189"/>
            <p:cNvSpPr txBox="1"/>
            <p:nvPr/>
          </p:nvSpPr>
          <p:spPr>
            <a:xfrm>
              <a:off x="-842492" y="1445778"/>
              <a:ext cx="4836160" cy="1014095"/>
            </a:xfrm>
            <a:prstGeom prst="rect">
              <a:avLst/>
            </a:prstGeom>
            <a:noFill/>
          </p:spPr>
          <p:txBody>
            <a:bodyPr wrap="none" rIns="360000" anchor="b" anchorCtr="0">
              <a:normAutofit fontScale="25000" lnSpcReduction="20000"/>
            </a:bodyPr>
            <a:lstStyle/>
            <a:p>
              <a:pPr indent="0" algn="l"/>
              <a:r>
                <a:rPr lang="en-US" altLang="zh-CN" sz="5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5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5600">
                  <a:latin typeface="微软雅黑" panose="020B0503020204020204" pitchFamily="34" charset="-122"/>
                  <a:ea typeface="微软雅黑" panose="020B0503020204020204" pitchFamily="34" charset="-122"/>
                  <a:cs typeface="微软雅黑" panose="020B0503020204020204" pitchFamily="34" charset="-122"/>
                  <a:sym typeface="+mn-ea"/>
                </a:rPr>
                <a:t>针对公司群或者项目群，有任何公告、发布资料等务必第一</a:t>
              </a:r>
            </a:p>
            <a:p>
              <a:pPr indent="0" algn="l"/>
              <a:r>
                <a:rPr lang="zh-CN" sz="5600">
                  <a:latin typeface="微软雅黑" panose="020B0503020204020204" pitchFamily="34" charset="-122"/>
                  <a:ea typeface="微软雅黑" panose="020B0503020204020204" pitchFamily="34" charset="-122"/>
                  <a:cs typeface="微软雅黑" panose="020B0503020204020204" pitchFamily="34" charset="-122"/>
                  <a:sym typeface="+mn-ea"/>
                </a:rPr>
                <a:t>时间回复“收到”，尤其是客户或者上级领导联系任何信息</a:t>
              </a:r>
            </a:p>
            <a:p>
              <a:pPr indent="0" algn="l"/>
              <a:r>
                <a:rPr lang="zh-CN" sz="5600">
                  <a:latin typeface="微软雅黑" panose="020B0503020204020204" pitchFamily="34" charset="-122"/>
                  <a:ea typeface="微软雅黑" panose="020B0503020204020204" pitchFamily="34" charset="-122"/>
                  <a:cs typeface="微软雅黑" panose="020B0503020204020204" pitchFamily="34" charset="-122"/>
                  <a:sym typeface="+mn-ea"/>
                </a:rPr>
                <a:t>和工作要求，必须快速回复“收到”，并作出反馈，相关人</a:t>
              </a:r>
            </a:p>
            <a:p>
              <a:pPr indent="0" algn="l"/>
              <a:r>
                <a:rPr lang="zh-CN" sz="5600">
                  <a:latin typeface="微软雅黑" panose="020B0503020204020204" pitchFamily="34" charset="-122"/>
                  <a:ea typeface="微软雅黑" panose="020B0503020204020204" pitchFamily="34" charset="-122"/>
                  <a:cs typeface="微软雅黑" panose="020B0503020204020204" pitchFamily="34" charset="-122"/>
                  <a:sym typeface="+mn-ea"/>
                </a:rPr>
                <a:t>员回复速度迟于10秒钟的，扣2分，上级领导没有补位回复</a:t>
              </a:r>
            </a:p>
            <a:p>
              <a:pPr indent="0" algn="l"/>
              <a:r>
                <a:rPr lang="zh-CN" sz="5600">
                  <a:latin typeface="微软雅黑" panose="020B0503020204020204" pitchFamily="34" charset="-122"/>
                  <a:ea typeface="微软雅黑" panose="020B0503020204020204" pitchFamily="34" charset="-122"/>
                  <a:cs typeface="微软雅黑" panose="020B0503020204020204" pitchFamily="34" charset="-122"/>
                  <a:sym typeface="+mn-ea"/>
                </a:rPr>
                <a:t>的，连带扣2分；</a:t>
              </a:r>
              <a:endParaRPr lang="zh-CN" altLang="en-US" sz="5600" dirty="0">
                <a:solidFill>
                  <a:schemeClr val="accent2">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sp>
        <p:nvSpPr>
          <p:cNvPr id="191" name="文本框 190"/>
          <p:cNvSpPr txBox="1"/>
          <p:nvPr/>
        </p:nvSpPr>
        <p:spPr>
          <a:xfrm>
            <a:off x="290195" y="4744085"/>
            <a:ext cx="4857750" cy="737235"/>
          </a:xfrm>
          <a:prstGeom prst="rect">
            <a:avLst/>
          </a:prstGeom>
          <a:noFill/>
        </p:spPr>
        <p:txBody>
          <a:bodyPr wrap="square" rtlCol="0" anchor="t">
            <a:spAutoFit/>
          </a:bodyPr>
          <a:lstStyle/>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2、邮件发送任何资料（产品介绍/PPT/方案/报价等）客户，</a:t>
            </a:r>
          </a:p>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务必配上《微信或者短信告知信息》（XX工/领导，您好！</a:t>
            </a:r>
          </a:p>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有关XXX技术资料已经发送您邮箱，恳请查收！）。</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7260590" y="2295525"/>
            <a:ext cx="4220845" cy="737235"/>
          </a:xfrm>
          <a:prstGeom prst="rect">
            <a:avLst/>
          </a:prstGeom>
          <a:noFill/>
        </p:spPr>
        <p:txBody>
          <a:bodyPr wrap="square" rtlCol="0" anchor="t">
            <a:spAutoFit/>
          </a:bodyPr>
          <a:lstStyle/>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3、由于特殊原因未及时接听客户或者上级领导电话，忙完必须第一时间回拨过去，并说明由于具体什么事延误接听，并表示抱歉。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框 33"/>
          <p:cNvSpPr txBox="1"/>
          <p:nvPr/>
        </p:nvSpPr>
        <p:spPr>
          <a:xfrm>
            <a:off x="7381875" y="4720590"/>
            <a:ext cx="3121660" cy="521970"/>
          </a:xfrm>
          <a:prstGeom prst="rect">
            <a:avLst/>
          </a:prstGeom>
          <a:noFill/>
        </p:spPr>
        <p:txBody>
          <a:bodyPr wrap="square" rtlCol="0" anchor="t">
            <a:spAutoFit/>
          </a:bodyPr>
          <a:lstStyle/>
          <a:p>
            <a:pPr indent="0"/>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4、公司邮件每个人必须设置为自动回复，回复内容：收到！</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3" name="圆角矩形 192"/>
          <p:cNvSpPr/>
          <p:nvPr/>
        </p:nvSpPr>
        <p:spPr>
          <a:xfrm>
            <a:off x="4173220" y="835660"/>
            <a:ext cx="290576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7</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sym typeface="+mn-ea"/>
              </a:rPr>
              <a:t>良好的回复工作习惯</a:t>
            </a:r>
            <a:endParaRPr lang="zh-CN"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188"/>
                                        </p:tgtEl>
                                        <p:attrNameLst>
                                          <p:attrName>style.visibility</p:attrName>
                                        </p:attrNameLst>
                                      </p:cBhvr>
                                      <p:to>
                                        <p:strVal val="visible"/>
                                      </p:to>
                                    </p:set>
                                    <p:animEffect transition="in" filter="wipe(left)">
                                      <p:cBhvr>
                                        <p:cTn id="13" dur="500"/>
                                        <p:tgtEl>
                                          <p:spTgt spid="18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91"/>
                                        </p:tgtEl>
                                        <p:attrNameLst>
                                          <p:attrName>style.visibility</p:attrName>
                                        </p:attrNameLst>
                                      </p:cBhvr>
                                      <p:to>
                                        <p:strVal val="visible"/>
                                      </p:to>
                                    </p:set>
                                    <p:anim calcmode="lin" valueType="num">
                                      <p:cBhvr additive="base">
                                        <p:cTn id="18" dur="500"/>
                                        <p:tgtEl>
                                          <p:spTgt spid="191"/>
                                        </p:tgtEl>
                                        <p:attrNameLst>
                                          <p:attrName>ppt_y</p:attrName>
                                        </p:attrNameLst>
                                      </p:cBhvr>
                                      <p:tavLst>
                                        <p:tav tm="0">
                                          <p:val>
                                            <p:strVal val="#ppt_y+#ppt_h*1.125000"/>
                                          </p:val>
                                        </p:tav>
                                        <p:tav tm="100000">
                                          <p:val>
                                            <p:strVal val="#ppt_y"/>
                                          </p:val>
                                        </p:tav>
                                      </p:tavLst>
                                    </p:anim>
                                    <p:animEffect transition="in" filter="wipe(up)">
                                      <p:cBhvr>
                                        <p:cTn id="19" dur="500"/>
                                        <p:tgtEl>
                                          <p:spTgt spid="191"/>
                                        </p:tgtEl>
                                      </p:cBhvr>
                                    </p:animEffect>
                                  </p:childTnLst>
                                </p:cTn>
                              </p:par>
                            </p:childTnLst>
                          </p:cTn>
                        </p:par>
                      </p:childTnLst>
                    </p:cTn>
                  </p:par>
                  <p:par>
                    <p:cTn id="20" fill="hold">
                      <p:stCondLst>
                        <p:cond delay="indefinite"/>
                      </p:stCondLst>
                      <p:childTnLst>
                        <p:par>
                          <p:cTn id="21" fill="hold">
                            <p:stCondLst>
                              <p:cond delay="0"/>
                            </p:stCondLst>
                            <p:childTnLst>
                              <p:par>
                                <p:cTn id="22" presetID="7"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0" fill="hold"/>
                                        <p:tgtEl>
                                          <p:spTgt spid="31"/>
                                        </p:tgtEl>
                                        <p:attrNameLst>
                                          <p:attrName>ppt_x</p:attrName>
                                        </p:attrNameLst>
                                      </p:cBhvr>
                                      <p:tavLst>
                                        <p:tav tm="0">
                                          <p:val>
                                            <p:strVal val="#ppt_x"/>
                                          </p:val>
                                        </p:tav>
                                        <p:tav tm="100000">
                                          <p:val>
                                            <p:strVal val="#ppt_x"/>
                                          </p:val>
                                        </p:tav>
                                      </p:tavLst>
                                    </p:anim>
                                    <p:anim calcmode="lin" valueType="num">
                                      <p:cBhvr additive="base">
                                        <p:cTn id="25" dur="50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1"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2118435" y="209256"/>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二、</a:t>
            </a:r>
            <a:r>
              <a:rPr lang="en-US" altLang="zh-CN" sz="2100" b="1" dirty="0">
                <a:solidFill>
                  <a:schemeClr val="accent1"/>
                </a:solidFill>
                <a:latin typeface="微软雅黑" panose="020B0503020204020204" pitchFamily="34" charset="-122"/>
                <a:ea typeface="微软雅黑" panose="020B0503020204020204" pitchFamily="34" charset="-122"/>
              </a:rPr>
              <a:t>2.1</a:t>
            </a:r>
            <a:r>
              <a:rPr lang="zh-CN" altLang="en-US" sz="2100" b="1" dirty="0">
                <a:solidFill>
                  <a:schemeClr val="accent1"/>
                </a:solidFill>
                <a:latin typeface="微软雅黑" panose="020B0503020204020204" pitchFamily="34" charset="-122"/>
                <a:ea typeface="微软雅黑" panose="020B0503020204020204" pitchFamily="34" charset="-122"/>
              </a:rPr>
              <a:t>员工须知</a:t>
            </a:r>
          </a:p>
        </p:txBody>
      </p:sp>
      <p:pic>
        <p:nvPicPr>
          <p:cNvPr id="2" name="图片 1" descr="微信图片_20200304193219"/>
          <p:cNvPicPr>
            <a:picLocks noChangeAspect="1"/>
          </p:cNvPicPr>
          <p:nvPr>
            <p:custDataLst>
              <p:tags r:id="rId1"/>
            </p:custDataLst>
          </p:nvPr>
        </p:nvPicPr>
        <p:blipFill>
          <a:blip r:embed="rId17"/>
          <a:stretch>
            <a:fillRect/>
          </a:stretch>
        </p:blipFill>
        <p:spPr>
          <a:xfrm>
            <a:off x="8338820" y="1145540"/>
            <a:ext cx="2743835" cy="5064125"/>
          </a:xfrm>
          <a:prstGeom prst="rect">
            <a:avLst/>
          </a:prstGeom>
        </p:spPr>
      </p:pic>
      <p:sp>
        <p:nvSpPr>
          <p:cNvPr id="14" name="矩形 13"/>
          <p:cNvSpPr/>
          <p:nvPr/>
        </p:nvSpPr>
        <p:spPr>
          <a:xfrm>
            <a:off x="1306830" y="1009015"/>
            <a:ext cx="7414260" cy="4671695"/>
          </a:xfrm>
          <a:prstGeom prst="rect">
            <a:avLst/>
          </a:prstGeom>
          <a:noFill/>
          <a:ln w="28575" cmpd="sng">
            <a:solidFill>
              <a:schemeClr val="accent1">
                <a:shade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cs typeface="+mn-ea"/>
              <a:sym typeface="+mn-lt"/>
            </a:endParaRPr>
          </a:p>
        </p:txBody>
      </p:sp>
      <p:sp>
        <p:nvSpPr>
          <p:cNvPr id="100" name="文本框 99"/>
          <p:cNvSpPr txBox="1"/>
          <p:nvPr/>
        </p:nvSpPr>
        <p:spPr>
          <a:xfrm>
            <a:off x="1306195" y="936625"/>
            <a:ext cx="6835140" cy="2676525"/>
          </a:xfrm>
          <a:prstGeom prst="rect">
            <a:avLst/>
          </a:prstGeom>
          <a:noFill/>
          <a:ln w="9525">
            <a:noFill/>
          </a:ln>
        </p:spPr>
        <p:txBody>
          <a:bodyPr wrap="square">
            <a:spAutoFit/>
          </a:bodyPr>
          <a:lstStyle/>
          <a:p>
            <a:pPr indent="266700" fontAlgn="auto">
              <a:lnSpc>
                <a:spcPct val="150000"/>
              </a:lnSpc>
            </a:pPr>
            <a:r>
              <a:rPr lang="en-US" altLang="zh-CN" sz="1400" b="0">
                <a:latin typeface="微软雅黑" panose="020B0503020204020204" pitchFamily="34" charset="-122"/>
                <a:ea typeface="微软雅黑" panose="020B0503020204020204" pitchFamily="34" charset="-122"/>
                <a:cs typeface="微软雅黑" panose="020B0503020204020204" pitchFamily="34" charset="-122"/>
              </a:rPr>
              <a:t> </a:t>
            </a:r>
            <a:r>
              <a:rPr lang="zh-CN" sz="1400" b="0">
                <a:latin typeface="微软雅黑" panose="020B0503020204020204" pitchFamily="34" charset="-122"/>
                <a:ea typeface="微软雅黑" panose="020B0503020204020204" pitchFamily="34" charset="-122"/>
                <a:cs typeface="微软雅黑" panose="020B0503020204020204" pitchFamily="34" charset="-122"/>
              </a:rPr>
              <a:t>首先欢迎您加入魔方电力，为了能让您有一个更好的工作环境，使我们的合作轻松愉快，请您仔细阅读我公司新员工入职的有关管理规定。</a:t>
            </a:r>
          </a:p>
          <a:p>
            <a:pPr indent="266700" fontAlgn="auto">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      新入职的员工必须完整的填写好个人信息表，必须保证向我公司提及的所有资料真实有效。否则公司可随时解除劳动关系,并追究相关经济法律责任。</a:t>
            </a:r>
          </a:p>
          <a:p>
            <a:pPr indent="266700" fontAlgn="auto">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主要有效证件资料如下:</a:t>
            </a:r>
          </a:p>
          <a:p>
            <a:pPr indent="266700" fontAlgn="auto">
              <a:lnSpc>
                <a:spcPct val="150000"/>
              </a:lnSpc>
            </a:pPr>
            <a:endParaRPr lang="zh-CN" sz="1400" b="0">
              <a:latin typeface="微软雅黑" panose="020B0503020204020204" pitchFamily="34" charset="-122"/>
              <a:ea typeface="微软雅黑" panose="020B0503020204020204" pitchFamily="34" charset="-122"/>
              <a:cs typeface="微软雅黑" panose="020B0503020204020204" pitchFamily="34" charset="-122"/>
            </a:endParaRPr>
          </a:p>
          <a:p>
            <a:pPr indent="266700" fontAlgn="auto">
              <a:lnSpc>
                <a:spcPct val="150000"/>
              </a:lnSpc>
            </a:pPr>
            <a:endParaRPr lang="zh-CN" sz="1400" b="0">
              <a:latin typeface="微软雅黑" panose="020B0503020204020204" pitchFamily="34" charset="-122"/>
              <a:ea typeface="微软雅黑" panose="020B0503020204020204" pitchFamily="34" charset="-122"/>
              <a:cs typeface="微软雅黑" panose="020B0503020204020204" pitchFamily="34" charset="-122"/>
            </a:endParaRPr>
          </a:p>
          <a:p>
            <a:pPr indent="266700" fontAlgn="auto">
              <a:lnSpc>
                <a:spcPct val="150000"/>
              </a:lnSpc>
            </a:pPr>
            <a:endParaRPr lang="zh-CN" sz="14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任意多边形 30"/>
          <p:cNvSpPr/>
          <p:nvPr>
            <p:custDataLst>
              <p:tags r:id="rId2"/>
            </p:custDataLst>
          </p:nvPr>
        </p:nvSpPr>
        <p:spPr>
          <a:xfrm>
            <a:off x="1423670" y="4279900"/>
            <a:ext cx="381000" cy="23177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25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E</a:t>
            </a:r>
          </a:p>
        </p:txBody>
      </p:sp>
      <p:sp>
        <p:nvSpPr>
          <p:cNvPr id="32" name="文本框 31"/>
          <p:cNvSpPr txBox="1"/>
          <p:nvPr>
            <p:custDataLst>
              <p:tags r:id="rId3"/>
            </p:custDataLst>
          </p:nvPr>
        </p:nvSpPr>
        <p:spPr>
          <a:xfrm>
            <a:off x="1876425" y="3716020"/>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原单位解除或终止劳动合同证明</a:t>
            </a:r>
          </a:p>
        </p:txBody>
      </p:sp>
      <p:sp>
        <p:nvSpPr>
          <p:cNvPr id="33" name="任意多边形 32"/>
          <p:cNvSpPr/>
          <p:nvPr>
            <p:custDataLst>
              <p:tags r:id="rId4"/>
            </p:custDataLst>
          </p:nvPr>
        </p:nvSpPr>
        <p:spPr>
          <a:xfrm>
            <a:off x="1423670" y="4676140"/>
            <a:ext cx="380365" cy="25527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75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F</a:t>
            </a:r>
          </a:p>
        </p:txBody>
      </p:sp>
      <p:sp>
        <p:nvSpPr>
          <p:cNvPr id="34" name="文本框 33"/>
          <p:cNvSpPr txBox="1"/>
          <p:nvPr>
            <p:custDataLst>
              <p:tags r:id="rId5"/>
            </p:custDataLst>
          </p:nvPr>
        </p:nvSpPr>
        <p:spPr>
          <a:xfrm>
            <a:off x="1879600" y="4179570"/>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一寸免冠白底彩照1张及白底彩照电子版一份</a:t>
            </a:r>
          </a:p>
        </p:txBody>
      </p:sp>
      <p:sp>
        <p:nvSpPr>
          <p:cNvPr id="36" name="任意多边形 35"/>
          <p:cNvSpPr/>
          <p:nvPr>
            <p:custDataLst>
              <p:tags r:id="rId6"/>
            </p:custDataLst>
          </p:nvPr>
        </p:nvSpPr>
        <p:spPr>
          <a:xfrm>
            <a:off x="1423670" y="3841115"/>
            <a:ext cx="380365" cy="25463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75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D</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p:cNvSpPr txBox="1"/>
          <p:nvPr>
            <p:custDataLst>
              <p:tags r:id="rId7"/>
            </p:custDataLst>
          </p:nvPr>
        </p:nvSpPr>
        <p:spPr>
          <a:xfrm>
            <a:off x="1898650" y="4990465"/>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广州中国银行储蓄卡复印件一份</a:t>
            </a:r>
          </a:p>
        </p:txBody>
      </p:sp>
      <p:sp>
        <p:nvSpPr>
          <p:cNvPr id="39" name="任意多边形 38"/>
          <p:cNvSpPr/>
          <p:nvPr>
            <p:custDataLst>
              <p:tags r:id="rId8"/>
            </p:custDataLst>
          </p:nvPr>
        </p:nvSpPr>
        <p:spPr>
          <a:xfrm>
            <a:off x="1442720" y="2739390"/>
            <a:ext cx="380365" cy="24320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75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custDataLst>
              <p:tags r:id="rId9"/>
            </p:custDataLst>
          </p:nvPr>
        </p:nvSpPr>
        <p:spPr>
          <a:xfrm>
            <a:off x="1876425" y="2592705"/>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身份证原件</a:t>
            </a:r>
            <a:endParaRPr lang="zh-CN" altLang="en-US" sz="1400" spc="150">
              <a:solidFill>
                <a:srgbClr val="1F74AD"/>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custDataLst>
              <p:tags r:id="rId10"/>
            </p:custDataLst>
          </p:nvPr>
        </p:nvSpPr>
        <p:spPr>
          <a:xfrm>
            <a:off x="1405255" y="5126990"/>
            <a:ext cx="380365" cy="27114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G</a:t>
            </a:r>
          </a:p>
        </p:txBody>
      </p:sp>
      <p:sp>
        <p:nvSpPr>
          <p:cNvPr id="42" name="任意多边形 41"/>
          <p:cNvSpPr/>
          <p:nvPr>
            <p:custDataLst>
              <p:tags r:id="rId11"/>
            </p:custDataLst>
          </p:nvPr>
        </p:nvSpPr>
        <p:spPr>
          <a:xfrm>
            <a:off x="1433195" y="3481070"/>
            <a:ext cx="380365" cy="25336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75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C</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12"/>
            </p:custDataLst>
          </p:nvPr>
        </p:nvSpPr>
        <p:spPr>
          <a:xfrm>
            <a:off x="1442720" y="3146425"/>
            <a:ext cx="380365" cy="22796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5000" lnSpcReduction="1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B</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p:cNvSpPr txBox="1"/>
          <p:nvPr>
            <p:custDataLst>
              <p:tags r:id="rId13"/>
            </p:custDataLst>
          </p:nvPr>
        </p:nvSpPr>
        <p:spPr>
          <a:xfrm>
            <a:off x="1879600" y="2946400"/>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学历证书（应届毕业生可出示院校出具的毕业证明）</a:t>
            </a:r>
          </a:p>
        </p:txBody>
      </p:sp>
      <p:sp>
        <p:nvSpPr>
          <p:cNvPr id="45" name="文本框 44"/>
          <p:cNvSpPr txBox="1"/>
          <p:nvPr>
            <p:custDataLst>
              <p:tags r:id="rId14"/>
            </p:custDataLst>
          </p:nvPr>
        </p:nvSpPr>
        <p:spPr>
          <a:xfrm>
            <a:off x="1870075" y="3314700"/>
            <a:ext cx="6139180" cy="534670"/>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专业资质（格）证书原件和复印件</a:t>
            </a:r>
          </a:p>
        </p:txBody>
      </p:sp>
      <p:sp>
        <p:nvSpPr>
          <p:cNvPr id="46" name="文本框 45"/>
          <p:cNvSpPr txBox="1"/>
          <p:nvPr>
            <p:custDataLst>
              <p:tags r:id="rId15"/>
            </p:custDataLst>
          </p:nvPr>
        </p:nvSpPr>
        <p:spPr>
          <a:xfrm>
            <a:off x="1898650" y="4661535"/>
            <a:ext cx="6015355" cy="384175"/>
          </a:xfrm>
          <a:prstGeom prst="rect">
            <a:avLst/>
          </a:prstGeom>
          <a:noFill/>
        </p:spPr>
        <p:txBody>
          <a:bodyPr wrap="square" rtlCol="0" anchor="ctr">
            <a:normAutofit/>
          </a:bodyPr>
          <a:lstStyle/>
          <a:p>
            <a:pPr>
              <a:lnSpc>
                <a:spcPct val="120000"/>
              </a:lnSpc>
            </a:pP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常规入职体检报告一份</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99"/>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456690" y="3819525"/>
            <a:ext cx="8217535" cy="2703830"/>
          </a:xfrm>
          <a:prstGeom prst="roundRect">
            <a:avLst/>
          </a:prstGeom>
          <a:solidFill>
            <a:schemeClr val="accent1">
              <a:lumMod val="20000"/>
              <a:lumOff val="80000"/>
            </a:schemeClr>
          </a:solidFill>
          <a:ln w="28575" cmpd="dbl">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456690" y="1400175"/>
            <a:ext cx="8217535" cy="1534160"/>
          </a:xfrm>
          <a:prstGeom prst="roundRect">
            <a:avLst/>
          </a:prstGeom>
          <a:solidFill>
            <a:schemeClr val="accent1">
              <a:lumMod val="20000"/>
              <a:lumOff val="80000"/>
            </a:schemeClr>
          </a:solidFill>
          <a:ln w="28575" cmpd="dbl">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3" name="圆角矩形 192"/>
          <p:cNvSpPr/>
          <p:nvPr/>
        </p:nvSpPr>
        <p:spPr>
          <a:xfrm>
            <a:off x="1457325" y="768985"/>
            <a:ext cx="184912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8</a:t>
            </a:r>
            <a:r>
              <a:rPr lang="zh-CN" altLang="en-US" b="1">
                <a:latin typeface="微软雅黑" panose="020B0503020204020204" pitchFamily="34" charset="-122"/>
                <a:ea typeface="微软雅黑" panose="020B0503020204020204" pitchFamily="34" charset="-122"/>
              </a:rPr>
              <a:t>、导师职责</a:t>
            </a:r>
            <a:endParaRPr lang="zh-CN" b="1">
              <a:latin typeface="微软雅黑" panose="020B0503020204020204" pitchFamily="34" charset="-122"/>
              <a:ea typeface="微软雅黑" panose="020B0503020204020204" pitchFamily="34" charset="-122"/>
            </a:endParaRPr>
          </a:p>
        </p:txBody>
      </p:sp>
      <p:sp>
        <p:nvSpPr>
          <p:cNvPr id="4" name="文本框 3"/>
          <p:cNvSpPr txBox="1"/>
          <p:nvPr/>
        </p:nvSpPr>
        <p:spPr>
          <a:xfrm>
            <a:off x="1532255" y="1475105"/>
            <a:ext cx="8080375" cy="1383665"/>
          </a:xfrm>
          <a:prstGeom prst="rect">
            <a:avLst/>
          </a:prstGeom>
          <a:noFill/>
          <a:ln w="9525">
            <a:noFill/>
          </a:ln>
        </p:spPr>
        <p:txBody>
          <a:bodyPr wrap="square">
            <a:spAutoFit/>
          </a:bodyPr>
          <a:lstStyle/>
          <a:p>
            <a:pPr indent="0"/>
            <a:r>
              <a:rPr lang="en-US" sz="1400" b="0">
                <a:latin typeface="微软雅黑" panose="020B0503020204020204" pitchFamily="34" charset="-122"/>
                <a:ea typeface="微软雅黑" panose="020B0503020204020204" pitchFamily="34" charset="-122"/>
                <a:cs typeface="微软雅黑" panose="020B0503020204020204" pitchFamily="34" charset="-122"/>
              </a:rPr>
              <a:t>1</a:t>
            </a:r>
            <a:r>
              <a:rPr lang="zh-CN" sz="1400" b="0">
                <a:latin typeface="微软雅黑" panose="020B0503020204020204" pitchFamily="34" charset="-122"/>
                <a:ea typeface="微软雅黑" panose="020B0503020204020204" pitchFamily="34" charset="-122"/>
                <a:cs typeface="微软雅黑" panose="020B0503020204020204" pitchFamily="34" charset="-122"/>
              </a:rPr>
              <a:t>、公司安排新人的导师，必须每天保持与新人一次通话的记录，新人务必每天没事及时向导师汇报和请教，</a:t>
            </a:r>
            <a:r>
              <a:rPr lang="zh-CN" sz="14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rPr>
              <a:t>并每月写一个</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《新人学习总结》</a:t>
            </a:r>
            <a:r>
              <a:rPr lang="zh-CN" sz="1400" b="0">
                <a:latin typeface="微软雅黑" panose="020B0503020204020204" pitchFamily="34" charset="-122"/>
                <a:ea typeface="微软雅黑" panose="020B0503020204020204" pitchFamily="34" charset="-122"/>
                <a:cs typeface="微软雅黑" panose="020B0503020204020204" pitchFamily="34" charset="-122"/>
              </a:rPr>
              <a:t>交予导师，导师必须及时点评或者电话指导。</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latin typeface="微软雅黑" panose="020B0503020204020204" pitchFamily="34" charset="-122"/>
                <a:ea typeface="微软雅黑" panose="020B0503020204020204" pitchFamily="34" charset="-122"/>
                <a:cs typeface="微软雅黑" panose="020B0503020204020204" pitchFamily="34" charset="-122"/>
              </a:rPr>
              <a:t>2</a:t>
            </a:r>
            <a:r>
              <a:rPr lang="zh-CN" sz="1400" b="0">
                <a:latin typeface="微软雅黑" panose="020B0503020204020204" pitchFamily="34" charset="-122"/>
                <a:ea typeface="微软雅黑" panose="020B0503020204020204" pitchFamily="34" charset="-122"/>
                <a:cs typeface="微软雅黑" panose="020B0503020204020204" pitchFamily="34" charset="-122"/>
              </a:rPr>
              <a:t>、导师必须带领新人在工作中实践，在实践中指导，做到：“你做，他看，然后他做，你看”；为新人的成长负责和尽心。</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latin typeface="微软雅黑" panose="020B0503020204020204" pitchFamily="34" charset="-122"/>
                <a:ea typeface="微软雅黑" panose="020B0503020204020204" pitchFamily="34" charset="-122"/>
                <a:cs typeface="微软雅黑" panose="020B0503020204020204" pitchFamily="34" charset="-122"/>
              </a:rPr>
              <a:t>3</a:t>
            </a:r>
            <a:r>
              <a:rPr lang="zh-CN" sz="1400" b="0">
                <a:latin typeface="微软雅黑" panose="020B0503020204020204" pitchFamily="34" charset="-122"/>
                <a:ea typeface="微软雅黑" panose="020B0503020204020204" pitchFamily="34" charset="-122"/>
                <a:cs typeface="微软雅黑" panose="020B0503020204020204" pitchFamily="34" charset="-122"/>
              </a:rPr>
              <a:t>、导师关系存在期间，新员工的表现和绩效与导师绩效挂钩，由于导师不尽责引起的新人进步慢，导师需要以月为单位扣分处理，</a:t>
            </a:r>
            <a:r>
              <a:rPr lang="en-US" sz="1400" b="0">
                <a:latin typeface="微软雅黑" panose="020B0503020204020204" pitchFamily="34" charset="-122"/>
                <a:ea typeface="微软雅黑" panose="020B0503020204020204" pitchFamily="34" charset="-122"/>
                <a:cs typeface="微软雅黑" panose="020B0503020204020204" pitchFamily="34" charset="-122"/>
              </a:rPr>
              <a:t>2</a:t>
            </a:r>
            <a:r>
              <a:rPr lang="zh-CN" sz="1400" b="0">
                <a:latin typeface="微软雅黑" panose="020B0503020204020204" pitchFamily="34" charset="-122"/>
                <a:ea typeface="微软雅黑" panose="020B0503020204020204" pitchFamily="34" charset="-122"/>
                <a:cs typeface="微软雅黑" panose="020B0503020204020204" pitchFamily="34" charset="-122"/>
              </a:rPr>
              <a:t>分</a:t>
            </a:r>
            <a:r>
              <a:rPr lang="en-US" sz="1400" b="0">
                <a:latin typeface="微软雅黑" panose="020B0503020204020204" pitchFamily="34" charset="-122"/>
                <a:ea typeface="微软雅黑" panose="020B0503020204020204" pitchFamily="34" charset="-122"/>
                <a:cs typeface="微软雅黑" panose="020B0503020204020204" pitchFamily="34" charset="-122"/>
              </a:rPr>
              <a:t>/</a:t>
            </a:r>
            <a:r>
              <a:rPr lang="zh-CN" sz="1400" b="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1457325" y="3166745"/>
            <a:ext cx="232537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9</a:t>
            </a:r>
            <a:r>
              <a:rPr lang="zh-CN" altLang="en-US" b="1">
                <a:latin typeface="微软雅黑" panose="020B0503020204020204" pitchFamily="34" charset="-122"/>
                <a:ea typeface="微软雅黑" panose="020B0503020204020204" pitchFamily="34" charset="-122"/>
              </a:rPr>
              <a:t>、个人资源池建设</a:t>
            </a:r>
            <a:endParaRPr lang="zh-CN" b="1">
              <a:latin typeface="微软雅黑" panose="020B0503020204020204" pitchFamily="34" charset="-122"/>
              <a:ea typeface="微软雅黑" panose="020B0503020204020204" pitchFamily="34" charset="-122"/>
            </a:endParaRPr>
          </a:p>
        </p:txBody>
      </p:sp>
      <p:sp>
        <p:nvSpPr>
          <p:cNvPr id="8" name="文本框 7"/>
          <p:cNvSpPr txBox="1"/>
          <p:nvPr/>
        </p:nvSpPr>
        <p:spPr>
          <a:xfrm>
            <a:off x="1651635" y="3942715"/>
            <a:ext cx="7841615" cy="2461260"/>
          </a:xfrm>
          <a:prstGeom prst="rect">
            <a:avLst/>
          </a:prstGeom>
          <a:noFill/>
          <a:ln w="9525">
            <a:noFill/>
          </a:ln>
        </p:spPr>
        <p:txBody>
          <a:bodyPr wrap="square">
            <a:spAutoFit/>
          </a:bodyPr>
          <a:lstStyle/>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、一级文件夹：魔方电力工作。</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、二级文件夹：周报，周报命名规则：</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月份第一周周报（姓名）。</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、二级文件夹：技术方案（含方案、科技项目、报价等），三级命名：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月份，四级命名：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供电局</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XkVXX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变电站智慧工地</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/BIM</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项目方案</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报价</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20190321</a:t>
            </a: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、二级文件夹：标书汇总，三级命名：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月份，四级命名：招标项目名称全称</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、二级文件夹：会议纪要，三级命名：会议纪要</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、二级文件：述职报告，三级命名：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部门年中述职报告（姓名）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2019X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、二级文件：学习资料，三级命名：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产品</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、二级文件：魔方学院考核资料，三级命名：</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产品调试总结</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PPT2019X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a:t>
            </a:r>
            <a:r>
              <a:rPr lang="zh-CN" sz="1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、其他，以此类推</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93" name="圆角矩形 192"/>
          <p:cNvSpPr/>
          <p:nvPr/>
        </p:nvSpPr>
        <p:spPr>
          <a:xfrm>
            <a:off x="1457325" y="759460"/>
            <a:ext cx="3134360" cy="523875"/>
          </a:xfrm>
          <a:prstGeom prst="roundRect">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10</a:t>
            </a:r>
            <a:r>
              <a:rPr lang="zh-CN" altLang="en-US" b="1">
                <a:latin typeface="微软雅黑" panose="020B0503020204020204" pitchFamily="34" charset="-122"/>
                <a:ea typeface="微软雅黑" panose="020B0503020204020204" pitchFamily="34" charset="-122"/>
              </a:rPr>
              <a:t>、工作反馈及执行要求</a:t>
            </a:r>
            <a:endParaRPr lang="zh-CN" b="1">
              <a:latin typeface="微软雅黑" panose="020B0503020204020204" pitchFamily="34" charset="-122"/>
              <a:ea typeface="微软雅黑" panose="020B0503020204020204" pitchFamily="34" charset="-122"/>
            </a:endParaRPr>
          </a:p>
        </p:txBody>
      </p:sp>
      <p:sp>
        <p:nvSpPr>
          <p:cNvPr id="4" name="文本框 3"/>
          <p:cNvSpPr txBox="1"/>
          <p:nvPr/>
        </p:nvSpPr>
        <p:spPr>
          <a:xfrm>
            <a:off x="767080" y="1502410"/>
            <a:ext cx="9904730" cy="521970"/>
          </a:xfrm>
          <a:prstGeom prst="rect">
            <a:avLst/>
          </a:prstGeom>
          <a:noFill/>
          <a:ln w="28575">
            <a:solidFill>
              <a:schemeClr val="accent1"/>
            </a:solidFill>
          </a:ln>
        </p:spPr>
        <p:txBody>
          <a:bodyPr wrap="square" rtlCol="0">
            <a:spAutoFit/>
          </a:bodyPr>
          <a:lstStyle/>
          <a:p>
            <a:pPr indent="0" algn="l"/>
            <a:r>
              <a:rPr lang="en-US"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、在会议或者日常工作，与上级领导反馈工作困难或者问题时，</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必须附带</a:t>
            </a:r>
            <a:r>
              <a:rPr 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个及以上解决方案</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，严禁只反馈问题，一旦出现，扣</a:t>
            </a:r>
            <a:r>
              <a:rPr lang="en-US"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分积分。</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67080" y="2248535"/>
            <a:ext cx="9904730" cy="737235"/>
          </a:xfrm>
          <a:prstGeom prst="rect">
            <a:avLst/>
          </a:prstGeom>
          <a:noFill/>
          <a:ln w="28575">
            <a:solidFill>
              <a:schemeClr val="accent1"/>
            </a:solidFill>
          </a:ln>
        </p:spPr>
        <p:txBody>
          <a:bodyPr wrap="square" rtlCol="0">
            <a:spAutoFit/>
          </a:bodyPr>
          <a:lstStyle/>
          <a:p>
            <a:pPr indent="0" algn="l"/>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上级领导交代任务，严禁接受任务第一时间提出困难，如果在执行过程遇到困难，第一时间“百度搜索”查找解决方案，或者其他网站搜索，如生疏名词，不会处理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word/excel/ppt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操作或者设置，不会写的科技项目等，严禁不想办法就反馈领导，一旦出现，扣</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分，寻求了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个方法以上还实解决不了，要迅速向同事、上级及更高领导求助。</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767080" y="3213735"/>
            <a:ext cx="9904730" cy="1168400"/>
          </a:xfrm>
          <a:prstGeom prst="rect">
            <a:avLst/>
          </a:prstGeom>
          <a:noFill/>
          <a:ln w="28575">
            <a:solidFill>
              <a:schemeClr val="accent1"/>
            </a:solidFill>
          </a:ln>
        </p:spPr>
        <p:txBody>
          <a:bodyPr wrap="square" rtlCol="0">
            <a:spAutoFit/>
          </a:bodyPr>
          <a:lstStyle/>
          <a:p>
            <a:pPr indent="0" algn="l"/>
            <a:r>
              <a:rPr lang="en-US" altLang="zh-CN" sz="1400" b="1">
                <a:solidFill>
                  <a:srgbClr val="70AD47"/>
                </a:solidFill>
                <a:latin typeface="Calibri" panose="020F0502020204030204" charset="0"/>
                <a:ea typeface="宋体" panose="02010600030101010101" pitchFamily="2" charset="-122"/>
                <a:sym typeface="+mn-ea"/>
              </a:rPr>
              <a:t>3</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、跨部门配合流程，需求部门员工将事件反馈直接主管，需求部门主管协调跨部门主管，跨部门主管再安排对应人员配合各部门主管相互对接，严禁基层员工直接找跨部门主管和员工配合工作，例如：</a:t>
            </a:r>
          </a:p>
          <a:p>
            <a:pPr indent="0" algn="l"/>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需要技术部支持，由片区客户经理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上报部门主管</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反馈技术服务部</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研发部主管</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技术服务部</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研发部主管指派对应技术人员对接</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客户经理说明技术支持内容</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技术人员</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支持客户经理，严禁不配合或者降低交付质量，一旦出现，扣除当月积分</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分，部门领导连带</a:t>
            </a:r>
            <a:r>
              <a:rPr lang="en-US"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分，连续三次者，责令开除。</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70915" y="4534535"/>
            <a:ext cx="9421495" cy="2112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93" name="圆角矩形 192"/>
          <p:cNvSpPr/>
          <p:nvPr/>
        </p:nvSpPr>
        <p:spPr>
          <a:xfrm>
            <a:off x="1238250" y="778510"/>
            <a:ext cx="313436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11</a:t>
            </a:r>
            <a:r>
              <a:rPr lang="zh-CN" altLang="en-US" b="1">
                <a:latin typeface="微软雅黑" panose="020B0503020204020204" pitchFamily="34" charset="-122"/>
                <a:ea typeface="微软雅黑" panose="020B0503020204020204" pitchFamily="34" charset="-122"/>
              </a:rPr>
              <a:t>、打造学习型思维组织</a:t>
            </a:r>
            <a:endParaRPr lang="zh-CN" b="1">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2" name="文本框 11"/>
          <p:cNvSpPr txBox="1"/>
          <p:nvPr/>
        </p:nvSpPr>
        <p:spPr>
          <a:xfrm>
            <a:off x="705485" y="1466215"/>
            <a:ext cx="10629900" cy="2861310"/>
          </a:xfrm>
          <a:prstGeom prst="rect">
            <a:avLst/>
          </a:prstGeom>
          <a:noFill/>
        </p:spPr>
        <p:txBody>
          <a:bodyPr wrap="square" rtlCol="0" anchor="t">
            <a:spAutoFit/>
          </a:bodyPr>
          <a:lstStyle/>
          <a:p>
            <a:pPr indent="0"/>
            <a:r>
              <a:rPr lang="en-US">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）公司鼓励员工广泛学习与工作相关技能，对学习经验和技能成果以</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PPT</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宣讲形式传授其他公司同事，员工每季度至少保证参加</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次及以上培训；</a:t>
            </a:r>
            <a:endParaRPr 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en-US">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）主动在技术服务部群或者公司群发布行业最新技术信息，分享给其他同事；</a:t>
            </a:r>
            <a:endParaRPr 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en-US">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）参加的活动或者现场驻场经验以</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PPT</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形式展现，例会分享。</a:t>
            </a:r>
            <a:endPar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）公司公费报名的培训课程，要求参与的员工必须按时出席，迟到</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次及以上取消资格，无故缺席</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次，取消资格。</a:t>
            </a:r>
            <a:endPar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）公司书籍积极借阅，一本书为期</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个月时间借阅时间，公司鼓励员工在公司期间借阅阅读，碎片化学习，提高自身的能力和思维。</a:t>
            </a:r>
            <a:endPar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）员工应主动拓展学习途径，如喜马拉雅、樊登会等在线听书学习。对在公司分享学习对工作有帮助的内容，经综合部审核通过的，给与充值补助，</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200</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份分享</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PPT</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授课，增加</a:t>
            </a:r>
            <a:r>
              <a:rPr lang="en-US">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solidFill>
                  <a:srgbClr val="538135"/>
                </a:solidFill>
                <a:latin typeface="微软雅黑" panose="020B0503020204020204" pitchFamily="34" charset="-122"/>
                <a:ea typeface="微软雅黑" panose="020B0503020204020204" pitchFamily="34" charset="-122"/>
                <a:cs typeface="微软雅黑" panose="020B0503020204020204" pitchFamily="34" charset="-122"/>
                <a:sym typeface="+mn-ea"/>
              </a:rPr>
              <a:t>个积分。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pic>
        <p:nvPicPr>
          <p:cNvPr id="2" name="图片 1"/>
          <p:cNvPicPr>
            <a:picLocks noChangeAspect="1"/>
          </p:cNvPicPr>
          <p:nvPr/>
        </p:nvPicPr>
        <p:blipFill>
          <a:blip r:embed="rId2"/>
          <a:srcRect t="333" r="15006"/>
          <a:stretch>
            <a:fillRect/>
          </a:stretch>
        </p:blipFill>
        <p:spPr>
          <a:xfrm>
            <a:off x="4556760" y="3785235"/>
            <a:ext cx="7635240" cy="3072765"/>
          </a:xfrm>
          <a:prstGeom prst="rect">
            <a:avLst/>
          </a:prstGeom>
        </p:spPr>
      </p:pic>
      <p:sp>
        <p:nvSpPr>
          <p:cNvPr id="193" name="圆角矩形 192"/>
          <p:cNvSpPr/>
          <p:nvPr/>
        </p:nvSpPr>
        <p:spPr>
          <a:xfrm>
            <a:off x="1238250" y="77851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12</a:t>
            </a:r>
            <a:r>
              <a:rPr lang="zh-CN" altLang="en-US" b="1">
                <a:latin typeface="微软雅黑" panose="020B0503020204020204" pitchFamily="34" charset="-122"/>
                <a:ea typeface="微软雅黑" panose="020B0503020204020204" pitchFamily="34" charset="-122"/>
              </a:rPr>
              <a:t>、直属领导</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导师连带扣分制度</a:t>
            </a:r>
          </a:p>
        </p:txBody>
      </p:sp>
      <p:sp>
        <p:nvSpPr>
          <p:cNvPr id="3" name="圆角矩形 2"/>
          <p:cNvSpPr/>
          <p:nvPr/>
        </p:nvSpPr>
        <p:spPr>
          <a:xfrm>
            <a:off x="2035175" y="1747520"/>
            <a:ext cx="5334000" cy="2343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2162175" y="1683702"/>
            <a:ext cx="5080000" cy="2407285"/>
          </a:xfrm>
          <a:prstGeom prst="rect">
            <a:avLst/>
          </a:prstGeom>
          <a:noFill/>
          <a:ln w="9525">
            <a:noFill/>
          </a:ln>
        </p:spPr>
        <p:txBody>
          <a:bodyPr>
            <a:spAutoFit/>
          </a:bodyPr>
          <a:lstStyle/>
          <a:p>
            <a:pPr indent="0" algn="just"/>
            <a:endParaRPr lang="zh-CN" sz="1050" b="0">
              <a:solidFill>
                <a:srgbClr val="538135"/>
              </a:solidFill>
              <a:ea typeface="宋体" panose="02010600030101010101" pitchFamily="2" charset="-122"/>
            </a:endParaRPr>
          </a:p>
          <a:p>
            <a:pPr indent="0" algn="just"/>
            <a:r>
              <a:rPr lang="zh-CN" sz="2800" b="1">
                <a:solidFill>
                  <a:schemeClr val="bg1"/>
                </a:solidFill>
                <a:ea typeface="宋体" panose="02010600030101010101" pitchFamily="2" charset="-122"/>
              </a:rPr>
              <a:t>所在部门员工或者所带新员工在违反公司制度，直接领导和直接导师负有连带责任，任何一例扣分，直接领导/导师处以同等积分扣除。</a:t>
            </a:r>
            <a:endParaRPr lang="zh-CN" altLang="en-US" sz="2800" b="1">
              <a:solidFill>
                <a:schemeClr val="bg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90525" y="2607945"/>
            <a:ext cx="4422140" cy="407416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97750" y="2607945"/>
            <a:ext cx="4491990" cy="407479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93" name="圆角矩形 192"/>
          <p:cNvSpPr/>
          <p:nvPr/>
        </p:nvSpPr>
        <p:spPr>
          <a:xfrm>
            <a:off x="1238250" y="77851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13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市场线为客户唯一接口人</a:t>
            </a:r>
          </a:p>
        </p:txBody>
      </p:sp>
      <p:grpSp>
        <p:nvGrpSpPr>
          <p:cNvPr id="5" name="组合 4"/>
          <p:cNvGrpSpPr/>
          <p:nvPr>
            <p:custDataLst>
              <p:tags r:id="rId1"/>
            </p:custDataLst>
          </p:nvPr>
        </p:nvGrpSpPr>
        <p:grpSpPr>
          <a:xfrm>
            <a:off x="4876968" y="3637559"/>
            <a:ext cx="6873875" cy="2334895"/>
            <a:chOff x="5367845" y="3422135"/>
            <a:chExt cx="6206627" cy="2108246"/>
          </a:xfrm>
        </p:grpSpPr>
        <p:sp>
          <p:nvSpPr>
            <p:cNvPr id="7" name="任意多边形 6"/>
            <p:cNvSpPr/>
            <p:nvPr>
              <p:custDataLst>
                <p:tags r:id="rId8"/>
              </p:custDataLst>
            </p:nvPr>
          </p:nvSpPr>
          <p:spPr>
            <a:xfrm>
              <a:off x="5367845" y="3701935"/>
              <a:ext cx="1053506" cy="1180247"/>
            </a:xfrm>
            <a:custGeom>
              <a:avLst/>
              <a:gdLst>
                <a:gd name="connsiteX0" fmla="*/ 348119 w 766948"/>
                <a:gd name="connsiteY0" fmla="*/ 1139 h 859215"/>
                <a:gd name="connsiteX1" fmla="*/ 706573 w 766948"/>
                <a:gd name="connsiteY1" fmla="*/ 225400 h 859215"/>
                <a:gd name="connsiteX2" fmla="*/ 541840 w 766948"/>
                <a:gd name="connsiteY2" fmla="*/ 840320 h 859215"/>
                <a:gd name="connsiteX3" fmla="*/ 499845 w 766948"/>
                <a:gd name="connsiteY3" fmla="*/ 859215 h 859215"/>
                <a:gd name="connsiteX4" fmla="*/ 482328 w 766948"/>
                <a:gd name="connsiteY4" fmla="*/ 853777 h 859215"/>
                <a:gd name="connsiteX5" fmla="*/ 3717 w 766948"/>
                <a:gd name="connsiteY5" fmla="*/ 206371 h 859215"/>
                <a:gd name="connsiteX6" fmla="*/ 0 w 766948"/>
                <a:gd name="connsiteY6" fmla="*/ 132744 h 859215"/>
                <a:gd name="connsiteX7" fmla="*/ 17779 w 766948"/>
                <a:gd name="connsiteY7" fmla="*/ 113517 h 859215"/>
                <a:gd name="connsiteX8" fmla="*/ 91760 w 766948"/>
                <a:gd name="connsiteY8" fmla="*/ 60269 h 859215"/>
                <a:gd name="connsiteX9" fmla="*/ 348119 w 766948"/>
                <a:gd name="connsiteY9" fmla="*/ 1139 h 85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6948" h="859215">
                  <a:moveTo>
                    <a:pt x="348119" y="1139"/>
                  </a:moveTo>
                  <a:cubicBezTo>
                    <a:pt x="492240" y="11407"/>
                    <a:pt x="628894" y="90772"/>
                    <a:pt x="706573" y="225400"/>
                  </a:cubicBezTo>
                  <a:cubicBezTo>
                    <a:pt x="830859" y="440805"/>
                    <a:pt x="757106" y="716114"/>
                    <a:pt x="541840" y="840320"/>
                  </a:cubicBezTo>
                  <a:lnTo>
                    <a:pt x="499845" y="859215"/>
                  </a:lnTo>
                  <a:lnTo>
                    <a:pt x="482328" y="853777"/>
                  </a:lnTo>
                  <a:cubicBezTo>
                    <a:pt x="222309" y="743798"/>
                    <a:pt x="33397" y="498621"/>
                    <a:pt x="3717" y="206371"/>
                  </a:cubicBezTo>
                  <a:lnTo>
                    <a:pt x="0" y="132744"/>
                  </a:lnTo>
                  <a:lnTo>
                    <a:pt x="17779" y="113517"/>
                  </a:lnTo>
                  <a:cubicBezTo>
                    <a:pt x="40155" y="93681"/>
                    <a:pt x="64852" y="75795"/>
                    <a:pt x="91760" y="60269"/>
                  </a:cubicBezTo>
                  <a:cubicBezTo>
                    <a:pt x="172484" y="13692"/>
                    <a:pt x="261646" y="-5022"/>
                    <a:pt x="348119" y="1139"/>
                  </a:cubicBezTo>
                  <a:close/>
                </a:path>
              </a:pathLst>
            </a:custGeom>
            <a:solidFill>
              <a:srgbClr val="2CBEBB"/>
            </a:solidFill>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2800" dirty="0">
                  <a:solidFill>
                    <a:srgbClr val="FFFFFF"/>
                  </a:solidFill>
                </a:rPr>
                <a:t>2</a:t>
              </a:r>
            </a:p>
          </p:txBody>
        </p:sp>
        <p:sp>
          <p:nvSpPr>
            <p:cNvPr id="8" name="文本框 7"/>
            <p:cNvSpPr txBox="1"/>
            <p:nvPr>
              <p:custDataLst>
                <p:tags r:id="rId9"/>
              </p:custDataLst>
            </p:nvPr>
          </p:nvSpPr>
          <p:spPr>
            <a:xfrm>
              <a:off x="7859670" y="3422135"/>
              <a:ext cx="3714802" cy="2108246"/>
            </a:xfrm>
            <a:prstGeom prst="rect">
              <a:avLst/>
            </a:prstGeom>
            <a:noFill/>
            <a:extLst>
              <a:ext uri="{909E8E84-426E-40DD-AFC4-6F175D3DCCD1}">
                <a14:hiddenFill xmlns:a14="http://schemas.microsoft.com/office/drawing/2010/main">
                  <a:solidFill>
                    <a:srgbClr val="00B0F0"/>
                  </a:solidFill>
                </a14:hiddenFill>
              </a:ext>
            </a:extLst>
          </p:spPr>
          <p:txBody>
            <a:bodyPr wrap="square" rtlCol="0" anchor="ctr"/>
            <a:lstStyle/>
            <a:p>
              <a:pPr algn="r">
                <a:lnSpc>
                  <a:spcPct val="15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公司任何技术资料（施工方案、研发方案、工作量清单、供货清单等与本人工作相关的资料，）和产品务必先与市场线客户经理、领导确认方可提交客户，所以公司出口的任何资料、文件等，必须由客户经理作为唯一出口提交客户，除非紧急情况，或者市场线领导首肯，技术线才能直接发客户，务必发送一份客户经理，技术线严禁私发任何资料客户，一旦出现，扣除当月积分3分，，技术线私自开发或者想当然决策提供的资料、产品等，以开发时间和完成时间折算人工成本，定义为浪费公司资源，扣除技术部门领导和相关参与人员当月对应工资，并扣除当月积分5分。</a:t>
              </a:r>
              <a:endParaRPr lang="zh-CN" altLang="en-US" sz="1400"/>
            </a:p>
            <a:p>
              <a:pPr algn="r">
                <a:lnSpc>
                  <a:spcPct val="150000"/>
                </a:lnSpc>
              </a:pPr>
              <a:endParaRPr lang="zh-CN" altLang="en-US" sz="1400"/>
            </a:p>
          </p:txBody>
        </p:sp>
      </p:grpSp>
      <p:grpSp>
        <p:nvGrpSpPr>
          <p:cNvPr id="13" name="组合 12"/>
          <p:cNvGrpSpPr/>
          <p:nvPr>
            <p:custDataLst>
              <p:tags r:id="rId2"/>
            </p:custDataLst>
          </p:nvPr>
        </p:nvGrpSpPr>
        <p:grpSpPr>
          <a:xfrm>
            <a:off x="390655" y="2738797"/>
            <a:ext cx="6969534" cy="3295650"/>
            <a:chOff x="1017365" y="2823333"/>
            <a:chExt cx="6293001" cy="2975740"/>
          </a:xfrm>
        </p:grpSpPr>
        <p:sp>
          <p:nvSpPr>
            <p:cNvPr id="9" name="任意多边形 8"/>
            <p:cNvSpPr/>
            <p:nvPr>
              <p:custDataLst>
                <p:tags r:id="rId6"/>
              </p:custDataLst>
            </p:nvPr>
          </p:nvSpPr>
          <p:spPr>
            <a:xfrm>
              <a:off x="6285975" y="3829007"/>
              <a:ext cx="1024391" cy="1174590"/>
            </a:xfrm>
            <a:custGeom>
              <a:avLst/>
              <a:gdLst>
                <a:gd name="connsiteX0" fmla="*/ 419073 w 745753"/>
                <a:gd name="connsiteY0" fmla="*/ 1122 h 855097"/>
                <a:gd name="connsiteX1" fmla="*/ 675400 w 745753"/>
                <a:gd name="connsiteY1" fmla="*/ 60391 h 855097"/>
                <a:gd name="connsiteX2" fmla="*/ 745008 w 745753"/>
                <a:gd name="connsiteY2" fmla="*/ 110549 h 855097"/>
                <a:gd name="connsiteX3" fmla="*/ 745753 w 745753"/>
                <a:gd name="connsiteY3" fmla="*/ 125303 h 855097"/>
                <a:gd name="connsiteX4" fmla="*/ 263062 w 745753"/>
                <a:gd name="connsiteY4" fmla="*/ 853515 h 855097"/>
                <a:gd name="connsiteX5" fmla="*/ 257964 w 745753"/>
                <a:gd name="connsiteY5" fmla="*/ 855097 h 855097"/>
                <a:gd name="connsiteX6" fmla="*/ 224896 w 745753"/>
                <a:gd name="connsiteY6" fmla="*/ 840198 h 855097"/>
                <a:gd name="connsiteX7" fmla="*/ 60498 w 745753"/>
                <a:gd name="connsiteY7" fmla="*/ 225189 h 855097"/>
                <a:gd name="connsiteX8" fmla="*/ 419073 w 745753"/>
                <a:gd name="connsiteY8" fmla="*/ 1122 h 85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753" h="855097">
                  <a:moveTo>
                    <a:pt x="419073" y="1122"/>
                  </a:moveTo>
                  <a:cubicBezTo>
                    <a:pt x="505549" y="-4992"/>
                    <a:pt x="594700" y="13770"/>
                    <a:pt x="675400" y="60391"/>
                  </a:cubicBezTo>
                  <a:lnTo>
                    <a:pt x="745008" y="110549"/>
                  </a:lnTo>
                  <a:lnTo>
                    <a:pt x="745753" y="125303"/>
                  </a:lnTo>
                  <a:cubicBezTo>
                    <a:pt x="745753" y="452664"/>
                    <a:pt x="546719" y="733538"/>
                    <a:pt x="263062" y="853515"/>
                  </a:cubicBezTo>
                  <a:lnTo>
                    <a:pt x="257964" y="855097"/>
                  </a:lnTo>
                  <a:lnTo>
                    <a:pt x="224896" y="840198"/>
                  </a:lnTo>
                  <a:cubicBezTo>
                    <a:pt x="9699" y="715875"/>
                    <a:pt x="-63905" y="440526"/>
                    <a:pt x="60498" y="225189"/>
                  </a:cubicBezTo>
                  <a:cubicBezTo>
                    <a:pt x="138250" y="90603"/>
                    <a:pt x="274946" y="11312"/>
                    <a:pt x="419073" y="1122"/>
                  </a:cubicBezTo>
                  <a:close/>
                </a:path>
              </a:pathLst>
            </a:custGeom>
            <a:solidFill>
              <a:srgbClr val="2CBEBB"/>
            </a:solidFill>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2800" dirty="0">
                  <a:solidFill>
                    <a:srgbClr val="FFFFFF"/>
                  </a:solidFill>
                </a:rPr>
                <a:t>3</a:t>
              </a:r>
            </a:p>
          </p:txBody>
        </p:sp>
        <p:sp>
          <p:nvSpPr>
            <p:cNvPr id="11" name="文本框 10"/>
            <p:cNvSpPr txBox="1"/>
            <p:nvPr>
              <p:custDataLst>
                <p:tags r:id="rId7"/>
              </p:custDataLst>
            </p:nvPr>
          </p:nvSpPr>
          <p:spPr>
            <a:xfrm>
              <a:off x="1017365" y="2823333"/>
              <a:ext cx="3775579" cy="2975740"/>
            </a:xfrm>
            <a:prstGeom prst="rect">
              <a:avLst/>
            </a:prstGeom>
            <a:noFill/>
          </p:spPr>
          <p:txBody>
            <a:bodyPr wrap="square" rtlCol="0" anchor="ctr"/>
            <a:lstStyle/>
            <a:p>
              <a:pPr>
                <a:lnSpc>
                  <a:spcPct val="150000"/>
                </a:lnSpc>
              </a:pPr>
              <a:r>
                <a:rPr lang="zh-CN" sz="140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市场线人员为客户第一责任人，原则上也是唯一接口人，技术服务部和研发部（兼职市场人员除外）、综合部等不允许直接与客户发生联系，如果客户直接联系了技术服务部和研发部、综合部的个别员工，务必第一时间转给对应片区客户经理，如果是客户要求提供任何公司资料，务必告知客户，需要找销售人员要，技术等支撑部门不能直接对外，研发部和技术服务部不能直接发任何资料客户！必须给对应客户经理或者产品经理转发客户，违者扣5个积分！连范者责令开除！</a:t>
              </a:r>
            </a:p>
          </p:txBody>
        </p:sp>
      </p:grpSp>
      <p:grpSp>
        <p:nvGrpSpPr>
          <p:cNvPr id="14" name="组合 13"/>
          <p:cNvGrpSpPr/>
          <p:nvPr>
            <p:custDataLst>
              <p:tags r:id="rId3"/>
            </p:custDataLst>
          </p:nvPr>
        </p:nvGrpSpPr>
        <p:grpSpPr>
          <a:xfrm>
            <a:off x="3745848" y="1483518"/>
            <a:ext cx="4498340" cy="2729837"/>
            <a:chOff x="3969073" y="1687790"/>
            <a:chExt cx="4061685" cy="2464851"/>
          </a:xfrm>
        </p:grpSpPr>
        <p:sp>
          <p:nvSpPr>
            <p:cNvPr id="12" name="任意多边形 11"/>
            <p:cNvSpPr/>
            <p:nvPr>
              <p:custDataLst>
                <p:tags r:id="rId4"/>
              </p:custDataLst>
            </p:nvPr>
          </p:nvSpPr>
          <p:spPr>
            <a:xfrm>
              <a:off x="5518135" y="3154038"/>
              <a:ext cx="1237074" cy="998603"/>
            </a:xfrm>
            <a:custGeom>
              <a:avLst/>
              <a:gdLst>
                <a:gd name="connsiteX0" fmla="*/ 439286 w 900585"/>
                <a:gd name="connsiteY0" fmla="*/ 0 h 726979"/>
                <a:gd name="connsiteX1" fmla="*/ 746914 w 900585"/>
                <a:gd name="connsiteY1" fmla="*/ 62107 h 726979"/>
                <a:gd name="connsiteX2" fmla="*/ 874354 w 900585"/>
                <a:gd name="connsiteY2" fmla="*/ 131279 h 726979"/>
                <a:gd name="connsiteX3" fmla="*/ 891461 w 900585"/>
                <a:gd name="connsiteY3" fmla="*/ 186408 h 726979"/>
                <a:gd name="connsiteX4" fmla="*/ 900585 w 900585"/>
                <a:gd name="connsiteY4" fmla="*/ 277101 h 726979"/>
                <a:gd name="connsiteX5" fmla="*/ 450171 w 900585"/>
                <a:gd name="connsiteY5" fmla="*/ 726979 h 726979"/>
                <a:gd name="connsiteX6" fmla="*/ 1 w 900585"/>
                <a:gd name="connsiteY6" fmla="*/ 276857 h 726979"/>
                <a:gd name="connsiteX7" fmla="*/ 9174 w 900585"/>
                <a:gd name="connsiteY7" fmla="*/ 186169 h 726979"/>
                <a:gd name="connsiteX8" fmla="*/ 30711 w 900585"/>
                <a:gd name="connsiteY8" fmla="*/ 116900 h 726979"/>
                <a:gd name="connsiteX9" fmla="*/ 131658 w 900585"/>
                <a:gd name="connsiteY9" fmla="*/ 62107 h 726979"/>
                <a:gd name="connsiteX10" fmla="*/ 439286 w 900585"/>
                <a:gd name="connsiteY10" fmla="*/ 0 h 72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585" h="726979">
                  <a:moveTo>
                    <a:pt x="439286" y="0"/>
                  </a:moveTo>
                  <a:cubicBezTo>
                    <a:pt x="548406" y="0"/>
                    <a:pt x="652361" y="22115"/>
                    <a:pt x="746914" y="62107"/>
                  </a:cubicBezTo>
                  <a:lnTo>
                    <a:pt x="874354" y="131279"/>
                  </a:lnTo>
                  <a:lnTo>
                    <a:pt x="891461" y="186408"/>
                  </a:lnTo>
                  <a:cubicBezTo>
                    <a:pt x="897452" y="215704"/>
                    <a:pt x="900594" y="246035"/>
                    <a:pt x="900585" y="277101"/>
                  </a:cubicBezTo>
                  <a:cubicBezTo>
                    <a:pt x="900518" y="525629"/>
                    <a:pt x="698860" y="727047"/>
                    <a:pt x="450171" y="726979"/>
                  </a:cubicBezTo>
                  <a:cubicBezTo>
                    <a:pt x="201482" y="726912"/>
                    <a:pt x="-66" y="525385"/>
                    <a:pt x="1" y="276857"/>
                  </a:cubicBezTo>
                  <a:cubicBezTo>
                    <a:pt x="10" y="245791"/>
                    <a:pt x="3168" y="215461"/>
                    <a:pt x="9174" y="186169"/>
                  </a:cubicBezTo>
                  <a:lnTo>
                    <a:pt x="30711" y="116900"/>
                  </a:lnTo>
                  <a:lnTo>
                    <a:pt x="131658" y="62107"/>
                  </a:lnTo>
                  <a:cubicBezTo>
                    <a:pt x="226211" y="22115"/>
                    <a:pt x="330166" y="0"/>
                    <a:pt x="439286" y="0"/>
                  </a:cubicBezTo>
                  <a:close/>
                </a:path>
              </a:pathLst>
            </a:custGeom>
            <a:solidFill>
              <a:srgbClr val="2CBEBB"/>
            </a:solidFill>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2800" dirty="0">
                  <a:solidFill>
                    <a:srgbClr val="FFFFFF"/>
                  </a:solidFill>
                </a:rPr>
                <a:t>1</a:t>
              </a:r>
            </a:p>
          </p:txBody>
        </p:sp>
        <p:sp>
          <p:nvSpPr>
            <p:cNvPr id="15" name="文本框 14"/>
            <p:cNvSpPr txBox="1"/>
            <p:nvPr>
              <p:custDataLst>
                <p:tags r:id="rId5"/>
              </p:custDataLst>
            </p:nvPr>
          </p:nvSpPr>
          <p:spPr>
            <a:xfrm>
              <a:off x="3969073" y="1687790"/>
              <a:ext cx="4061685" cy="1133534"/>
            </a:xfrm>
            <a:prstGeom prst="rect">
              <a:avLst/>
            </a:prstGeom>
            <a:noFill/>
            <a:extLst>
              <a:ext uri="{909E8E84-426E-40DD-AFC4-6F175D3DCCD1}">
                <a14:hiddenFill xmlns:a14="http://schemas.microsoft.com/office/drawing/2010/main">
                  <a:solidFill>
                    <a:srgbClr val="00B0F0"/>
                  </a:solidFill>
                </a14:hiddenFill>
              </a:ext>
            </a:extLst>
          </p:spPr>
          <p:txBody>
            <a:bodyPr wrap="square" rtlCol="0" anchor="ctr"/>
            <a:lstStyle/>
            <a:p>
              <a:pPr algn="ctr">
                <a:lnSpc>
                  <a:spcPct val="150000"/>
                </a:lnSpc>
              </a:pPr>
              <a:r>
                <a:rPr lang="en-US" sz="1400" b="1">
                  <a:solidFill>
                    <a:srgbClr val="FF0000"/>
                  </a:solidFill>
                  <a:latin typeface="Calibri" panose="020F0502020204030204" charset="0"/>
                  <a:ea typeface="宋体" panose="02010600030101010101" pitchFamily="2" charset="-122"/>
                  <a:cs typeface="Times New Roman" panose="02020603050405020304" pitchFamily="18" charset="0"/>
                  <a:sym typeface="+mn-ea"/>
                </a:rPr>
                <a:t>1</a:t>
              </a:r>
              <a:r>
                <a:rPr lang="zh-CN" sz="1400" b="1">
                  <a:solidFill>
                    <a:srgbClr val="FF0000"/>
                  </a:solidFill>
                  <a:latin typeface="Calibri" panose="020F0502020204030204" charset="0"/>
                  <a:ea typeface="宋体" panose="02010600030101010101" pitchFamily="2" charset="-122"/>
                  <a:sym typeface="+mn-ea"/>
                </a:rPr>
                <a:t>、市场部为公司前线部门，定义为听见前方炮火的人，所有市场决策必须由市场部人员制定，其他一切部门务必为市场部服务，听从市场线号令，技术服务部、研发部，工作中心均要一市场为中心。</a:t>
              </a:r>
              <a:endParaRPr lang="zh-CN" altLang="zh-CN" sz="1400" b="1">
                <a:solidFill>
                  <a:srgbClr val="FF0000"/>
                </a:solidFill>
                <a:latin typeface="Calibri" panose="020F0502020204030204" charset="0"/>
                <a:ea typeface="宋体" panose="02010600030101010101" pitchFamily="2"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93" name="圆角矩形 192"/>
          <p:cNvSpPr/>
          <p:nvPr/>
        </p:nvSpPr>
        <p:spPr>
          <a:xfrm>
            <a:off x="828675" y="788035"/>
            <a:ext cx="2124075"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14</a:t>
            </a:r>
            <a:r>
              <a:rPr lang="zh-CN" altLang="en-US" b="1">
                <a:latin typeface="微软雅黑" panose="020B0503020204020204" pitchFamily="34" charset="-122"/>
                <a:ea typeface="微软雅黑" panose="020B0503020204020204" pitchFamily="34" charset="-122"/>
              </a:rPr>
              <a:t>、出差管理</a:t>
            </a:r>
          </a:p>
        </p:txBody>
      </p:sp>
      <p:sp>
        <p:nvSpPr>
          <p:cNvPr id="4" name="圆角矩形 3"/>
          <p:cNvSpPr/>
          <p:nvPr/>
        </p:nvSpPr>
        <p:spPr>
          <a:xfrm>
            <a:off x="828675" y="2998470"/>
            <a:ext cx="2124075"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微软雅黑" panose="020B0503020204020204" pitchFamily="34" charset="-122"/>
                <a:ea typeface="微软雅黑" panose="020B0503020204020204" pitchFamily="34" charset="-122"/>
              </a:rPr>
              <a:t>15</a:t>
            </a:r>
            <a:r>
              <a:rPr lang="zh-CN" altLang="en-US" b="1">
                <a:latin typeface="微软雅黑" panose="020B0503020204020204" pitchFamily="34" charset="-122"/>
                <a:ea typeface="微软雅黑" panose="020B0503020204020204" pitchFamily="34" charset="-122"/>
              </a:rPr>
              <a:t>、培训费规定</a:t>
            </a:r>
          </a:p>
        </p:txBody>
      </p:sp>
      <p:sp>
        <p:nvSpPr>
          <p:cNvPr id="5" name="文本框 4"/>
          <p:cNvSpPr txBox="1"/>
          <p:nvPr/>
        </p:nvSpPr>
        <p:spPr>
          <a:xfrm>
            <a:off x="1537335" y="1522095"/>
            <a:ext cx="5688330" cy="1476375"/>
          </a:xfrm>
          <a:prstGeom prst="rect">
            <a:avLst/>
          </a:prstGeom>
          <a:noFill/>
          <a:ln w="9525">
            <a:noFill/>
          </a:ln>
        </p:spPr>
        <p:txBody>
          <a:bodyPr wrap="square">
            <a:spAutoFit/>
          </a:bodyPr>
          <a:lstStyle/>
          <a:p>
            <a:pPr indent="0"/>
            <a:r>
              <a:rPr lang="zh-CN">
                <a:latin typeface="微软雅黑" panose="020B0503020204020204" pitchFamily="34" charset="-122"/>
                <a:ea typeface="微软雅黑" panose="020B0503020204020204" pitchFamily="34" charset="-122"/>
                <a:cs typeface="微软雅黑" panose="020B0503020204020204" pitchFamily="34" charset="-122"/>
              </a:rPr>
              <a:t>员工出差必须在钉钉上提交出差申请，审批路由：部门主管-综合管理部主管-石总，抄送财务部行政专员和财务主管，填写《出差登记表》（模板23），由人事行政部发起，由部门主管签字，方可出差，否则出差费用不予报销。</a:t>
            </a:r>
          </a:p>
        </p:txBody>
      </p:sp>
      <p:sp>
        <p:nvSpPr>
          <p:cNvPr id="6" name="文本框 5"/>
          <p:cNvSpPr txBox="1"/>
          <p:nvPr/>
        </p:nvSpPr>
        <p:spPr>
          <a:xfrm>
            <a:off x="3698875" y="4274185"/>
            <a:ext cx="6774815" cy="2030095"/>
          </a:xfrm>
          <a:prstGeom prst="rect">
            <a:avLst/>
          </a:prstGeom>
          <a:noFill/>
          <a:ln w="9525">
            <a:noFill/>
          </a:ln>
        </p:spPr>
        <p:txBody>
          <a:bodyPr wrap="square">
            <a:spAutoFit/>
          </a:bodyPr>
          <a:lstStyle/>
          <a:p>
            <a:pPr algn="l">
              <a:buClrTx/>
              <a:buSzTx/>
              <a:buFontTx/>
            </a:pPr>
            <a:r>
              <a:rPr lang="zh-CN">
                <a:latin typeface="微软雅黑" panose="020B0503020204020204" pitchFamily="34" charset="-122"/>
                <a:ea typeface="微软雅黑" panose="020B0503020204020204" pitchFamily="34" charset="-122"/>
                <a:cs typeface="微软雅黑" panose="020B0503020204020204" pitchFamily="34" charset="-122"/>
              </a:rPr>
              <a:t>1、针对公司已有的培训课程，接受过公司培训的所有员工均负有给新员工授课的职责，不另计培训费用，由综合管理部统一安排，授课讲师和综合管理部负有让员工吸收知识内容的义务，授课前要求全程录音，课件要复习，并及时安排考试。</a:t>
            </a:r>
          </a:p>
          <a:p>
            <a:pPr algn="l">
              <a:buClrTx/>
              <a:buSzTx/>
              <a:buFontTx/>
            </a:pPr>
            <a:r>
              <a:rPr lang="zh-CN">
                <a:latin typeface="微软雅黑" panose="020B0503020204020204" pitchFamily="34" charset="-122"/>
                <a:ea typeface="微软雅黑" panose="020B0503020204020204" pitchFamily="34" charset="-122"/>
                <a:cs typeface="微软雅黑" panose="020B0503020204020204" pitchFamily="34" charset="-122"/>
              </a:rPr>
              <a:t>2、培训PPT内容出自员工编写，且对提高公司员工工作效率有帮助的新课程，并经过综合管理部审核通过，由综合管理部安排培训日期和《培训通知》，培训费用150/次并奖励积分1分/次。</a:t>
            </a:r>
          </a:p>
        </p:txBody>
      </p:sp>
      <p:sp>
        <p:nvSpPr>
          <p:cNvPr id="9" name="任意多边形: 形状 3624"/>
          <p:cNvSpPr/>
          <p:nvPr>
            <p:custDataLst>
              <p:tags r:id="rId1"/>
            </p:custDataLst>
          </p:nvPr>
        </p:nvSpPr>
        <p:spPr>
          <a:xfrm>
            <a:off x="7469814" y="1111885"/>
            <a:ext cx="2940067" cy="3159125"/>
          </a:xfrm>
          <a:custGeom>
            <a:avLst/>
            <a:gdLst>
              <a:gd name="connsiteX0" fmla="*/ 2565413 w 4561834"/>
              <a:gd name="connsiteY0" fmla="*/ 4860187 h 4901727"/>
              <a:gd name="connsiteX1" fmla="*/ 2582396 w 4561834"/>
              <a:gd name="connsiteY1" fmla="*/ 4869684 h 4901727"/>
              <a:gd name="connsiteX2" fmla="*/ 2582736 w 4561834"/>
              <a:gd name="connsiteY2" fmla="*/ 4870137 h 4901727"/>
              <a:gd name="connsiteX3" fmla="*/ 2548770 w 4561834"/>
              <a:gd name="connsiteY3" fmla="*/ 4870137 h 4901727"/>
              <a:gd name="connsiteX4" fmla="*/ 2565413 w 4561834"/>
              <a:gd name="connsiteY4" fmla="*/ 4860187 h 4901727"/>
              <a:gd name="connsiteX5" fmla="*/ 1378708 w 4561834"/>
              <a:gd name="connsiteY5" fmla="*/ 4832435 h 4901727"/>
              <a:gd name="connsiteX6" fmla="*/ 1383690 w 4561834"/>
              <a:gd name="connsiteY6" fmla="*/ 4866402 h 4901727"/>
              <a:gd name="connsiteX7" fmla="*/ 1377689 w 4561834"/>
              <a:gd name="connsiteY7" fmla="*/ 4872289 h 4901727"/>
              <a:gd name="connsiteX8" fmla="*/ 1378708 w 4561834"/>
              <a:gd name="connsiteY8" fmla="*/ 4832435 h 4901727"/>
              <a:gd name="connsiteX9" fmla="*/ 1431809 w 4561834"/>
              <a:gd name="connsiteY9" fmla="*/ 4823038 h 4901727"/>
              <a:gd name="connsiteX10" fmla="*/ 1465097 w 4561834"/>
              <a:gd name="connsiteY10" fmla="*/ 4865270 h 4901727"/>
              <a:gd name="connsiteX11" fmla="*/ 1435659 w 4561834"/>
              <a:gd name="connsiteY11" fmla="*/ 4872516 h 4901727"/>
              <a:gd name="connsiteX12" fmla="*/ 1439961 w 4561834"/>
              <a:gd name="connsiteY12" fmla="*/ 4887122 h 4901727"/>
              <a:gd name="connsiteX13" fmla="*/ 1382331 w 4561834"/>
              <a:gd name="connsiteY13" fmla="*/ 4901727 h 4901727"/>
              <a:gd name="connsiteX14" fmla="*/ 1431809 w 4561834"/>
              <a:gd name="connsiteY14" fmla="*/ 4823038 h 4901727"/>
              <a:gd name="connsiteX15" fmla="*/ 3431903 w 4561834"/>
              <a:gd name="connsiteY15" fmla="*/ 4821225 h 4901727"/>
              <a:gd name="connsiteX16" fmla="*/ 3432964 w 4561834"/>
              <a:gd name="connsiteY16" fmla="*/ 4821471 h 4901727"/>
              <a:gd name="connsiteX17" fmla="*/ 3431903 w 4561834"/>
              <a:gd name="connsiteY17" fmla="*/ 4821678 h 4901727"/>
              <a:gd name="connsiteX18" fmla="*/ 3456285 w 4561834"/>
              <a:gd name="connsiteY18" fmla="*/ 4816915 h 4901727"/>
              <a:gd name="connsiteX19" fmla="*/ 3524972 w 4561834"/>
              <a:gd name="connsiteY19" fmla="*/ 4839906 h 4901727"/>
              <a:gd name="connsiteX20" fmla="*/ 3480645 w 4561834"/>
              <a:gd name="connsiteY20" fmla="*/ 4832519 h 4901727"/>
              <a:gd name="connsiteX21" fmla="*/ 3432964 w 4561834"/>
              <a:gd name="connsiteY21" fmla="*/ 4821471 h 4901727"/>
              <a:gd name="connsiteX22" fmla="*/ 3232625 w 4561834"/>
              <a:gd name="connsiteY22" fmla="*/ 4811198 h 4901727"/>
              <a:gd name="connsiteX23" fmla="*/ 3244520 w 4561834"/>
              <a:gd name="connsiteY23" fmla="*/ 4814884 h 4901727"/>
              <a:gd name="connsiteX24" fmla="*/ 3244520 w 4561834"/>
              <a:gd name="connsiteY24" fmla="*/ 4815337 h 4901727"/>
              <a:gd name="connsiteX25" fmla="*/ 3223574 w 4561834"/>
              <a:gd name="connsiteY25" fmla="*/ 4819753 h 4901727"/>
              <a:gd name="connsiteX26" fmla="*/ 3232625 w 4561834"/>
              <a:gd name="connsiteY26" fmla="*/ 4811198 h 4901727"/>
              <a:gd name="connsiteX27" fmla="*/ 1517858 w 4561834"/>
              <a:gd name="connsiteY27" fmla="*/ 4806281 h 4901727"/>
              <a:gd name="connsiteX28" fmla="*/ 1517858 w 4561834"/>
              <a:gd name="connsiteY28" fmla="*/ 4806734 h 4901727"/>
              <a:gd name="connsiteX29" fmla="*/ 1517175 w 4561834"/>
              <a:gd name="connsiteY29" fmla="*/ 4806602 h 4901727"/>
              <a:gd name="connsiteX30" fmla="*/ 3693951 w 4561834"/>
              <a:gd name="connsiteY30" fmla="*/ 4805717 h 4901727"/>
              <a:gd name="connsiteX31" fmla="*/ 3715524 w 4561834"/>
              <a:gd name="connsiteY31" fmla="*/ 4817148 h 4901727"/>
              <a:gd name="connsiteX32" fmla="*/ 3694352 w 4561834"/>
              <a:gd name="connsiteY32" fmla="*/ 4826206 h 4901727"/>
              <a:gd name="connsiteX33" fmla="*/ 3687672 w 4561834"/>
              <a:gd name="connsiteY33" fmla="*/ 4811261 h 4901727"/>
              <a:gd name="connsiteX34" fmla="*/ 3687106 w 4561834"/>
              <a:gd name="connsiteY34" fmla="*/ 4810921 h 4901727"/>
              <a:gd name="connsiteX35" fmla="*/ 3693951 w 4561834"/>
              <a:gd name="connsiteY35" fmla="*/ 4805717 h 4901727"/>
              <a:gd name="connsiteX36" fmla="*/ 1607870 w 4561834"/>
              <a:gd name="connsiteY36" fmla="*/ 4805375 h 4901727"/>
              <a:gd name="connsiteX37" fmla="*/ 1594849 w 4561834"/>
              <a:gd name="connsiteY37" fmla="*/ 4816697 h 4901727"/>
              <a:gd name="connsiteX38" fmla="*/ 1594510 w 4561834"/>
              <a:gd name="connsiteY38" fmla="*/ 4816697 h 4901727"/>
              <a:gd name="connsiteX39" fmla="*/ 1607870 w 4561834"/>
              <a:gd name="connsiteY39" fmla="*/ 4805375 h 4901727"/>
              <a:gd name="connsiteX40" fmla="*/ 1500946 w 4561834"/>
              <a:gd name="connsiteY40" fmla="*/ 4803479 h 4901727"/>
              <a:gd name="connsiteX41" fmla="*/ 1517175 w 4561834"/>
              <a:gd name="connsiteY41" fmla="*/ 4806602 h 4901727"/>
              <a:gd name="connsiteX42" fmla="*/ 1503875 w 4561834"/>
              <a:gd name="connsiteY42" fmla="*/ 4812848 h 4901727"/>
              <a:gd name="connsiteX43" fmla="*/ 1488194 w 4561834"/>
              <a:gd name="connsiteY43" fmla="*/ 4813301 h 4901727"/>
              <a:gd name="connsiteX44" fmla="*/ 1500946 w 4561834"/>
              <a:gd name="connsiteY44" fmla="*/ 4803479 h 4901727"/>
              <a:gd name="connsiteX45" fmla="*/ 1576847 w 4561834"/>
              <a:gd name="connsiteY45" fmla="*/ 4802431 h 4901727"/>
              <a:gd name="connsiteX46" fmla="*/ 1576847 w 4561834"/>
              <a:gd name="connsiteY46" fmla="*/ 4802884 h 4901727"/>
              <a:gd name="connsiteX47" fmla="*/ 1576752 w 4561834"/>
              <a:gd name="connsiteY47" fmla="*/ 4802660 h 4901727"/>
              <a:gd name="connsiteX48" fmla="*/ 2134475 w 4561834"/>
              <a:gd name="connsiteY48" fmla="*/ 4802260 h 4901727"/>
              <a:gd name="connsiteX49" fmla="*/ 2139208 w 4561834"/>
              <a:gd name="connsiteY49" fmla="*/ 4802446 h 4901727"/>
              <a:gd name="connsiteX50" fmla="*/ 2149298 w 4561834"/>
              <a:gd name="connsiteY50" fmla="*/ 4808772 h 4901727"/>
              <a:gd name="connsiteX51" fmla="*/ 2131070 w 4561834"/>
              <a:gd name="connsiteY51" fmla="*/ 4808772 h 4901727"/>
              <a:gd name="connsiteX52" fmla="*/ 2134475 w 4561834"/>
              <a:gd name="connsiteY52" fmla="*/ 4802260 h 4901727"/>
              <a:gd name="connsiteX53" fmla="*/ 2234667 w 4561834"/>
              <a:gd name="connsiteY53" fmla="*/ 4802044 h 4901727"/>
              <a:gd name="connsiteX54" fmla="*/ 2234465 w 4561834"/>
              <a:gd name="connsiteY54" fmla="*/ 4802317 h 4901727"/>
              <a:gd name="connsiteX55" fmla="*/ 2234465 w 4561834"/>
              <a:gd name="connsiteY55" fmla="*/ 4802090 h 4901727"/>
              <a:gd name="connsiteX56" fmla="*/ 3341438 w 4561834"/>
              <a:gd name="connsiteY56" fmla="*/ 4798580 h 4901727"/>
              <a:gd name="connsiteX57" fmla="*/ 3322983 w 4561834"/>
              <a:gd name="connsiteY57" fmla="*/ 4807864 h 4901727"/>
              <a:gd name="connsiteX58" fmla="*/ 3341438 w 4561834"/>
              <a:gd name="connsiteY58" fmla="*/ 4798580 h 4901727"/>
              <a:gd name="connsiteX59" fmla="*/ 2241994 w 4561834"/>
              <a:gd name="connsiteY59" fmla="*/ 4792155 h 4901727"/>
              <a:gd name="connsiteX60" fmla="*/ 2255298 w 4561834"/>
              <a:gd name="connsiteY60" fmla="*/ 4797448 h 4901727"/>
              <a:gd name="connsiteX61" fmla="*/ 2249679 w 4561834"/>
              <a:gd name="connsiteY61" fmla="*/ 4798623 h 4901727"/>
              <a:gd name="connsiteX62" fmla="*/ 2234667 w 4561834"/>
              <a:gd name="connsiteY62" fmla="*/ 4802044 h 4901727"/>
              <a:gd name="connsiteX63" fmla="*/ 3573770 w 4561834"/>
              <a:gd name="connsiteY63" fmla="*/ 4791674 h 4901727"/>
              <a:gd name="connsiteX64" fmla="*/ 3574096 w 4561834"/>
              <a:gd name="connsiteY64" fmla="*/ 4791685 h 4901727"/>
              <a:gd name="connsiteX65" fmla="*/ 3573770 w 4561834"/>
              <a:gd name="connsiteY65" fmla="*/ 4791900 h 4901727"/>
              <a:gd name="connsiteX66" fmla="*/ 1570393 w 4561834"/>
              <a:gd name="connsiteY66" fmla="*/ 4787656 h 4901727"/>
              <a:gd name="connsiteX67" fmla="*/ 1576752 w 4561834"/>
              <a:gd name="connsiteY67" fmla="*/ 4802660 h 4901727"/>
              <a:gd name="connsiteX68" fmla="*/ 1574427 w 4561834"/>
              <a:gd name="connsiteY68" fmla="*/ 4808241 h 4901727"/>
              <a:gd name="connsiteX69" fmla="*/ 1564619 w 4561834"/>
              <a:gd name="connsiteY69" fmla="*/ 4798242 h 4901727"/>
              <a:gd name="connsiteX70" fmla="*/ 1570393 w 4561834"/>
              <a:gd name="connsiteY70" fmla="*/ 4787656 h 4901727"/>
              <a:gd name="connsiteX71" fmla="*/ 3581966 w 4561834"/>
              <a:gd name="connsiteY71" fmla="*/ 4786478 h 4901727"/>
              <a:gd name="connsiteX72" fmla="*/ 3610229 w 4561834"/>
              <a:gd name="connsiteY72" fmla="*/ 4793372 h 4901727"/>
              <a:gd name="connsiteX73" fmla="*/ 3584800 w 4561834"/>
              <a:gd name="connsiteY73" fmla="*/ 4792051 h 4901727"/>
              <a:gd name="connsiteX74" fmla="*/ 3574096 w 4561834"/>
              <a:gd name="connsiteY74" fmla="*/ 4791685 h 4901727"/>
              <a:gd name="connsiteX75" fmla="*/ 2049326 w 4561834"/>
              <a:gd name="connsiteY75" fmla="*/ 4782688 h 4901727"/>
              <a:gd name="connsiteX76" fmla="*/ 2049436 w 4561834"/>
              <a:gd name="connsiteY76" fmla="*/ 4784316 h 4901727"/>
              <a:gd name="connsiteX77" fmla="*/ 2050406 w 4561834"/>
              <a:gd name="connsiteY77" fmla="*/ 4782791 h 4901727"/>
              <a:gd name="connsiteX78" fmla="*/ 1611550 w 4561834"/>
              <a:gd name="connsiteY78" fmla="*/ 4780183 h 4901727"/>
              <a:gd name="connsiteX79" fmla="*/ 1612807 w 4561834"/>
              <a:gd name="connsiteY79" fmla="*/ 4780212 h 4901727"/>
              <a:gd name="connsiteX80" fmla="*/ 1616349 w 4561834"/>
              <a:gd name="connsiteY80" fmla="*/ 4782102 h 4901727"/>
              <a:gd name="connsiteX81" fmla="*/ 1612852 w 4561834"/>
              <a:gd name="connsiteY81" fmla="*/ 4785873 h 4901727"/>
              <a:gd name="connsiteX82" fmla="*/ 1605719 w 4561834"/>
              <a:gd name="connsiteY82" fmla="*/ 4785788 h 4901727"/>
              <a:gd name="connsiteX83" fmla="*/ 1611550 w 4561834"/>
              <a:gd name="connsiteY83" fmla="*/ 4780183 h 4901727"/>
              <a:gd name="connsiteX84" fmla="*/ 1972654 w 4561834"/>
              <a:gd name="connsiteY84" fmla="*/ 4777240 h 4901727"/>
              <a:gd name="connsiteX85" fmla="*/ 1976691 w 4561834"/>
              <a:gd name="connsiteY85" fmla="*/ 4779108 h 4901727"/>
              <a:gd name="connsiteX86" fmla="*/ 1985806 w 4561834"/>
              <a:gd name="connsiteY86" fmla="*/ 4780806 h 4901727"/>
              <a:gd name="connsiteX87" fmla="*/ 1970068 w 4561834"/>
              <a:gd name="connsiteY87" fmla="*/ 4781259 h 4901727"/>
              <a:gd name="connsiteX88" fmla="*/ 1969615 w 4561834"/>
              <a:gd name="connsiteY88" fmla="*/ 4780806 h 4901727"/>
              <a:gd name="connsiteX89" fmla="*/ 1972654 w 4561834"/>
              <a:gd name="connsiteY89" fmla="*/ 4777240 h 4901727"/>
              <a:gd name="connsiteX90" fmla="*/ 1890175 w 4561834"/>
              <a:gd name="connsiteY90" fmla="*/ 4762379 h 4901727"/>
              <a:gd name="connsiteX91" fmla="*/ 1894662 w 4561834"/>
              <a:gd name="connsiteY91" fmla="*/ 4762917 h 4901727"/>
              <a:gd name="connsiteX92" fmla="*/ 1890812 w 4561834"/>
              <a:gd name="connsiteY92" fmla="*/ 4777975 h 4901727"/>
              <a:gd name="connsiteX93" fmla="*/ 1887302 w 4561834"/>
              <a:gd name="connsiteY93" fmla="*/ 4768125 h 4901727"/>
              <a:gd name="connsiteX94" fmla="*/ 1890175 w 4561834"/>
              <a:gd name="connsiteY94" fmla="*/ 4762379 h 4901727"/>
              <a:gd name="connsiteX95" fmla="*/ 1642176 w 4561834"/>
              <a:gd name="connsiteY95" fmla="*/ 4758728 h 4901727"/>
              <a:gd name="connsiteX96" fmla="*/ 1654291 w 4561834"/>
              <a:gd name="connsiteY96" fmla="*/ 4763030 h 4901727"/>
              <a:gd name="connsiteX97" fmla="*/ 1641723 w 4561834"/>
              <a:gd name="connsiteY97" fmla="*/ 4759181 h 4901727"/>
              <a:gd name="connsiteX98" fmla="*/ 1608210 w 4561834"/>
              <a:gd name="connsiteY98" fmla="*/ 4750689 h 4901727"/>
              <a:gd name="connsiteX99" fmla="*/ 1611719 w 4561834"/>
              <a:gd name="connsiteY99" fmla="*/ 4755444 h 4901727"/>
              <a:gd name="connsiteX100" fmla="*/ 1607757 w 4561834"/>
              <a:gd name="connsiteY100" fmla="*/ 4751142 h 4901727"/>
              <a:gd name="connsiteX101" fmla="*/ 1565794 w 4561834"/>
              <a:gd name="connsiteY101" fmla="*/ 4747660 h 4901727"/>
              <a:gd name="connsiteX102" fmla="*/ 1558618 w 4561834"/>
              <a:gd name="connsiteY102" fmla="*/ 4753746 h 4901727"/>
              <a:gd name="connsiteX103" fmla="*/ 1571526 w 4561834"/>
              <a:gd name="connsiteY103" fmla="*/ 4753406 h 4901727"/>
              <a:gd name="connsiteX104" fmla="*/ 1571526 w 4561834"/>
              <a:gd name="connsiteY104" fmla="*/ 4752953 h 4901727"/>
              <a:gd name="connsiteX105" fmla="*/ 1565794 w 4561834"/>
              <a:gd name="connsiteY105" fmla="*/ 4747660 h 4901727"/>
              <a:gd name="connsiteX106" fmla="*/ 2732756 w 4561834"/>
              <a:gd name="connsiteY106" fmla="*/ 4743668 h 4901727"/>
              <a:gd name="connsiteX107" fmla="*/ 2732642 w 4561834"/>
              <a:gd name="connsiteY107" fmla="*/ 4753291 h 4901727"/>
              <a:gd name="connsiteX108" fmla="*/ 2748494 w 4561834"/>
              <a:gd name="connsiteY108" fmla="*/ 4743668 h 4901727"/>
              <a:gd name="connsiteX109" fmla="*/ 1983541 w 4561834"/>
              <a:gd name="connsiteY109" fmla="*/ 4736196 h 4901727"/>
              <a:gd name="connsiteX110" fmla="*/ 1985919 w 4561834"/>
              <a:gd name="connsiteY110" fmla="*/ 4746160 h 4901727"/>
              <a:gd name="connsiteX111" fmla="*/ 1941762 w 4561834"/>
              <a:gd name="connsiteY111" fmla="*/ 4742084 h 4901727"/>
              <a:gd name="connsiteX112" fmla="*/ 1941536 w 4561834"/>
              <a:gd name="connsiteY112" fmla="*/ 4742084 h 4901727"/>
              <a:gd name="connsiteX113" fmla="*/ 1983541 w 4561834"/>
              <a:gd name="connsiteY113" fmla="*/ 4736196 h 4901727"/>
              <a:gd name="connsiteX114" fmla="*/ 1926251 w 4561834"/>
              <a:gd name="connsiteY114" fmla="*/ 4732573 h 4901727"/>
              <a:gd name="connsiteX115" fmla="*/ 1924213 w 4561834"/>
              <a:gd name="connsiteY115" fmla="*/ 4737555 h 4901727"/>
              <a:gd name="connsiteX116" fmla="*/ 1912890 w 4561834"/>
              <a:gd name="connsiteY116" fmla="*/ 4732913 h 4901727"/>
              <a:gd name="connsiteX117" fmla="*/ 1317115 w 4561834"/>
              <a:gd name="connsiteY117" fmla="*/ 4722610 h 4901727"/>
              <a:gd name="connsiteX118" fmla="*/ 1317115 w 4561834"/>
              <a:gd name="connsiteY118" fmla="*/ 4723063 h 4901727"/>
              <a:gd name="connsiteX119" fmla="*/ 1316891 w 4561834"/>
              <a:gd name="connsiteY119" fmla="*/ 4722728 h 4901727"/>
              <a:gd name="connsiteX120" fmla="*/ 1326138 w 4561834"/>
              <a:gd name="connsiteY120" fmla="*/ 4722532 h 4901727"/>
              <a:gd name="connsiteX121" fmla="*/ 1326923 w 4561834"/>
              <a:gd name="connsiteY121" fmla="*/ 4723669 h 4901727"/>
              <a:gd name="connsiteX122" fmla="*/ 1326456 w 4561834"/>
              <a:gd name="connsiteY122" fmla="*/ 4724110 h 4901727"/>
              <a:gd name="connsiteX123" fmla="*/ 1326138 w 4561834"/>
              <a:gd name="connsiteY123" fmla="*/ 4722532 h 4901727"/>
              <a:gd name="connsiteX124" fmla="*/ 1305270 w 4561834"/>
              <a:gd name="connsiteY124" fmla="*/ 4709513 h 4901727"/>
              <a:gd name="connsiteX125" fmla="*/ 1308935 w 4561834"/>
              <a:gd name="connsiteY125" fmla="*/ 4710849 h 4901727"/>
              <a:gd name="connsiteX126" fmla="*/ 1316891 w 4561834"/>
              <a:gd name="connsiteY126" fmla="*/ 4722728 h 4901727"/>
              <a:gd name="connsiteX127" fmla="*/ 1310379 w 4561834"/>
              <a:gd name="connsiteY127" fmla="*/ 4726162 h 4901727"/>
              <a:gd name="connsiteX128" fmla="*/ 1303302 w 4561834"/>
              <a:gd name="connsiteY128" fmla="*/ 4714005 h 4901727"/>
              <a:gd name="connsiteX129" fmla="*/ 1305270 w 4561834"/>
              <a:gd name="connsiteY129" fmla="*/ 4709513 h 4901727"/>
              <a:gd name="connsiteX130" fmla="*/ 921780 w 4561834"/>
              <a:gd name="connsiteY130" fmla="*/ 4708757 h 4901727"/>
              <a:gd name="connsiteX131" fmla="*/ 921799 w 4561834"/>
              <a:gd name="connsiteY131" fmla="*/ 4709017 h 4901727"/>
              <a:gd name="connsiteX132" fmla="*/ 921460 w 4561834"/>
              <a:gd name="connsiteY132" fmla="*/ 4708904 h 4901727"/>
              <a:gd name="connsiteX133" fmla="*/ 1907555 w 4561834"/>
              <a:gd name="connsiteY133" fmla="*/ 4705372 h 4901727"/>
              <a:gd name="connsiteX134" fmla="*/ 1875301 w 4561834"/>
              <a:gd name="connsiteY134" fmla="*/ 4714345 h 4901727"/>
              <a:gd name="connsiteX135" fmla="*/ 1893943 w 4561834"/>
              <a:gd name="connsiteY135" fmla="*/ 4718377 h 4901727"/>
              <a:gd name="connsiteX136" fmla="*/ 1918604 w 4561834"/>
              <a:gd name="connsiteY136" fmla="*/ 4708140 h 4901727"/>
              <a:gd name="connsiteX137" fmla="*/ 1924783 w 4561834"/>
              <a:gd name="connsiteY137" fmla="*/ 4707408 h 4901727"/>
              <a:gd name="connsiteX138" fmla="*/ 1923464 w 4561834"/>
              <a:gd name="connsiteY138" fmla="*/ 4705938 h 4901727"/>
              <a:gd name="connsiteX139" fmla="*/ 1907555 w 4561834"/>
              <a:gd name="connsiteY139" fmla="*/ 4705372 h 4901727"/>
              <a:gd name="connsiteX140" fmla="*/ 1936780 w 4561834"/>
              <a:gd name="connsiteY140" fmla="*/ 4702683 h 4901727"/>
              <a:gd name="connsiteX141" fmla="*/ 1936511 w 4561834"/>
              <a:gd name="connsiteY141" fmla="*/ 4706019 h 4901727"/>
              <a:gd name="connsiteX142" fmla="*/ 1939037 w 4561834"/>
              <a:gd name="connsiteY142" fmla="*/ 4705719 h 4901727"/>
              <a:gd name="connsiteX143" fmla="*/ 1938829 w 4561834"/>
              <a:gd name="connsiteY143" fmla="*/ 4705032 h 4901727"/>
              <a:gd name="connsiteX144" fmla="*/ 1936780 w 4561834"/>
              <a:gd name="connsiteY144" fmla="*/ 4702683 h 4901727"/>
              <a:gd name="connsiteX145" fmla="*/ 2028145 w 4561834"/>
              <a:gd name="connsiteY145" fmla="*/ 4696101 h 4901727"/>
              <a:gd name="connsiteX146" fmla="*/ 1993606 w 4561834"/>
              <a:gd name="connsiteY146" fmla="*/ 4702274 h 4901727"/>
              <a:gd name="connsiteX147" fmla="*/ 1995740 w 4561834"/>
              <a:gd name="connsiteY147" fmla="*/ 4702199 h 4901727"/>
              <a:gd name="connsiteX148" fmla="*/ 2029532 w 4561834"/>
              <a:gd name="connsiteY148" fmla="*/ 4697361 h 4901727"/>
              <a:gd name="connsiteX149" fmla="*/ 2024678 w 4561834"/>
              <a:gd name="connsiteY149" fmla="*/ 4692950 h 4901727"/>
              <a:gd name="connsiteX150" fmla="*/ 2024527 w 4561834"/>
              <a:gd name="connsiteY150" fmla="*/ 4695776 h 4901727"/>
              <a:gd name="connsiteX151" fmla="*/ 2025429 w 4561834"/>
              <a:gd name="connsiteY151" fmla="*/ 4693632 h 4901727"/>
              <a:gd name="connsiteX152" fmla="*/ 918856 w 4561834"/>
              <a:gd name="connsiteY152" fmla="*/ 4668823 h 4901727"/>
              <a:gd name="connsiteX153" fmla="*/ 930970 w 4561834"/>
              <a:gd name="connsiteY153" fmla="*/ 4701545 h 4901727"/>
              <a:gd name="connsiteX154" fmla="*/ 926894 w 4561834"/>
              <a:gd name="connsiteY154" fmla="*/ 4706413 h 4901727"/>
              <a:gd name="connsiteX155" fmla="*/ 921780 w 4561834"/>
              <a:gd name="connsiteY155" fmla="*/ 4708757 h 4901727"/>
              <a:gd name="connsiteX156" fmla="*/ 1003885 w 4561834"/>
              <a:gd name="connsiteY156" fmla="*/ 4641877 h 4901727"/>
              <a:gd name="connsiteX157" fmla="*/ 1063214 w 4561834"/>
              <a:gd name="connsiteY157" fmla="*/ 4672786 h 4901727"/>
              <a:gd name="connsiteX158" fmla="*/ 1016227 w 4561834"/>
              <a:gd name="connsiteY158" fmla="*/ 4690109 h 4901727"/>
              <a:gd name="connsiteX159" fmla="*/ 1025058 w 4561834"/>
              <a:gd name="connsiteY159" fmla="*/ 4703130 h 4901727"/>
              <a:gd name="connsiteX160" fmla="*/ 932669 w 4561834"/>
              <a:gd name="connsiteY160" fmla="*/ 4736983 h 4901727"/>
              <a:gd name="connsiteX161" fmla="*/ 1003885 w 4561834"/>
              <a:gd name="connsiteY161" fmla="*/ 4641877 h 4901727"/>
              <a:gd name="connsiteX162" fmla="*/ 1212210 w 4561834"/>
              <a:gd name="connsiteY162" fmla="*/ 4618969 h 4901727"/>
              <a:gd name="connsiteX163" fmla="*/ 1211308 w 4561834"/>
              <a:gd name="connsiteY163" fmla="*/ 4619685 h 4901727"/>
              <a:gd name="connsiteX164" fmla="*/ 1210969 w 4561834"/>
              <a:gd name="connsiteY164" fmla="*/ 4619685 h 4901727"/>
              <a:gd name="connsiteX165" fmla="*/ 1140884 w 4561834"/>
              <a:gd name="connsiteY165" fmla="*/ 4596588 h 4901727"/>
              <a:gd name="connsiteX166" fmla="*/ 1093784 w 4561834"/>
              <a:gd name="connsiteY166" fmla="*/ 4613684 h 4901727"/>
              <a:gd name="connsiteX167" fmla="*/ 1140884 w 4561834"/>
              <a:gd name="connsiteY167" fmla="*/ 4596588 h 4901727"/>
              <a:gd name="connsiteX168" fmla="*/ 1258749 w 4561834"/>
              <a:gd name="connsiteY168" fmla="*/ 4581982 h 4901727"/>
              <a:gd name="connsiteX169" fmla="*/ 1237603 w 4561834"/>
              <a:gd name="connsiteY169" fmla="*/ 4604310 h 4901727"/>
              <a:gd name="connsiteX170" fmla="*/ 1212210 w 4561834"/>
              <a:gd name="connsiteY170" fmla="*/ 4618969 h 4901727"/>
              <a:gd name="connsiteX171" fmla="*/ 819703 w 4561834"/>
              <a:gd name="connsiteY171" fmla="*/ 4576197 h 4901727"/>
              <a:gd name="connsiteX172" fmla="*/ 822806 w 4561834"/>
              <a:gd name="connsiteY172" fmla="*/ 4578103 h 4901727"/>
              <a:gd name="connsiteX173" fmla="*/ 822636 w 4561834"/>
              <a:gd name="connsiteY173" fmla="*/ 4578837 h 4901727"/>
              <a:gd name="connsiteX174" fmla="*/ 819703 w 4561834"/>
              <a:gd name="connsiteY174" fmla="*/ 4576197 h 4901727"/>
              <a:gd name="connsiteX175" fmla="*/ 793108 w 4561834"/>
              <a:gd name="connsiteY175" fmla="*/ 4569740 h 4901727"/>
              <a:gd name="connsiteX176" fmla="*/ 807445 w 4561834"/>
              <a:gd name="connsiteY176" fmla="*/ 4579265 h 4901727"/>
              <a:gd name="connsiteX177" fmla="*/ 784801 w 4561834"/>
              <a:gd name="connsiteY177" fmla="*/ 4575075 h 4901727"/>
              <a:gd name="connsiteX178" fmla="*/ 793108 w 4561834"/>
              <a:gd name="connsiteY178" fmla="*/ 4569740 h 4901727"/>
              <a:gd name="connsiteX179" fmla="*/ 1286941 w 4561834"/>
              <a:gd name="connsiteY179" fmla="*/ 4564319 h 4901727"/>
              <a:gd name="connsiteX180" fmla="*/ 1267014 w 4561834"/>
              <a:gd name="connsiteY180" fmla="*/ 4579831 h 4901727"/>
              <a:gd name="connsiteX181" fmla="*/ 1286941 w 4561834"/>
              <a:gd name="connsiteY181" fmla="*/ 4564319 h 4901727"/>
              <a:gd name="connsiteX182" fmla="*/ 1223126 w 4561834"/>
              <a:gd name="connsiteY182" fmla="*/ 4559578 h 4901727"/>
              <a:gd name="connsiteX183" fmla="*/ 1235765 w 4561834"/>
              <a:gd name="connsiteY183" fmla="*/ 4572358 h 4901727"/>
              <a:gd name="connsiteX184" fmla="*/ 1215498 w 4561834"/>
              <a:gd name="connsiteY184" fmla="*/ 4572358 h 4901727"/>
              <a:gd name="connsiteX185" fmla="*/ 1223126 w 4561834"/>
              <a:gd name="connsiteY185" fmla="*/ 4559578 h 4901727"/>
              <a:gd name="connsiteX186" fmla="*/ 1209200 w 4561834"/>
              <a:gd name="connsiteY186" fmla="*/ 4521861 h 4901727"/>
              <a:gd name="connsiteX187" fmla="*/ 1198514 w 4561834"/>
              <a:gd name="connsiteY187" fmla="*/ 4530466 h 4901727"/>
              <a:gd name="connsiteX188" fmla="*/ 1219913 w 4561834"/>
              <a:gd name="connsiteY188" fmla="*/ 4525144 h 4901727"/>
              <a:gd name="connsiteX189" fmla="*/ 1219121 w 4561834"/>
              <a:gd name="connsiteY189" fmla="*/ 4525144 h 4901727"/>
              <a:gd name="connsiteX190" fmla="*/ 1209200 w 4561834"/>
              <a:gd name="connsiteY190" fmla="*/ 4521861 h 4901727"/>
              <a:gd name="connsiteX191" fmla="*/ 4139063 w 4561834"/>
              <a:gd name="connsiteY191" fmla="*/ 4415721 h 4901727"/>
              <a:gd name="connsiteX192" fmla="*/ 4140147 w 4561834"/>
              <a:gd name="connsiteY192" fmla="*/ 4415996 h 4901727"/>
              <a:gd name="connsiteX193" fmla="*/ 4139063 w 4561834"/>
              <a:gd name="connsiteY193" fmla="*/ 4416174 h 4901727"/>
              <a:gd name="connsiteX194" fmla="*/ 4163634 w 4561834"/>
              <a:gd name="connsiteY194" fmla="*/ 4412123 h 4901727"/>
              <a:gd name="connsiteX195" fmla="*/ 4232019 w 4561834"/>
              <a:gd name="connsiteY195" fmla="*/ 4437120 h 4901727"/>
              <a:gd name="connsiteX196" fmla="*/ 4187706 w 4561834"/>
              <a:gd name="connsiteY196" fmla="*/ 4428034 h 4901727"/>
              <a:gd name="connsiteX197" fmla="*/ 4140147 w 4561834"/>
              <a:gd name="connsiteY197" fmla="*/ 4415996 h 4901727"/>
              <a:gd name="connsiteX198" fmla="*/ 4404338 w 4561834"/>
              <a:gd name="connsiteY198" fmla="*/ 4410469 h 4901727"/>
              <a:gd name="connsiteX199" fmla="*/ 4425402 w 4561834"/>
              <a:gd name="connsiteY199" fmla="*/ 4422967 h 4901727"/>
              <a:gd name="connsiteX200" fmla="*/ 4403664 w 4561834"/>
              <a:gd name="connsiteY200" fmla="*/ 4430894 h 4901727"/>
              <a:gd name="connsiteX201" fmla="*/ 4396757 w 4561834"/>
              <a:gd name="connsiteY201" fmla="*/ 4415268 h 4901727"/>
              <a:gd name="connsiteX202" fmla="*/ 4397210 w 4561834"/>
              <a:gd name="connsiteY202" fmla="*/ 4415268 h 4901727"/>
              <a:gd name="connsiteX203" fmla="*/ 4404338 w 4561834"/>
              <a:gd name="connsiteY203" fmla="*/ 4410469 h 4901727"/>
              <a:gd name="connsiteX204" fmla="*/ 3938943 w 4561834"/>
              <a:gd name="connsiteY204" fmla="*/ 4402344 h 4901727"/>
              <a:gd name="connsiteX205" fmla="*/ 3950775 w 4561834"/>
              <a:gd name="connsiteY205" fmla="*/ 4406324 h 4901727"/>
              <a:gd name="connsiteX206" fmla="*/ 3929602 w 4561834"/>
              <a:gd name="connsiteY206" fmla="*/ 4410626 h 4901727"/>
              <a:gd name="connsiteX207" fmla="*/ 3938943 w 4561834"/>
              <a:gd name="connsiteY207" fmla="*/ 4402344 h 4901727"/>
              <a:gd name="connsiteX208" fmla="*/ 4282855 w 4561834"/>
              <a:gd name="connsiteY208" fmla="*/ 4390812 h 4901727"/>
              <a:gd name="connsiteX209" fmla="*/ 4283029 w 4561834"/>
              <a:gd name="connsiteY209" fmla="*/ 4390821 h 4901727"/>
              <a:gd name="connsiteX210" fmla="*/ 4282855 w 4561834"/>
              <a:gd name="connsiteY210" fmla="*/ 4390925 h 4901727"/>
              <a:gd name="connsiteX211" fmla="*/ 4048599 w 4561834"/>
              <a:gd name="connsiteY211" fmla="*/ 4390586 h 4901727"/>
              <a:gd name="connsiteX212" fmla="*/ 4049052 w 4561834"/>
              <a:gd name="connsiteY212" fmla="*/ 4390587 h 4901727"/>
              <a:gd name="connsiteX213" fmla="*/ 4030144 w 4561834"/>
              <a:gd name="connsiteY213" fmla="*/ 4399643 h 4901727"/>
              <a:gd name="connsiteX214" fmla="*/ 4048599 w 4561834"/>
              <a:gd name="connsiteY214" fmla="*/ 4390586 h 4901727"/>
              <a:gd name="connsiteX215" fmla="*/ 4291469 w 4561834"/>
              <a:gd name="connsiteY215" fmla="*/ 4385779 h 4901727"/>
              <a:gd name="connsiteX216" fmla="*/ 4319539 w 4561834"/>
              <a:gd name="connsiteY216" fmla="*/ 4393756 h 4901727"/>
              <a:gd name="connsiteX217" fmla="*/ 4293905 w 4561834"/>
              <a:gd name="connsiteY217" fmla="*/ 4391399 h 4901727"/>
              <a:gd name="connsiteX218" fmla="*/ 4283029 w 4561834"/>
              <a:gd name="connsiteY218" fmla="*/ 4390821 h 4901727"/>
              <a:gd name="connsiteX219" fmla="*/ 3743490 w 4561834"/>
              <a:gd name="connsiteY219" fmla="*/ 4366525 h 4901727"/>
              <a:gd name="connsiteX220" fmla="*/ 3743490 w 4561834"/>
              <a:gd name="connsiteY220" fmla="*/ 4366751 h 4901727"/>
              <a:gd name="connsiteX221" fmla="*/ 3743490 w 4561834"/>
              <a:gd name="connsiteY221" fmla="*/ 4371733 h 4901727"/>
              <a:gd name="connsiteX222" fmla="*/ 3772136 w 4561834"/>
              <a:gd name="connsiteY222" fmla="*/ 4377960 h 4901727"/>
              <a:gd name="connsiteX223" fmla="*/ 3743490 w 4561834"/>
              <a:gd name="connsiteY223" fmla="*/ 4366525 h 4901727"/>
              <a:gd name="connsiteX224" fmla="*/ 706564 w 4561834"/>
              <a:gd name="connsiteY224" fmla="*/ 4133849 h 4901727"/>
              <a:gd name="connsiteX225" fmla="*/ 689241 w 4561834"/>
              <a:gd name="connsiteY225" fmla="*/ 4138264 h 4901727"/>
              <a:gd name="connsiteX226" fmla="*/ 706564 w 4561834"/>
              <a:gd name="connsiteY226" fmla="*/ 4133849 h 4901727"/>
              <a:gd name="connsiteX227" fmla="*/ 677905 w 4561834"/>
              <a:gd name="connsiteY227" fmla="*/ 4088475 h 4901727"/>
              <a:gd name="connsiteX228" fmla="*/ 687543 w 4561834"/>
              <a:gd name="connsiteY228" fmla="*/ 4102826 h 4901727"/>
              <a:gd name="connsiteX229" fmla="*/ 686410 w 4561834"/>
              <a:gd name="connsiteY229" fmla="*/ 4098070 h 4901727"/>
              <a:gd name="connsiteX230" fmla="*/ 666144 w 4561834"/>
              <a:gd name="connsiteY230" fmla="*/ 4098070 h 4901727"/>
              <a:gd name="connsiteX231" fmla="*/ 677905 w 4561834"/>
              <a:gd name="connsiteY231" fmla="*/ 4088475 h 4901727"/>
              <a:gd name="connsiteX232" fmla="*/ 4475786 w 4561834"/>
              <a:gd name="connsiteY232" fmla="*/ 3973928 h 4901727"/>
              <a:gd name="connsiteX233" fmla="*/ 4475786 w 4561834"/>
              <a:gd name="connsiteY233" fmla="*/ 3978910 h 4901727"/>
              <a:gd name="connsiteX234" fmla="*/ 4505564 w 4561834"/>
              <a:gd name="connsiteY234" fmla="*/ 3986609 h 4901727"/>
              <a:gd name="connsiteX235" fmla="*/ 4475560 w 4561834"/>
              <a:gd name="connsiteY235" fmla="*/ 3974041 h 4901727"/>
              <a:gd name="connsiteX236" fmla="*/ 580150 w 4561834"/>
              <a:gd name="connsiteY236" fmla="*/ 3962662 h 4901727"/>
              <a:gd name="connsiteX237" fmla="*/ 588755 w 4561834"/>
              <a:gd name="connsiteY237" fmla="*/ 3996629 h 4901727"/>
              <a:gd name="connsiteX238" fmla="*/ 579018 w 4561834"/>
              <a:gd name="connsiteY238" fmla="*/ 4002969 h 4901727"/>
              <a:gd name="connsiteX239" fmla="*/ 580150 w 4561834"/>
              <a:gd name="connsiteY239" fmla="*/ 3962662 h 4901727"/>
              <a:gd name="connsiteX240" fmla="*/ 643698 w 4561834"/>
              <a:gd name="connsiteY240" fmla="*/ 3937134 h 4901727"/>
              <a:gd name="connsiteX241" fmla="*/ 633522 w 4561834"/>
              <a:gd name="connsiteY241" fmla="*/ 3940254 h 4901727"/>
              <a:gd name="connsiteX242" fmla="*/ 638871 w 4561834"/>
              <a:gd name="connsiteY242" fmla="*/ 3941613 h 4901727"/>
              <a:gd name="connsiteX243" fmla="*/ 4473352 w 4561834"/>
              <a:gd name="connsiteY243" fmla="*/ 3933168 h 4901727"/>
              <a:gd name="connsiteX244" fmla="*/ 4489939 w 4561834"/>
              <a:gd name="connsiteY244" fmla="*/ 3940528 h 4901727"/>
              <a:gd name="connsiteX245" fmla="*/ 4490505 w 4561834"/>
              <a:gd name="connsiteY245" fmla="*/ 3940528 h 4901727"/>
              <a:gd name="connsiteX246" fmla="*/ 4462879 w 4561834"/>
              <a:gd name="connsiteY246" fmla="*/ 3938037 h 4901727"/>
              <a:gd name="connsiteX247" fmla="*/ 4473352 w 4561834"/>
              <a:gd name="connsiteY247" fmla="*/ 3933168 h 4901727"/>
              <a:gd name="connsiteX248" fmla="*/ 494082 w 4561834"/>
              <a:gd name="connsiteY248" fmla="*/ 3860712 h 4901727"/>
              <a:gd name="connsiteX249" fmla="*/ 496987 w 4561834"/>
              <a:gd name="connsiteY249" fmla="*/ 3863203 h 4901727"/>
              <a:gd name="connsiteX250" fmla="*/ 496831 w 4561834"/>
              <a:gd name="connsiteY250" fmla="*/ 3863783 h 4901727"/>
              <a:gd name="connsiteX251" fmla="*/ 494082 w 4561834"/>
              <a:gd name="connsiteY251" fmla="*/ 3860712 h 4901727"/>
              <a:gd name="connsiteX252" fmla="*/ 468159 w 4561834"/>
              <a:gd name="connsiteY252" fmla="*/ 3850770 h 4901727"/>
              <a:gd name="connsiteX253" fmla="*/ 481080 w 4561834"/>
              <a:gd name="connsiteY253" fmla="*/ 3861894 h 4901727"/>
              <a:gd name="connsiteX254" fmla="*/ 459229 w 4561834"/>
              <a:gd name="connsiteY254" fmla="*/ 3855101 h 4901727"/>
              <a:gd name="connsiteX255" fmla="*/ 468159 w 4561834"/>
              <a:gd name="connsiteY255" fmla="*/ 3850770 h 4901727"/>
              <a:gd name="connsiteX256" fmla="*/ 240598 w 4561834"/>
              <a:gd name="connsiteY256" fmla="*/ 3599445 h 4901727"/>
              <a:gd name="connsiteX257" fmla="*/ 244787 w 4561834"/>
              <a:gd name="connsiteY257" fmla="*/ 3633412 h 4901727"/>
              <a:gd name="connsiteX258" fmla="*/ 241730 w 4561834"/>
              <a:gd name="connsiteY258" fmla="*/ 3639073 h 4901727"/>
              <a:gd name="connsiteX259" fmla="*/ 240598 w 4561834"/>
              <a:gd name="connsiteY259" fmla="*/ 3599445 h 4901727"/>
              <a:gd name="connsiteX260" fmla="*/ 270941 w 4561834"/>
              <a:gd name="connsiteY260" fmla="*/ 3592086 h 4901727"/>
              <a:gd name="connsiteX261" fmla="*/ 290302 w 4561834"/>
              <a:gd name="connsiteY261" fmla="*/ 3635676 h 4901727"/>
              <a:gd name="connsiteX262" fmla="*/ 273998 w 4561834"/>
              <a:gd name="connsiteY262" fmla="*/ 3641677 h 4901727"/>
              <a:gd name="connsiteX263" fmla="*/ 276602 w 4561834"/>
              <a:gd name="connsiteY263" fmla="*/ 3656396 h 4901727"/>
              <a:gd name="connsiteX264" fmla="*/ 245466 w 4561834"/>
              <a:gd name="connsiteY264" fmla="*/ 3668624 h 4901727"/>
              <a:gd name="connsiteX265" fmla="*/ 270941 w 4561834"/>
              <a:gd name="connsiteY265" fmla="*/ 3592086 h 4901727"/>
              <a:gd name="connsiteX266" fmla="*/ 372841 w 4561834"/>
              <a:gd name="connsiteY266" fmla="*/ 3584953 h 4901727"/>
              <a:gd name="connsiteX267" fmla="*/ 364576 w 4561834"/>
              <a:gd name="connsiteY267" fmla="*/ 3594803 h 4901727"/>
              <a:gd name="connsiteX268" fmla="*/ 372841 w 4561834"/>
              <a:gd name="connsiteY268" fmla="*/ 3584953 h 4901727"/>
              <a:gd name="connsiteX269" fmla="*/ 320872 w 4561834"/>
              <a:gd name="connsiteY269" fmla="*/ 3579744 h 4901727"/>
              <a:gd name="connsiteX270" fmla="*/ 320646 w 4561834"/>
              <a:gd name="connsiteY270" fmla="*/ 3580084 h 4901727"/>
              <a:gd name="connsiteX271" fmla="*/ 320488 w 4561834"/>
              <a:gd name="connsiteY271" fmla="*/ 3580017 h 4901727"/>
              <a:gd name="connsiteX272" fmla="*/ 310909 w 4561834"/>
              <a:gd name="connsiteY272" fmla="*/ 3575965 h 4901727"/>
              <a:gd name="connsiteX273" fmla="*/ 320488 w 4561834"/>
              <a:gd name="connsiteY273" fmla="*/ 3580017 h 4901727"/>
              <a:gd name="connsiteX274" fmla="*/ 312848 w 4561834"/>
              <a:gd name="connsiteY274" fmla="*/ 3585434 h 4901727"/>
              <a:gd name="connsiteX275" fmla="*/ 303549 w 4561834"/>
              <a:gd name="connsiteY275" fmla="*/ 3585179 h 4901727"/>
              <a:gd name="connsiteX276" fmla="*/ 310909 w 4561834"/>
              <a:gd name="connsiteY276" fmla="*/ 3575965 h 4901727"/>
              <a:gd name="connsiteX277" fmla="*/ 351739 w 4561834"/>
              <a:gd name="connsiteY277" fmla="*/ 3564275 h 4901727"/>
              <a:gd name="connsiteX278" fmla="*/ 354839 w 4561834"/>
              <a:gd name="connsiteY278" fmla="*/ 3579744 h 4901727"/>
              <a:gd name="connsiteX279" fmla="*/ 348045 w 4561834"/>
              <a:gd name="connsiteY279" fmla="*/ 3574876 h 4901727"/>
              <a:gd name="connsiteX280" fmla="*/ 351739 w 4561834"/>
              <a:gd name="connsiteY280" fmla="*/ 3564275 h 4901727"/>
              <a:gd name="connsiteX281" fmla="*/ 375941 w 4561834"/>
              <a:gd name="connsiteY281" fmla="*/ 3559633 h 4901727"/>
              <a:gd name="connsiteX282" fmla="*/ 377719 w 4561834"/>
              <a:gd name="connsiteY282" fmla="*/ 3559938 h 4901727"/>
              <a:gd name="connsiteX283" fmla="*/ 379088 w 4561834"/>
              <a:gd name="connsiteY283" fmla="*/ 3562289 h 4901727"/>
              <a:gd name="connsiteX284" fmla="*/ 376988 w 4561834"/>
              <a:gd name="connsiteY284" fmla="*/ 3565535 h 4901727"/>
              <a:gd name="connsiteX285" fmla="*/ 372841 w 4561834"/>
              <a:gd name="connsiteY285" fmla="*/ 3564912 h 4901727"/>
              <a:gd name="connsiteX286" fmla="*/ 375941 w 4561834"/>
              <a:gd name="connsiteY286" fmla="*/ 3559633 h 4901727"/>
              <a:gd name="connsiteX287" fmla="*/ 395599 w 4561834"/>
              <a:gd name="connsiteY287" fmla="*/ 3541022 h 4901727"/>
              <a:gd name="connsiteX288" fmla="*/ 402392 w 4561834"/>
              <a:gd name="connsiteY288" fmla="*/ 3546231 h 4901727"/>
              <a:gd name="connsiteX289" fmla="*/ 395599 w 4561834"/>
              <a:gd name="connsiteY289" fmla="*/ 3541022 h 4901727"/>
              <a:gd name="connsiteX290" fmla="*/ 437355 w 4561834"/>
              <a:gd name="connsiteY290" fmla="*/ 3536130 h 4901727"/>
              <a:gd name="connsiteX291" fmla="*/ 433949 w 4561834"/>
              <a:gd name="connsiteY291" fmla="*/ 3537653 h 4901727"/>
              <a:gd name="connsiteX292" fmla="*/ 441015 w 4561834"/>
              <a:gd name="connsiteY292" fmla="*/ 3544972 h 4901727"/>
              <a:gd name="connsiteX293" fmla="*/ 441679 w 4561834"/>
              <a:gd name="connsiteY293" fmla="*/ 3541474 h 4901727"/>
              <a:gd name="connsiteX294" fmla="*/ 437355 w 4561834"/>
              <a:gd name="connsiteY294" fmla="*/ 3536130 h 4901727"/>
              <a:gd name="connsiteX295" fmla="*/ 375785 w 4561834"/>
              <a:gd name="connsiteY295" fmla="*/ 3530493 h 4901727"/>
              <a:gd name="connsiteX296" fmla="*/ 377710 w 4561834"/>
              <a:gd name="connsiteY296" fmla="*/ 3535475 h 4901727"/>
              <a:gd name="connsiteX297" fmla="*/ 375785 w 4561834"/>
              <a:gd name="connsiteY297" fmla="*/ 3530493 h 4901727"/>
              <a:gd name="connsiteX298" fmla="*/ 350593 w 4561834"/>
              <a:gd name="connsiteY298" fmla="*/ 3524931 h 4901727"/>
              <a:gd name="connsiteX299" fmla="*/ 346007 w 4561834"/>
              <a:gd name="connsiteY299" fmla="*/ 3530493 h 4901727"/>
              <a:gd name="connsiteX300" fmla="*/ 350890 w 4561834"/>
              <a:gd name="connsiteY300" fmla="*/ 3533323 h 4901727"/>
              <a:gd name="connsiteX301" fmla="*/ 353661 w 4561834"/>
              <a:gd name="connsiteY301" fmla="*/ 3530218 h 4901727"/>
              <a:gd name="connsiteX302" fmla="*/ 353820 w 4561834"/>
              <a:gd name="connsiteY302" fmla="*/ 3530493 h 4901727"/>
              <a:gd name="connsiteX303" fmla="*/ 353820 w 4561834"/>
              <a:gd name="connsiteY303" fmla="*/ 3530040 h 4901727"/>
              <a:gd name="connsiteX304" fmla="*/ 353661 w 4561834"/>
              <a:gd name="connsiteY304" fmla="*/ 3530218 h 4901727"/>
              <a:gd name="connsiteX305" fmla="*/ 203323 w 4561834"/>
              <a:gd name="connsiteY305" fmla="*/ 3488879 h 4901727"/>
              <a:gd name="connsiteX306" fmla="*/ 204533 w 4561834"/>
              <a:gd name="connsiteY306" fmla="*/ 3491306 h 4901727"/>
              <a:gd name="connsiteX307" fmla="*/ 204462 w 4561834"/>
              <a:gd name="connsiteY307" fmla="*/ 3492109 h 4901727"/>
              <a:gd name="connsiteX308" fmla="*/ 203323 w 4561834"/>
              <a:gd name="connsiteY308" fmla="*/ 3488879 h 4901727"/>
              <a:gd name="connsiteX309" fmla="*/ 198819 w 4561834"/>
              <a:gd name="connsiteY309" fmla="*/ 3488374 h 4901727"/>
              <a:gd name="connsiteX310" fmla="*/ 198819 w 4561834"/>
              <a:gd name="connsiteY310" fmla="*/ 3488827 h 4901727"/>
              <a:gd name="connsiteX311" fmla="*/ 198667 w 4561834"/>
              <a:gd name="connsiteY311" fmla="*/ 3488503 h 4901727"/>
              <a:gd name="connsiteX312" fmla="*/ 4543677 w 4561834"/>
              <a:gd name="connsiteY312" fmla="*/ 3484044 h 4901727"/>
              <a:gd name="connsiteX313" fmla="*/ 4559004 w 4561834"/>
              <a:gd name="connsiteY313" fmla="*/ 3498281 h 4901727"/>
              <a:gd name="connsiteX314" fmla="*/ 4525038 w 4561834"/>
              <a:gd name="connsiteY314" fmla="*/ 3485261 h 4901727"/>
              <a:gd name="connsiteX315" fmla="*/ 4543677 w 4561834"/>
              <a:gd name="connsiteY315" fmla="*/ 3484044 h 4901727"/>
              <a:gd name="connsiteX316" fmla="*/ 4498477 w 4561834"/>
              <a:gd name="connsiteY316" fmla="*/ 3479677 h 4901727"/>
              <a:gd name="connsiteX317" fmla="*/ 4501757 w 4561834"/>
              <a:gd name="connsiteY317" fmla="*/ 3483400 h 4901727"/>
              <a:gd name="connsiteX318" fmla="*/ 4497868 w 4561834"/>
              <a:gd name="connsiteY318" fmla="*/ 3480395 h 4901727"/>
              <a:gd name="connsiteX319" fmla="*/ 193002 w 4561834"/>
              <a:gd name="connsiteY319" fmla="*/ 3476401 h 4901727"/>
              <a:gd name="connsiteX320" fmla="*/ 198667 w 4561834"/>
              <a:gd name="connsiteY320" fmla="*/ 3488503 h 4901727"/>
              <a:gd name="connsiteX321" fmla="*/ 194870 w 4561834"/>
              <a:gd name="connsiteY321" fmla="*/ 3491714 h 4901727"/>
              <a:gd name="connsiteX322" fmla="*/ 189648 w 4561834"/>
              <a:gd name="connsiteY322" fmla="*/ 3479430 h 4901727"/>
              <a:gd name="connsiteX323" fmla="*/ 193002 w 4561834"/>
              <a:gd name="connsiteY323" fmla="*/ 3476401 h 4901727"/>
              <a:gd name="connsiteX324" fmla="*/ 4474822 w 4561834"/>
              <a:gd name="connsiteY324" fmla="*/ 3419549 h 4901727"/>
              <a:gd name="connsiteX325" fmla="*/ 4475200 w 4561834"/>
              <a:gd name="connsiteY325" fmla="*/ 3419715 h 4901727"/>
              <a:gd name="connsiteX326" fmla="*/ 4475162 w 4561834"/>
              <a:gd name="connsiteY326" fmla="*/ 3419774 h 4901727"/>
              <a:gd name="connsiteX327" fmla="*/ 4479178 w 4561834"/>
              <a:gd name="connsiteY327" fmla="*/ 3413521 h 4901727"/>
              <a:gd name="connsiteX328" fmla="*/ 4497806 w 4561834"/>
              <a:gd name="connsiteY328" fmla="*/ 3421020 h 4901727"/>
              <a:gd name="connsiteX329" fmla="*/ 4483767 w 4561834"/>
              <a:gd name="connsiteY329" fmla="*/ 3433588 h 4901727"/>
              <a:gd name="connsiteX330" fmla="*/ 4480059 w 4561834"/>
              <a:gd name="connsiteY330" fmla="*/ 3421856 h 4901727"/>
              <a:gd name="connsiteX331" fmla="*/ 4475200 w 4561834"/>
              <a:gd name="connsiteY331" fmla="*/ 3419715 h 4901727"/>
              <a:gd name="connsiteX332" fmla="*/ 4443677 w 4561834"/>
              <a:gd name="connsiteY332" fmla="*/ 3339617 h 4901727"/>
              <a:gd name="connsiteX333" fmla="*/ 4431034 w 4561834"/>
              <a:gd name="connsiteY333" fmla="*/ 3354489 h 4901727"/>
              <a:gd name="connsiteX334" fmla="*/ 4404625 w 4561834"/>
              <a:gd name="connsiteY334" fmla="*/ 3361692 h 4901727"/>
              <a:gd name="connsiteX335" fmla="*/ 4420759 w 4561834"/>
              <a:gd name="connsiteY335" fmla="*/ 3346790 h 4901727"/>
              <a:gd name="connsiteX336" fmla="*/ 4443680 w 4561834"/>
              <a:gd name="connsiteY336" fmla="*/ 3339614 h 4901727"/>
              <a:gd name="connsiteX337" fmla="*/ 4443686 w 4561834"/>
              <a:gd name="connsiteY337" fmla="*/ 3339614 h 4901727"/>
              <a:gd name="connsiteX338" fmla="*/ 4443677 w 4561834"/>
              <a:gd name="connsiteY338" fmla="*/ 3339617 h 4901727"/>
              <a:gd name="connsiteX339" fmla="*/ 146586 w 4561834"/>
              <a:gd name="connsiteY339" fmla="*/ 3032172 h 4901727"/>
              <a:gd name="connsiteX340" fmla="*/ 154436 w 4561834"/>
              <a:gd name="connsiteY340" fmla="*/ 3034353 h 4901727"/>
              <a:gd name="connsiteX341" fmla="*/ 145604 w 4561834"/>
              <a:gd name="connsiteY341" fmla="*/ 3035259 h 4901727"/>
              <a:gd name="connsiteX342" fmla="*/ 146586 w 4561834"/>
              <a:gd name="connsiteY342" fmla="*/ 3032172 h 4901727"/>
              <a:gd name="connsiteX343" fmla="*/ 144878 w 4561834"/>
              <a:gd name="connsiteY343" fmla="*/ 2994835 h 4901727"/>
              <a:gd name="connsiteX344" fmla="*/ 145265 w 4561834"/>
              <a:gd name="connsiteY344" fmla="*/ 2995518 h 4901727"/>
              <a:gd name="connsiteX345" fmla="*/ 145265 w 4561834"/>
              <a:gd name="connsiteY345" fmla="*/ 3000387 h 4901727"/>
              <a:gd name="connsiteX346" fmla="*/ 140707 w 4561834"/>
              <a:gd name="connsiteY346" fmla="*/ 2984649 h 4901727"/>
              <a:gd name="connsiteX347" fmla="*/ 144430 w 4561834"/>
              <a:gd name="connsiteY347" fmla="*/ 2988389 h 4901727"/>
              <a:gd name="connsiteX348" fmla="*/ 144878 w 4561834"/>
              <a:gd name="connsiteY348" fmla="*/ 2994835 h 4901727"/>
              <a:gd name="connsiteX349" fmla="*/ 142185 w 4561834"/>
              <a:gd name="connsiteY349" fmla="*/ 2990076 h 4901727"/>
              <a:gd name="connsiteX350" fmla="*/ 134622 w 4561834"/>
              <a:gd name="connsiteY350" fmla="*/ 2991669 h 4901727"/>
              <a:gd name="connsiteX351" fmla="*/ 140707 w 4561834"/>
              <a:gd name="connsiteY351" fmla="*/ 2984649 h 4901727"/>
              <a:gd name="connsiteX352" fmla="*/ 4426406 w 4561834"/>
              <a:gd name="connsiteY352" fmla="*/ 2975075 h 4901727"/>
              <a:gd name="connsiteX353" fmla="*/ 4427156 w 4561834"/>
              <a:gd name="connsiteY353" fmla="*/ 2979681 h 4901727"/>
              <a:gd name="connsiteX354" fmla="*/ 4450480 w 4561834"/>
              <a:gd name="connsiteY354" fmla="*/ 2980699 h 4901727"/>
              <a:gd name="connsiteX355" fmla="*/ 4427743 w 4561834"/>
              <a:gd name="connsiteY355" fmla="*/ 2986830 h 4901727"/>
              <a:gd name="connsiteX356" fmla="*/ 4426363 w 4561834"/>
              <a:gd name="connsiteY356" fmla="*/ 2974699 h 4901727"/>
              <a:gd name="connsiteX357" fmla="*/ 4426406 w 4561834"/>
              <a:gd name="connsiteY357" fmla="*/ 2975075 h 4901727"/>
              <a:gd name="connsiteX358" fmla="*/ 4426363 w 4561834"/>
              <a:gd name="connsiteY358" fmla="*/ 2974812 h 4901727"/>
              <a:gd name="connsiteX359" fmla="*/ 4414857 w 4561834"/>
              <a:gd name="connsiteY359" fmla="*/ 2935567 h 4901727"/>
              <a:gd name="connsiteX360" fmla="*/ 4428628 w 4561834"/>
              <a:gd name="connsiteY360" fmla="*/ 2939034 h 4901727"/>
              <a:gd name="connsiteX361" fmla="*/ 4428628 w 4561834"/>
              <a:gd name="connsiteY361" fmla="*/ 2939261 h 4901727"/>
              <a:gd name="connsiteX362" fmla="*/ 4408135 w 4561834"/>
              <a:gd name="connsiteY362" fmla="*/ 2942884 h 4901727"/>
              <a:gd name="connsiteX363" fmla="*/ 4414857 w 4561834"/>
              <a:gd name="connsiteY363" fmla="*/ 2935567 h 4901727"/>
              <a:gd name="connsiteX364" fmla="*/ 128536 w 4561834"/>
              <a:gd name="connsiteY364" fmla="*/ 2637343 h 4901727"/>
              <a:gd name="connsiteX365" fmla="*/ 128490 w 4561834"/>
              <a:gd name="connsiteY365" fmla="*/ 2637432 h 4901727"/>
              <a:gd name="connsiteX366" fmla="*/ 128394 w 4561834"/>
              <a:gd name="connsiteY366" fmla="*/ 2637397 h 4901727"/>
              <a:gd name="connsiteX367" fmla="*/ 149907 w 4561834"/>
              <a:gd name="connsiteY367" fmla="*/ 2620413 h 4901727"/>
              <a:gd name="connsiteX368" fmla="*/ 141844 w 4561834"/>
              <a:gd name="connsiteY368" fmla="*/ 2632316 h 4901727"/>
              <a:gd name="connsiteX369" fmla="*/ 128536 w 4561834"/>
              <a:gd name="connsiteY369" fmla="*/ 2637343 h 4901727"/>
              <a:gd name="connsiteX370" fmla="*/ 135273 w 4561834"/>
              <a:gd name="connsiteY370" fmla="*/ 2624390 h 4901727"/>
              <a:gd name="connsiteX371" fmla="*/ 149907 w 4561834"/>
              <a:gd name="connsiteY371" fmla="*/ 2620413 h 4901727"/>
              <a:gd name="connsiteX372" fmla="*/ 148552 w 4561834"/>
              <a:gd name="connsiteY372" fmla="*/ 2560956 h 4901727"/>
              <a:gd name="connsiteX373" fmla="*/ 163040 w 4561834"/>
              <a:gd name="connsiteY373" fmla="*/ 2565048 h 4901727"/>
              <a:gd name="connsiteX374" fmla="*/ 147189 w 4561834"/>
              <a:gd name="connsiteY374" fmla="*/ 2566293 h 4901727"/>
              <a:gd name="connsiteX375" fmla="*/ 148552 w 4561834"/>
              <a:gd name="connsiteY375" fmla="*/ 2560956 h 4901727"/>
              <a:gd name="connsiteX376" fmla="*/ 106995 w 4561834"/>
              <a:gd name="connsiteY376" fmla="*/ 2539799 h 4901727"/>
              <a:gd name="connsiteX377" fmla="*/ 111977 w 4561834"/>
              <a:gd name="connsiteY377" fmla="*/ 2554858 h 4901727"/>
              <a:gd name="connsiteX378" fmla="*/ 98957 w 4561834"/>
              <a:gd name="connsiteY378" fmla="*/ 2551121 h 4901727"/>
              <a:gd name="connsiteX379" fmla="*/ 106995 w 4561834"/>
              <a:gd name="connsiteY379" fmla="*/ 2539799 h 4901727"/>
              <a:gd name="connsiteX380" fmla="*/ 4325139 w 4561834"/>
              <a:gd name="connsiteY380" fmla="*/ 2489776 h 4901727"/>
              <a:gd name="connsiteX381" fmla="*/ 4328528 w 4561834"/>
              <a:gd name="connsiteY381" fmla="*/ 2492606 h 4901727"/>
              <a:gd name="connsiteX382" fmla="*/ 4324929 w 4561834"/>
              <a:gd name="connsiteY382" fmla="*/ 2490438 h 4901727"/>
              <a:gd name="connsiteX383" fmla="*/ 4357779 w 4561834"/>
              <a:gd name="connsiteY383" fmla="*/ 2484985 h 4901727"/>
              <a:gd name="connsiteX384" fmla="*/ 4371904 w 4561834"/>
              <a:gd name="connsiteY384" fmla="*/ 2495543 h 4901727"/>
              <a:gd name="connsiteX385" fmla="*/ 4344844 w 4561834"/>
              <a:gd name="connsiteY385" fmla="*/ 2490222 h 4901727"/>
              <a:gd name="connsiteX386" fmla="*/ 4357779 w 4561834"/>
              <a:gd name="connsiteY386" fmla="*/ 2484985 h 4901727"/>
              <a:gd name="connsiteX387" fmla="*/ 168715 w 4561834"/>
              <a:gd name="connsiteY387" fmla="*/ 2458227 h 4901727"/>
              <a:gd name="connsiteX388" fmla="*/ 168497 w 4561834"/>
              <a:gd name="connsiteY388" fmla="*/ 2458540 h 4901727"/>
              <a:gd name="connsiteX389" fmla="*/ 167908 w 4561834"/>
              <a:gd name="connsiteY389" fmla="*/ 2458618 h 4901727"/>
              <a:gd name="connsiteX390" fmla="*/ 211499 w 4561834"/>
              <a:gd name="connsiteY390" fmla="*/ 2427482 h 4901727"/>
              <a:gd name="connsiteX391" fmla="*/ 194247 w 4561834"/>
              <a:gd name="connsiteY391" fmla="*/ 2445853 h 4901727"/>
              <a:gd name="connsiteX392" fmla="*/ 168715 w 4561834"/>
              <a:gd name="connsiteY392" fmla="*/ 2458227 h 4901727"/>
              <a:gd name="connsiteX393" fmla="*/ 181155 w 4561834"/>
              <a:gd name="connsiteY393" fmla="*/ 2440389 h 4901727"/>
              <a:gd name="connsiteX394" fmla="*/ 211499 w 4561834"/>
              <a:gd name="connsiteY394" fmla="*/ 2427482 h 4901727"/>
              <a:gd name="connsiteX395" fmla="*/ 4078830 w 4561834"/>
              <a:gd name="connsiteY395" fmla="*/ 2406039 h 4901727"/>
              <a:gd name="connsiteX396" fmla="*/ 4078824 w 4561834"/>
              <a:gd name="connsiteY396" fmla="*/ 2406194 h 4901727"/>
              <a:gd name="connsiteX397" fmla="*/ 4078683 w 4561834"/>
              <a:gd name="connsiteY397" fmla="*/ 2406194 h 4901727"/>
              <a:gd name="connsiteX398" fmla="*/ 4014205 w 4561834"/>
              <a:gd name="connsiteY398" fmla="*/ 2401278 h 4901727"/>
              <a:gd name="connsiteX399" fmla="*/ 4029349 w 4561834"/>
              <a:gd name="connsiteY399" fmla="*/ 2409477 h 4901727"/>
              <a:gd name="connsiteX400" fmla="*/ 4029772 w 4561834"/>
              <a:gd name="connsiteY400" fmla="*/ 2409477 h 4901727"/>
              <a:gd name="connsiteX401" fmla="*/ 4022387 w 4561834"/>
              <a:gd name="connsiteY401" fmla="*/ 2415879 h 4901727"/>
              <a:gd name="connsiteX402" fmla="*/ 4013421 w 4561834"/>
              <a:gd name="connsiteY402" fmla="*/ 2410949 h 4901727"/>
              <a:gd name="connsiteX403" fmla="*/ 4014205 w 4561834"/>
              <a:gd name="connsiteY403" fmla="*/ 2401278 h 4901727"/>
              <a:gd name="connsiteX404" fmla="*/ 4045014 w 4561834"/>
              <a:gd name="connsiteY404" fmla="*/ 2398022 h 4901727"/>
              <a:gd name="connsiteX405" fmla="*/ 4044995 w 4561834"/>
              <a:gd name="connsiteY405" fmla="*/ 2398042 h 4901727"/>
              <a:gd name="connsiteX406" fmla="*/ 4044572 w 4561834"/>
              <a:gd name="connsiteY406" fmla="*/ 2398042 h 4901727"/>
              <a:gd name="connsiteX407" fmla="*/ 4058351 w 4561834"/>
              <a:gd name="connsiteY407" fmla="*/ 2391900 h 4901727"/>
              <a:gd name="connsiteX408" fmla="*/ 4073186 w 4561834"/>
              <a:gd name="connsiteY408" fmla="*/ 2396457 h 4901727"/>
              <a:gd name="connsiteX409" fmla="*/ 4052849 w 4561834"/>
              <a:gd name="connsiteY409" fmla="*/ 2397667 h 4901727"/>
              <a:gd name="connsiteX410" fmla="*/ 4045014 w 4561834"/>
              <a:gd name="connsiteY410" fmla="*/ 2398022 h 4901727"/>
              <a:gd name="connsiteX411" fmla="*/ 4050550 w 4561834"/>
              <a:gd name="connsiteY411" fmla="*/ 2392253 h 4901727"/>
              <a:gd name="connsiteX412" fmla="*/ 4058351 w 4561834"/>
              <a:gd name="connsiteY412" fmla="*/ 2391900 h 4901727"/>
              <a:gd name="connsiteX413" fmla="*/ 4020020 w 4561834"/>
              <a:gd name="connsiteY413" fmla="*/ 2388492 h 4901727"/>
              <a:gd name="connsiteX414" fmla="*/ 4019623 w 4561834"/>
              <a:gd name="connsiteY414" fmla="*/ 2400306 h 4901727"/>
              <a:gd name="connsiteX415" fmla="*/ 4002850 w 4561834"/>
              <a:gd name="connsiteY415" fmla="*/ 2396910 h 4901727"/>
              <a:gd name="connsiteX416" fmla="*/ 4002568 w 4561834"/>
              <a:gd name="connsiteY416" fmla="*/ 2396910 h 4901727"/>
              <a:gd name="connsiteX417" fmla="*/ 4001863 w 4561834"/>
              <a:gd name="connsiteY417" fmla="*/ 2391928 h 4901727"/>
              <a:gd name="connsiteX418" fmla="*/ 4020020 w 4561834"/>
              <a:gd name="connsiteY418" fmla="*/ 2388492 h 4901727"/>
              <a:gd name="connsiteX419" fmla="*/ 119336 w 4561834"/>
              <a:gd name="connsiteY419" fmla="*/ 2386043 h 4901727"/>
              <a:gd name="connsiteX420" fmla="*/ 119336 w 4561834"/>
              <a:gd name="connsiteY420" fmla="*/ 2386949 h 4901727"/>
              <a:gd name="connsiteX421" fmla="*/ 118840 w 4561834"/>
              <a:gd name="connsiteY421" fmla="*/ 2386908 h 4901727"/>
              <a:gd name="connsiteX422" fmla="*/ 106315 w 4561834"/>
              <a:gd name="connsiteY422" fmla="*/ 2375174 h 4901727"/>
              <a:gd name="connsiteX423" fmla="*/ 112231 w 4561834"/>
              <a:gd name="connsiteY423" fmla="*/ 2386368 h 4901727"/>
              <a:gd name="connsiteX424" fmla="*/ 118840 w 4561834"/>
              <a:gd name="connsiteY424" fmla="*/ 2386908 h 4901727"/>
              <a:gd name="connsiteX425" fmla="*/ 114956 w 4561834"/>
              <a:gd name="connsiteY425" fmla="*/ 2393692 h 4901727"/>
              <a:gd name="connsiteX426" fmla="*/ 89672 w 4561834"/>
              <a:gd name="connsiteY426" fmla="*/ 2392610 h 4901727"/>
              <a:gd name="connsiteX427" fmla="*/ 106315 w 4561834"/>
              <a:gd name="connsiteY427" fmla="*/ 2375174 h 4901727"/>
              <a:gd name="connsiteX428" fmla="*/ 229728 w 4561834"/>
              <a:gd name="connsiteY428" fmla="*/ 2364531 h 4901727"/>
              <a:gd name="connsiteX429" fmla="*/ 197233 w 4561834"/>
              <a:gd name="connsiteY429" fmla="*/ 2374947 h 4901727"/>
              <a:gd name="connsiteX430" fmla="*/ 229728 w 4561834"/>
              <a:gd name="connsiteY430" fmla="*/ 2364531 h 4901727"/>
              <a:gd name="connsiteX431" fmla="*/ 4224363 w 4561834"/>
              <a:gd name="connsiteY431" fmla="*/ 2355152 h 4901727"/>
              <a:gd name="connsiteX432" fmla="*/ 4222903 w 4561834"/>
              <a:gd name="connsiteY432" fmla="*/ 2395455 h 4901727"/>
              <a:gd name="connsiteX433" fmla="*/ 4212374 w 4561834"/>
              <a:gd name="connsiteY433" fmla="*/ 2361488 h 4901727"/>
              <a:gd name="connsiteX434" fmla="*/ 4217568 w 4561834"/>
              <a:gd name="connsiteY434" fmla="*/ 2357469 h 4901727"/>
              <a:gd name="connsiteX435" fmla="*/ 4224375 w 4561834"/>
              <a:gd name="connsiteY435" fmla="*/ 2354808 h 4901727"/>
              <a:gd name="connsiteX436" fmla="*/ 4224375 w 4561834"/>
              <a:gd name="connsiteY436" fmla="*/ 2355148 h 4901727"/>
              <a:gd name="connsiteX437" fmla="*/ 4224363 w 4561834"/>
              <a:gd name="connsiteY437" fmla="*/ 2355152 h 4901727"/>
              <a:gd name="connsiteX438" fmla="*/ 4214525 w 4561834"/>
              <a:gd name="connsiteY438" fmla="*/ 2326276 h 4901727"/>
              <a:gd name="connsiteX439" fmla="*/ 4116927 w 4561834"/>
              <a:gd name="connsiteY439" fmla="*/ 2420024 h 4901727"/>
              <a:gd name="connsiteX440" fmla="*/ 4101918 w 4561834"/>
              <a:gd name="connsiteY440" fmla="*/ 2399693 h 4901727"/>
              <a:gd name="connsiteX441" fmla="*/ 4093161 w 4561834"/>
              <a:gd name="connsiteY441" fmla="*/ 2397046 h 4901727"/>
              <a:gd name="connsiteX442" fmla="*/ 4090324 w 4561834"/>
              <a:gd name="connsiteY442" fmla="*/ 2403052 h 4901727"/>
              <a:gd name="connsiteX443" fmla="*/ 4083009 w 4561834"/>
              <a:gd name="connsiteY443" fmla="*/ 2401654 h 4901727"/>
              <a:gd name="connsiteX444" fmla="*/ 4078830 w 4561834"/>
              <a:gd name="connsiteY444" fmla="*/ 2406039 h 4901727"/>
              <a:gd name="connsiteX445" fmla="*/ 4079203 w 4561834"/>
              <a:gd name="connsiteY445" fmla="*/ 2396894 h 4901727"/>
              <a:gd name="connsiteX446" fmla="*/ 4086428 w 4561834"/>
              <a:gd name="connsiteY446" fmla="*/ 2395459 h 4901727"/>
              <a:gd name="connsiteX447" fmla="*/ 4087616 w 4561834"/>
              <a:gd name="connsiteY447" fmla="*/ 2395369 h 4901727"/>
              <a:gd name="connsiteX448" fmla="*/ 4085933 w 4561834"/>
              <a:gd name="connsiteY448" fmla="*/ 2394860 h 4901727"/>
              <a:gd name="connsiteX449" fmla="*/ 4048994 w 4561834"/>
              <a:gd name="connsiteY449" fmla="*/ 2387529 h 4901727"/>
              <a:gd name="connsiteX450" fmla="*/ 4107870 w 4561834"/>
              <a:gd name="connsiteY450" fmla="*/ 2371225 h 4901727"/>
              <a:gd name="connsiteX451" fmla="*/ 4098698 w 4561834"/>
              <a:gd name="connsiteY451" fmla="*/ 2357752 h 4901727"/>
              <a:gd name="connsiteX452" fmla="*/ 4214525 w 4561834"/>
              <a:gd name="connsiteY452" fmla="*/ 2326276 h 4901727"/>
              <a:gd name="connsiteX453" fmla="*/ 338308 w 4561834"/>
              <a:gd name="connsiteY453" fmla="*/ 2298409 h 4901727"/>
              <a:gd name="connsiteX454" fmla="*/ 299472 w 4561834"/>
              <a:gd name="connsiteY454" fmla="*/ 2311090 h 4901727"/>
              <a:gd name="connsiteX455" fmla="*/ 256788 w 4561834"/>
              <a:gd name="connsiteY455" fmla="*/ 2304523 h 4901727"/>
              <a:gd name="connsiteX456" fmla="*/ 296189 w 4561834"/>
              <a:gd name="connsiteY456" fmla="*/ 2299541 h 4901727"/>
              <a:gd name="connsiteX457" fmla="*/ 338308 w 4561834"/>
              <a:gd name="connsiteY457" fmla="*/ 2298409 h 4901727"/>
              <a:gd name="connsiteX458" fmla="*/ 3976102 w 4561834"/>
              <a:gd name="connsiteY458" fmla="*/ 2288113 h 4901727"/>
              <a:gd name="connsiteX459" fmla="*/ 4051462 w 4561834"/>
              <a:gd name="connsiteY459" fmla="*/ 2305993 h 4901727"/>
              <a:gd name="connsiteX460" fmla="*/ 4028656 w 4561834"/>
              <a:gd name="connsiteY460" fmla="*/ 2306520 h 4901727"/>
              <a:gd name="connsiteX461" fmla="*/ 4003583 w 4561834"/>
              <a:gd name="connsiteY461" fmla="*/ 2302210 h 4901727"/>
              <a:gd name="connsiteX462" fmla="*/ 4009226 w 4561834"/>
              <a:gd name="connsiteY462" fmla="*/ 2310454 h 4901727"/>
              <a:gd name="connsiteX463" fmla="*/ 4014831 w 4561834"/>
              <a:gd name="connsiteY463" fmla="*/ 2325919 h 4901727"/>
              <a:gd name="connsiteX464" fmla="*/ 4014549 w 4561834"/>
              <a:gd name="connsiteY464" fmla="*/ 2325919 h 4901727"/>
              <a:gd name="connsiteX465" fmla="*/ 4001986 w 4561834"/>
              <a:gd name="connsiteY465" fmla="*/ 2307450 h 4901727"/>
              <a:gd name="connsiteX466" fmla="*/ 3995963 w 4561834"/>
              <a:gd name="connsiteY466" fmla="*/ 2301154 h 4901727"/>
              <a:gd name="connsiteX467" fmla="*/ 3995024 w 4561834"/>
              <a:gd name="connsiteY467" fmla="*/ 2301026 h 4901727"/>
              <a:gd name="connsiteX468" fmla="*/ 3988472 w 4561834"/>
              <a:gd name="connsiteY468" fmla="*/ 2308257 h 4901727"/>
              <a:gd name="connsiteX469" fmla="*/ 3990389 w 4561834"/>
              <a:gd name="connsiteY469" fmla="*/ 2300392 h 4901727"/>
              <a:gd name="connsiteX470" fmla="*/ 3950210 w 4561834"/>
              <a:gd name="connsiteY470" fmla="*/ 2294897 h 4901727"/>
              <a:gd name="connsiteX471" fmla="*/ 3950448 w 4561834"/>
              <a:gd name="connsiteY471" fmla="*/ 2294670 h 4901727"/>
              <a:gd name="connsiteX472" fmla="*/ 3976102 w 4561834"/>
              <a:gd name="connsiteY472" fmla="*/ 2288113 h 4901727"/>
              <a:gd name="connsiteX473" fmla="*/ 4058104 w 4561834"/>
              <a:gd name="connsiteY473" fmla="*/ 2262855 h 4901727"/>
              <a:gd name="connsiteX474" fmla="*/ 4051902 w 4561834"/>
              <a:gd name="connsiteY474" fmla="*/ 2268176 h 4901727"/>
              <a:gd name="connsiteX475" fmla="*/ 4051197 w 4561834"/>
              <a:gd name="connsiteY475" fmla="*/ 2283235 h 4901727"/>
              <a:gd name="connsiteX476" fmla="*/ 4037102 w 4561834"/>
              <a:gd name="connsiteY476" fmla="*/ 2274177 h 4901727"/>
              <a:gd name="connsiteX477" fmla="*/ 4058104 w 4561834"/>
              <a:gd name="connsiteY477" fmla="*/ 2262855 h 4901727"/>
              <a:gd name="connsiteX478" fmla="*/ 4229905 w 4561834"/>
              <a:gd name="connsiteY478" fmla="*/ 2258949 h 4901727"/>
              <a:gd name="connsiteX479" fmla="*/ 4253847 w 4561834"/>
              <a:gd name="connsiteY479" fmla="*/ 2268629 h 4901727"/>
              <a:gd name="connsiteX480" fmla="*/ 4231913 w 4561834"/>
              <a:gd name="connsiteY480" fmla="*/ 2279272 h 4901727"/>
              <a:gd name="connsiteX481" fmla="*/ 4222784 w 4561834"/>
              <a:gd name="connsiteY481" fmla="*/ 2264893 h 4901727"/>
              <a:gd name="connsiteX482" fmla="*/ 4223021 w 4561834"/>
              <a:gd name="connsiteY482" fmla="*/ 2264667 h 4901727"/>
              <a:gd name="connsiteX483" fmla="*/ 4229905 w 4561834"/>
              <a:gd name="connsiteY483" fmla="*/ 2258949 h 4901727"/>
              <a:gd name="connsiteX484" fmla="*/ 4107742 w 4561834"/>
              <a:gd name="connsiteY484" fmla="*/ 2248016 h 4901727"/>
              <a:gd name="connsiteX485" fmla="*/ 4138486 w 4561834"/>
              <a:gd name="connsiteY485" fmla="*/ 2252665 h 4901727"/>
              <a:gd name="connsiteX486" fmla="*/ 4099361 w 4561834"/>
              <a:gd name="connsiteY486" fmla="*/ 2254363 h 4901727"/>
              <a:gd name="connsiteX487" fmla="*/ 4099361 w 4561834"/>
              <a:gd name="connsiteY487" fmla="*/ 2254137 h 4901727"/>
              <a:gd name="connsiteX488" fmla="*/ 4107742 w 4561834"/>
              <a:gd name="connsiteY488" fmla="*/ 2248016 h 4901727"/>
              <a:gd name="connsiteX489" fmla="*/ 4195976 w 4561834"/>
              <a:gd name="connsiteY489" fmla="*/ 2181882 h 4901727"/>
              <a:gd name="connsiteX490" fmla="*/ 4176263 w 4561834"/>
              <a:gd name="connsiteY490" fmla="*/ 2194625 h 4901727"/>
              <a:gd name="connsiteX491" fmla="*/ 4138486 w 4561834"/>
              <a:gd name="connsiteY491" fmla="*/ 2198771 h 4901727"/>
              <a:gd name="connsiteX492" fmla="*/ 4163769 w 4561834"/>
              <a:gd name="connsiteY492" fmla="*/ 2186076 h 4901727"/>
              <a:gd name="connsiteX493" fmla="*/ 4196234 w 4561834"/>
              <a:gd name="connsiteY493" fmla="*/ 2181716 h 4901727"/>
              <a:gd name="connsiteX494" fmla="*/ 4196700 w 4561834"/>
              <a:gd name="connsiteY494" fmla="*/ 2181788 h 4901727"/>
              <a:gd name="connsiteX495" fmla="*/ 4195976 w 4561834"/>
              <a:gd name="connsiteY495" fmla="*/ 2181882 h 4901727"/>
              <a:gd name="connsiteX496" fmla="*/ 327099 w 4561834"/>
              <a:gd name="connsiteY496" fmla="*/ 2167044 h 4901727"/>
              <a:gd name="connsiteX497" fmla="*/ 310569 w 4561834"/>
              <a:gd name="connsiteY497" fmla="*/ 2172025 h 4901727"/>
              <a:gd name="connsiteX498" fmla="*/ 327099 w 4561834"/>
              <a:gd name="connsiteY498" fmla="*/ 2167044 h 4901727"/>
              <a:gd name="connsiteX499" fmla="*/ 296742 w 4561834"/>
              <a:gd name="connsiteY499" fmla="*/ 2122972 h 4901727"/>
              <a:gd name="connsiteX500" fmla="*/ 306946 w 4561834"/>
              <a:gd name="connsiteY500" fmla="*/ 2136926 h 4901727"/>
              <a:gd name="connsiteX501" fmla="*/ 305474 w 4561834"/>
              <a:gd name="connsiteY501" fmla="*/ 2132171 h 4901727"/>
              <a:gd name="connsiteX502" fmla="*/ 285773 w 4561834"/>
              <a:gd name="connsiteY502" fmla="*/ 2132964 h 4901727"/>
              <a:gd name="connsiteX503" fmla="*/ 296742 w 4561834"/>
              <a:gd name="connsiteY503" fmla="*/ 2122972 h 4901727"/>
              <a:gd name="connsiteX504" fmla="*/ 4246022 w 4561834"/>
              <a:gd name="connsiteY504" fmla="*/ 1817213 h 4901727"/>
              <a:gd name="connsiteX505" fmla="*/ 4247780 w 4561834"/>
              <a:gd name="connsiteY505" fmla="*/ 1819647 h 4901727"/>
              <a:gd name="connsiteX506" fmla="*/ 4246022 w 4561834"/>
              <a:gd name="connsiteY506" fmla="*/ 1822081 h 4901727"/>
              <a:gd name="connsiteX507" fmla="*/ 4277322 w 4561834"/>
              <a:gd name="connsiteY507" fmla="*/ 1826044 h 4901727"/>
              <a:gd name="connsiteX508" fmla="*/ 4246022 w 4561834"/>
              <a:gd name="connsiteY508" fmla="*/ 1817213 h 4901727"/>
              <a:gd name="connsiteX509" fmla="*/ 4238197 w 4561834"/>
              <a:gd name="connsiteY509" fmla="*/ 1776821 h 4901727"/>
              <a:gd name="connsiteX510" fmla="*/ 4256100 w 4561834"/>
              <a:gd name="connsiteY510" fmla="*/ 1781887 h 4901727"/>
              <a:gd name="connsiteX511" fmla="*/ 4227763 w 4561834"/>
              <a:gd name="connsiteY511" fmla="*/ 1782793 h 4901727"/>
              <a:gd name="connsiteX512" fmla="*/ 4238197 w 4561834"/>
              <a:gd name="connsiteY512" fmla="*/ 1776821 h 4901727"/>
              <a:gd name="connsiteX513" fmla="*/ 280339 w 4561834"/>
              <a:gd name="connsiteY513" fmla="*/ 1693888 h 4901727"/>
              <a:gd name="connsiteX514" fmla="*/ 255996 w 4561834"/>
              <a:gd name="connsiteY514" fmla="*/ 1701021 h 4901727"/>
              <a:gd name="connsiteX515" fmla="*/ 280339 w 4561834"/>
              <a:gd name="connsiteY515" fmla="*/ 1693888 h 4901727"/>
              <a:gd name="connsiteX516" fmla="*/ 190893 w 4561834"/>
              <a:gd name="connsiteY516" fmla="*/ 1689925 h 4901727"/>
              <a:gd name="connsiteX517" fmla="*/ 199611 w 4561834"/>
              <a:gd name="connsiteY517" fmla="*/ 1702606 h 4901727"/>
              <a:gd name="connsiteX518" fmla="*/ 200177 w 4561834"/>
              <a:gd name="connsiteY518" fmla="*/ 1702606 h 4901727"/>
              <a:gd name="connsiteX519" fmla="*/ 179571 w 4561834"/>
              <a:gd name="connsiteY519" fmla="*/ 1703738 h 4901727"/>
              <a:gd name="connsiteX520" fmla="*/ 190893 w 4561834"/>
              <a:gd name="connsiteY520" fmla="*/ 1689925 h 4901727"/>
              <a:gd name="connsiteX521" fmla="*/ 539503 w 4561834"/>
              <a:gd name="connsiteY521" fmla="*/ 1635833 h 4901727"/>
              <a:gd name="connsiteX522" fmla="*/ 538824 w 4561834"/>
              <a:gd name="connsiteY522" fmla="*/ 1636091 h 4901727"/>
              <a:gd name="connsiteX523" fmla="*/ 538610 w 4561834"/>
              <a:gd name="connsiteY523" fmla="*/ 1640401 h 4901727"/>
              <a:gd name="connsiteX524" fmla="*/ 532824 w 4561834"/>
              <a:gd name="connsiteY524" fmla="*/ 1643504 h 4901727"/>
              <a:gd name="connsiteX525" fmla="*/ 538570 w 4561834"/>
              <a:gd name="connsiteY525" fmla="*/ 1641197 h 4901727"/>
              <a:gd name="connsiteX526" fmla="*/ 538610 w 4561834"/>
              <a:gd name="connsiteY526" fmla="*/ 1640401 h 4901727"/>
              <a:gd name="connsiteX527" fmla="*/ 539277 w 4561834"/>
              <a:gd name="connsiteY527" fmla="*/ 1640043 h 4901727"/>
              <a:gd name="connsiteX528" fmla="*/ 312023 w 4561834"/>
              <a:gd name="connsiteY528" fmla="*/ 1632992 h 4901727"/>
              <a:gd name="connsiteX529" fmla="*/ 364915 w 4561834"/>
              <a:gd name="connsiteY529" fmla="*/ 1633088 h 4901727"/>
              <a:gd name="connsiteX530" fmla="*/ 297775 w 4561834"/>
              <a:gd name="connsiteY530" fmla="*/ 1636937 h 4901727"/>
              <a:gd name="connsiteX531" fmla="*/ 312023 w 4561834"/>
              <a:gd name="connsiteY531" fmla="*/ 1632992 h 4901727"/>
              <a:gd name="connsiteX532" fmla="*/ 438835 w 4561834"/>
              <a:gd name="connsiteY532" fmla="*/ 1626404 h 4901727"/>
              <a:gd name="connsiteX533" fmla="*/ 438137 w 4561834"/>
              <a:gd name="connsiteY533" fmla="*/ 1627569 h 4901727"/>
              <a:gd name="connsiteX534" fmla="*/ 439527 w 4561834"/>
              <a:gd name="connsiteY534" fmla="*/ 1626548 h 4901727"/>
              <a:gd name="connsiteX535" fmla="*/ 327212 w 4561834"/>
              <a:gd name="connsiteY535" fmla="*/ 1589284 h 4901727"/>
              <a:gd name="connsiteX536" fmla="*/ 343289 w 4561834"/>
              <a:gd name="connsiteY536" fmla="*/ 1594959 h 4901727"/>
              <a:gd name="connsiteX537" fmla="*/ 319966 w 4561834"/>
              <a:gd name="connsiteY537" fmla="*/ 1604923 h 4901727"/>
              <a:gd name="connsiteX538" fmla="*/ 327212 w 4561834"/>
              <a:gd name="connsiteY538" fmla="*/ 1589284 h 4901727"/>
              <a:gd name="connsiteX539" fmla="*/ 279262 w 4561834"/>
              <a:gd name="connsiteY539" fmla="*/ 1580920 h 4901727"/>
              <a:gd name="connsiteX540" fmla="*/ 289169 w 4561834"/>
              <a:gd name="connsiteY540" fmla="*/ 1581260 h 4901727"/>
              <a:gd name="connsiteX541" fmla="*/ 254297 w 4561834"/>
              <a:gd name="connsiteY541" fmla="*/ 1589072 h 4901727"/>
              <a:gd name="connsiteX542" fmla="*/ 279262 w 4561834"/>
              <a:gd name="connsiteY542" fmla="*/ 1580920 h 4901727"/>
              <a:gd name="connsiteX543" fmla="*/ 384389 w 4561834"/>
              <a:gd name="connsiteY543" fmla="*/ 1565748 h 4901727"/>
              <a:gd name="connsiteX544" fmla="*/ 343629 w 4561834"/>
              <a:gd name="connsiteY544" fmla="*/ 1579561 h 4901727"/>
              <a:gd name="connsiteX545" fmla="*/ 384389 w 4561834"/>
              <a:gd name="connsiteY545" fmla="*/ 1565748 h 4901727"/>
              <a:gd name="connsiteX546" fmla="*/ 272299 w 4561834"/>
              <a:gd name="connsiteY546" fmla="*/ 1554539 h 4901727"/>
              <a:gd name="connsiteX547" fmla="*/ 207083 w 4561834"/>
              <a:gd name="connsiteY547" fmla="*/ 1574353 h 4901727"/>
              <a:gd name="connsiteX548" fmla="*/ 272299 w 4561834"/>
              <a:gd name="connsiteY548" fmla="*/ 1554539 h 4901727"/>
              <a:gd name="connsiteX549" fmla="*/ 518133 w 4561834"/>
              <a:gd name="connsiteY549" fmla="*/ 1537873 h 4901727"/>
              <a:gd name="connsiteX550" fmla="*/ 483232 w 4561834"/>
              <a:gd name="connsiteY550" fmla="*/ 1549671 h 4901727"/>
              <a:gd name="connsiteX551" fmla="*/ 483572 w 4561834"/>
              <a:gd name="connsiteY551" fmla="*/ 1550124 h 4901727"/>
              <a:gd name="connsiteX552" fmla="*/ 526483 w 4561834"/>
              <a:gd name="connsiteY552" fmla="*/ 1546274 h 4901727"/>
              <a:gd name="connsiteX553" fmla="*/ 518133 w 4561834"/>
              <a:gd name="connsiteY553" fmla="*/ 1537873 h 4901727"/>
              <a:gd name="connsiteX554" fmla="*/ 4275964 w 4561834"/>
              <a:gd name="connsiteY554" fmla="*/ 1519075 h 4901727"/>
              <a:gd name="connsiteX555" fmla="*/ 4327232 w 4561834"/>
              <a:gd name="connsiteY555" fmla="*/ 1539949 h 4901727"/>
              <a:gd name="connsiteX556" fmla="*/ 4258280 w 4561834"/>
              <a:gd name="connsiteY556" fmla="*/ 1524550 h 4901727"/>
              <a:gd name="connsiteX557" fmla="*/ 4275964 w 4561834"/>
              <a:gd name="connsiteY557" fmla="*/ 1519075 h 4901727"/>
              <a:gd name="connsiteX558" fmla="*/ 385779 w 4561834"/>
              <a:gd name="connsiteY558" fmla="*/ 1510141 h 4901727"/>
              <a:gd name="connsiteX559" fmla="*/ 299812 w 4561834"/>
              <a:gd name="connsiteY559" fmla="*/ 1547859 h 4901727"/>
              <a:gd name="connsiteX560" fmla="*/ 336822 w 4561834"/>
              <a:gd name="connsiteY560" fmla="*/ 1526814 h 4901727"/>
              <a:gd name="connsiteX561" fmla="*/ 390390 w 4561834"/>
              <a:gd name="connsiteY561" fmla="*/ 1508118 h 4901727"/>
              <a:gd name="connsiteX562" fmla="*/ 390390 w 4561834"/>
              <a:gd name="connsiteY562" fmla="*/ 1508571 h 4901727"/>
              <a:gd name="connsiteX563" fmla="*/ 385779 w 4561834"/>
              <a:gd name="connsiteY563" fmla="*/ 1510141 h 4901727"/>
              <a:gd name="connsiteX564" fmla="*/ 4451127 w 4561834"/>
              <a:gd name="connsiteY564" fmla="*/ 1500652 h 4901727"/>
              <a:gd name="connsiteX565" fmla="*/ 4467288 w 4561834"/>
              <a:gd name="connsiteY565" fmla="*/ 1511303 h 4901727"/>
              <a:gd name="connsiteX566" fmla="*/ 4451776 w 4561834"/>
              <a:gd name="connsiteY566" fmla="*/ 1521040 h 4901727"/>
              <a:gd name="connsiteX567" fmla="*/ 4446568 w 4561834"/>
              <a:gd name="connsiteY567" fmla="*/ 1506208 h 4901727"/>
              <a:gd name="connsiteX568" fmla="*/ 4446228 w 4561834"/>
              <a:gd name="connsiteY568" fmla="*/ 1506095 h 4901727"/>
              <a:gd name="connsiteX569" fmla="*/ 4451127 w 4561834"/>
              <a:gd name="connsiteY569" fmla="*/ 1500652 h 4901727"/>
              <a:gd name="connsiteX570" fmla="*/ 315097 w 4561834"/>
              <a:gd name="connsiteY570" fmla="*/ 1499400 h 4901727"/>
              <a:gd name="connsiteX571" fmla="*/ 318097 w 4561834"/>
              <a:gd name="connsiteY571" fmla="*/ 1501268 h 4901727"/>
              <a:gd name="connsiteX572" fmla="*/ 316229 w 4561834"/>
              <a:gd name="connsiteY572" fmla="*/ 1504269 h 4901727"/>
              <a:gd name="connsiteX573" fmla="*/ 333666 w 4561834"/>
              <a:gd name="connsiteY573" fmla="*/ 1500532 h 4901727"/>
              <a:gd name="connsiteX574" fmla="*/ 339327 w 4561834"/>
              <a:gd name="connsiteY574" fmla="*/ 1509364 h 4901727"/>
              <a:gd name="connsiteX575" fmla="*/ 301850 w 4561834"/>
              <a:gd name="connsiteY575" fmla="*/ 1522497 h 4901727"/>
              <a:gd name="connsiteX576" fmla="*/ 315097 w 4561834"/>
              <a:gd name="connsiteY576" fmla="*/ 1499400 h 4901727"/>
              <a:gd name="connsiteX577" fmla="*/ 4367983 w 4561834"/>
              <a:gd name="connsiteY577" fmla="*/ 1484480 h 4901727"/>
              <a:gd name="connsiteX578" fmla="*/ 4388825 w 4561834"/>
              <a:gd name="connsiteY578" fmla="*/ 1490244 h 4901727"/>
              <a:gd name="connsiteX579" fmla="*/ 4362218 w 4561834"/>
              <a:gd name="connsiteY579" fmla="*/ 1490584 h 4901727"/>
              <a:gd name="connsiteX580" fmla="*/ 4361991 w 4561834"/>
              <a:gd name="connsiteY580" fmla="*/ 1490244 h 4901727"/>
              <a:gd name="connsiteX581" fmla="*/ 4367983 w 4561834"/>
              <a:gd name="connsiteY581" fmla="*/ 1484480 h 4901727"/>
              <a:gd name="connsiteX582" fmla="*/ 251466 w 4561834"/>
              <a:gd name="connsiteY582" fmla="*/ 1426598 h 4901727"/>
              <a:gd name="connsiteX583" fmla="*/ 274677 w 4561834"/>
              <a:gd name="connsiteY583" fmla="*/ 1431467 h 4901727"/>
              <a:gd name="connsiteX584" fmla="*/ 241616 w 4561834"/>
              <a:gd name="connsiteY584" fmla="*/ 1449016 h 4901727"/>
              <a:gd name="connsiteX585" fmla="*/ 251127 w 4561834"/>
              <a:gd name="connsiteY585" fmla="*/ 1441883 h 4901727"/>
              <a:gd name="connsiteX586" fmla="*/ 251466 w 4561834"/>
              <a:gd name="connsiteY586" fmla="*/ 1426598 h 4901727"/>
              <a:gd name="connsiteX587" fmla="*/ 310003 w 4561834"/>
              <a:gd name="connsiteY587" fmla="*/ 1373671 h 4901727"/>
              <a:gd name="connsiteX588" fmla="*/ 320013 w 4561834"/>
              <a:gd name="connsiteY588" fmla="*/ 1378785 h 4901727"/>
              <a:gd name="connsiteX589" fmla="*/ 352574 w 4561834"/>
              <a:gd name="connsiteY589" fmla="*/ 1384819 h 4901727"/>
              <a:gd name="connsiteX590" fmla="*/ 319265 w 4561834"/>
              <a:gd name="connsiteY590" fmla="*/ 1387749 h 4901727"/>
              <a:gd name="connsiteX591" fmla="*/ 309662 w 4561834"/>
              <a:gd name="connsiteY591" fmla="*/ 1373497 h 4901727"/>
              <a:gd name="connsiteX592" fmla="*/ 309889 w 4561834"/>
              <a:gd name="connsiteY592" fmla="*/ 1373497 h 4901727"/>
              <a:gd name="connsiteX593" fmla="*/ 310003 w 4561834"/>
              <a:gd name="connsiteY593" fmla="*/ 1373671 h 4901727"/>
              <a:gd name="connsiteX594" fmla="*/ 116958 w 4561834"/>
              <a:gd name="connsiteY594" fmla="*/ 1355381 h 4901727"/>
              <a:gd name="connsiteX595" fmla="*/ 117071 w 4561834"/>
              <a:gd name="connsiteY595" fmla="*/ 1355381 h 4901727"/>
              <a:gd name="connsiteX596" fmla="*/ 83105 w 4561834"/>
              <a:gd name="connsiteY596" fmla="*/ 1368176 h 4901727"/>
              <a:gd name="connsiteX597" fmla="*/ 116958 w 4561834"/>
              <a:gd name="connsiteY597" fmla="*/ 1355381 h 4901727"/>
              <a:gd name="connsiteX598" fmla="*/ 199950 w 4561834"/>
              <a:gd name="connsiteY598" fmla="*/ 1311451 h 4901727"/>
              <a:gd name="connsiteX599" fmla="*/ 200063 w 4561834"/>
              <a:gd name="connsiteY599" fmla="*/ 1311451 h 4901727"/>
              <a:gd name="connsiteX600" fmla="*/ 173909 w 4561834"/>
              <a:gd name="connsiteY600" fmla="*/ 1327529 h 4901727"/>
              <a:gd name="connsiteX601" fmla="*/ 199950 w 4561834"/>
              <a:gd name="connsiteY601" fmla="*/ 1311451 h 4901727"/>
              <a:gd name="connsiteX602" fmla="*/ 258599 w 4561834"/>
              <a:gd name="connsiteY602" fmla="*/ 1308507 h 4901727"/>
              <a:gd name="connsiteX603" fmla="*/ 258712 w 4561834"/>
              <a:gd name="connsiteY603" fmla="*/ 1308507 h 4901727"/>
              <a:gd name="connsiteX604" fmla="*/ 209234 w 4561834"/>
              <a:gd name="connsiteY604" fmla="*/ 1319830 h 4901727"/>
              <a:gd name="connsiteX605" fmla="*/ 258599 w 4561834"/>
              <a:gd name="connsiteY605" fmla="*/ 1308507 h 4901727"/>
              <a:gd name="connsiteX606" fmla="*/ 331967 w 4561834"/>
              <a:gd name="connsiteY606" fmla="*/ 1295560 h 4901727"/>
              <a:gd name="connsiteX607" fmla="*/ 331288 w 4561834"/>
              <a:gd name="connsiteY607" fmla="*/ 1302960 h 4901727"/>
              <a:gd name="connsiteX608" fmla="*/ 300944 w 4561834"/>
              <a:gd name="connsiteY608" fmla="*/ 1299339 h 4901727"/>
              <a:gd name="connsiteX609" fmla="*/ 330495 w 4561834"/>
              <a:gd name="connsiteY609" fmla="*/ 1298093 h 4901727"/>
              <a:gd name="connsiteX610" fmla="*/ 330269 w 4561834"/>
              <a:gd name="connsiteY610" fmla="*/ 1298093 h 4901727"/>
              <a:gd name="connsiteX611" fmla="*/ 331967 w 4561834"/>
              <a:gd name="connsiteY611" fmla="*/ 1295560 h 4901727"/>
              <a:gd name="connsiteX612" fmla="*/ 307478 w 4561834"/>
              <a:gd name="connsiteY612" fmla="*/ 1283137 h 4901727"/>
              <a:gd name="connsiteX613" fmla="*/ 313286 w 4561834"/>
              <a:gd name="connsiteY613" fmla="*/ 1286545 h 4901727"/>
              <a:gd name="connsiteX614" fmla="*/ 284867 w 4561834"/>
              <a:gd name="connsiteY614" fmla="*/ 1292658 h 4901727"/>
              <a:gd name="connsiteX615" fmla="*/ 284980 w 4561834"/>
              <a:gd name="connsiteY615" fmla="*/ 1292658 h 4901727"/>
              <a:gd name="connsiteX616" fmla="*/ 307478 w 4561834"/>
              <a:gd name="connsiteY616" fmla="*/ 1283137 h 4901727"/>
              <a:gd name="connsiteX617" fmla="*/ 119902 w 4561834"/>
              <a:gd name="connsiteY617" fmla="*/ 1237746 h 4901727"/>
              <a:gd name="connsiteX618" fmla="*/ 118430 w 4561834"/>
              <a:gd name="connsiteY618" fmla="*/ 1248275 h 4901727"/>
              <a:gd name="connsiteX619" fmla="*/ 95786 w 4561834"/>
              <a:gd name="connsiteY619" fmla="*/ 1248275 h 4901727"/>
              <a:gd name="connsiteX620" fmla="*/ 86728 w 4561834"/>
              <a:gd name="connsiteY620" fmla="*/ 1255409 h 4901727"/>
              <a:gd name="connsiteX621" fmla="*/ 86501 w 4561834"/>
              <a:gd name="connsiteY621" fmla="*/ 1255409 h 4901727"/>
              <a:gd name="connsiteX622" fmla="*/ 119902 w 4561834"/>
              <a:gd name="connsiteY622" fmla="*/ 1237746 h 4901727"/>
              <a:gd name="connsiteX623" fmla="*/ 215122 w 4561834"/>
              <a:gd name="connsiteY623" fmla="*/ 1211478 h 4901727"/>
              <a:gd name="connsiteX624" fmla="*/ 188741 w 4561834"/>
              <a:gd name="connsiteY624" fmla="*/ 1227442 h 4901727"/>
              <a:gd name="connsiteX625" fmla="*/ 215122 w 4561834"/>
              <a:gd name="connsiteY625" fmla="*/ 1211478 h 4901727"/>
              <a:gd name="connsiteX626" fmla="*/ 175607 w 4561834"/>
              <a:gd name="connsiteY626" fmla="*/ 1133808 h 4901727"/>
              <a:gd name="connsiteX627" fmla="*/ 188515 w 4561834"/>
              <a:gd name="connsiteY627" fmla="*/ 1141054 h 4901727"/>
              <a:gd name="connsiteX628" fmla="*/ 80048 w 4561834"/>
              <a:gd name="connsiteY628" fmla="*/ 1160302 h 4901727"/>
              <a:gd name="connsiteX629" fmla="*/ 79821 w 4561834"/>
              <a:gd name="connsiteY629" fmla="*/ 1160302 h 4901727"/>
              <a:gd name="connsiteX630" fmla="*/ 113788 w 4561834"/>
              <a:gd name="connsiteY630" fmla="*/ 1142527 h 4901727"/>
              <a:gd name="connsiteX631" fmla="*/ 108806 w 4561834"/>
              <a:gd name="connsiteY631" fmla="*/ 1153848 h 4901727"/>
              <a:gd name="connsiteX632" fmla="*/ 175607 w 4561834"/>
              <a:gd name="connsiteY632" fmla="*/ 1133808 h 4901727"/>
              <a:gd name="connsiteX633" fmla="*/ 296446 w 4561834"/>
              <a:gd name="connsiteY633" fmla="*/ 1107394 h 4901727"/>
              <a:gd name="connsiteX634" fmla="*/ 278880 w 4561834"/>
              <a:gd name="connsiteY634" fmla="*/ 1118088 h 4901727"/>
              <a:gd name="connsiteX635" fmla="*/ 220670 w 4561834"/>
              <a:gd name="connsiteY635" fmla="*/ 1133468 h 4901727"/>
              <a:gd name="connsiteX636" fmla="*/ 251777 w 4561834"/>
              <a:gd name="connsiteY636" fmla="*/ 1114065 h 4901727"/>
              <a:gd name="connsiteX637" fmla="*/ 297321 w 4561834"/>
              <a:gd name="connsiteY637" fmla="*/ 1106861 h 4901727"/>
              <a:gd name="connsiteX638" fmla="*/ 296982 w 4561834"/>
              <a:gd name="connsiteY638" fmla="*/ 1107314 h 4901727"/>
              <a:gd name="connsiteX639" fmla="*/ 296446 w 4561834"/>
              <a:gd name="connsiteY639" fmla="*/ 1107394 h 4901727"/>
              <a:gd name="connsiteX640" fmla="*/ 212105 w 4561834"/>
              <a:gd name="connsiteY640" fmla="*/ 1078845 h 4901727"/>
              <a:gd name="connsiteX641" fmla="*/ 192251 w 4561834"/>
              <a:gd name="connsiteY641" fmla="*/ 1088972 h 4901727"/>
              <a:gd name="connsiteX642" fmla="*/ 212105 w 4561834"/>
              <a:gd name="connsiteY642" fmla="*/ 1078845 h 4901727"/>
              <a:gd name="connsiteX643" fmla="*/ 166628 w 4561834"/>
              <a:gd name="connsiteY643" fmla="*/ 1075193 h 4901727"/>
              <a:gd name="connsiteX644" fmla="*/ 171871 w 4561834"/>
              <a:gd name="connsiteY644" fmla="*/ 1083764 h 4901727"/>
              <a:gd name="connsiteX645" fmla="*/ 172211 w 4561834"/>
              <a:gd name="connsiteY645" fmla="*/ 1083877 h 4901727"/>
              <a:gd name="connsiteX646" fmla="*/ 147075 w 4561834"/>
              <a:gd name="connsiteY646" fmla="*/ 1089538 h 4901727"/>
              <a:gd name="connsiteX647" fmla="*/ 166628 w 4561834"/>
              <a:gd name="connsiteY647" fmla="*/ 1075193 h 4901727"/>
              <a:gd name="connsiteX648" fmla="*/ 4477931 w 4561834"/>
              <a:gd name="connsiteY648" fmla="*/ 1059549 h 4901727"/>
              <a:gd name="connsiteX649" fmla="*/ 4477931 w 4561834"/>
              <a:gd name="connsiteY649" fmla="*/ 1064418 h 4901727"/>
              <a:gd name="connsiteX650" fmla="*/ 4499103 w 4561834"/>
              <a:gd name="connsiteY650" fmla="*/ 1069626 h 4901727"/>
              <a:gd name="connsiteX651" fmla="*/ 4477931 w 4561834"/>
              <a:gd name="connsiteY651" fmla="*/ 1059549 h 4901727"/>
              <a:gd name="connsiteX652" fmla="*/ 288065 w 4561834"/>
              <a:gd name="connsiteY652" fmla="*/ 1059193 h 4901727"/>
              <a:gd name="connsiteX653" fmla="*/ 299359 w 4561834"/>
              <a:gd name="connsiteY653" fmla="*/ 1066215 h 4901727"/>
              <a:gd name="connsiteX654" fmla="*/ 299699 w 4561834"/>
              <a:gd name="connsiteY654" fmla="*/ 1066328 h 4901727"/>
              <a:gd name="connsiteX655" fmla="*/ 253165 w 4561834"/>
              <a:gd name="connsiteY655" fmla="*/ 1076404 h 4901727"/>
              <a:gd name="connsiteX656" fmla="*/ 288065 w 4561834"/>
              <a:gd name="connsiteY656" fmla="*/ 1059193 h 4901727"/>
              <a:gd name="connsiteX657" fmla="*/ 83218 w 4561834"/>
              <a:gd name="connsiteY657" fmla="*/ 1057836 h 4901727"/>
              <a:gd name="connsiteX658" fmla="*/ 83558 w 4561834"/>
              <a:gd name="connsiteY658" fmla="*/ 1057949 h 4901727"/>
              <a:gd name="connsiteX659" fmla="*/ 42685 w 4561834"/>
              <a:gd name="connsiteY659" fmla="*/ 1077310 h 4901727"/>
              <a:gd name="connsiteX660" fmla="*/ 83218 w 4561834"/>
              <a:gd name="connsiteY660" fmla="*/ 1057836 h 4901727"/>
              <a:gd name="connsiteX661" fmla="*/ 366500 w 4561834"/>
              <a:gd name="connsiteY661" fmla="*/ 1046740 h 4901727"/>
              <a:gd name="connsiteX662" fmla="*/ 374199 w 4561834"/>
              <a:gd name="connsiteY662" fmla="*/ 1065422 h 4901727"/>
              <a:gd name="connsiteX663" fmla="*/ 334798 w 4561834"/>
              <a:gd name="connsiteY663" fmla="*/ 1073801 h 4901727"/>
              <a:gd name="connsiteX664" fmla="*/ 366500 w 4561834"/>
              <a:gd name="connsiteY664" fmla="*/ 1046740 h 4901727"/>
              <a:gd name="connsiteX665" fmla="*/ 106421 w 4561834"/>
              <a:gd name="connsiteY665" fmla="*/ 1042504 h 4901727"/>
              <a:gd name="connsiteX666" fmla="*/ 106202 w 4561834"/>
              <a:gd name="connsiteY666" fmla="*/ 1042664 h 4901727"/>
              <a:gd name="connsiteX667" fmla="*/ 106202 w 4561834"/>
              <a:gd name="connsiteY667" fmla="*/ 1042551 h 4901727"/>
              <a:gd name="connsiteX668" fmla="*/ 481873 w 4561834"/>
              <a:gd name="connsiteY668" fmla="*/ 1023530 h 4901727"/>
              <a:gd name="connsiteX669" fmla="*/ 461946 w 4561834"/>
              <a:gd name="connsiteY669" fmla="*/ 1037230 h 4901727"/>
              <a:gd name="connsiteX670" fmla="*/ 462286 w 4561834"/>
              <a:gd name="connsiteY670" fmla="*/ 1037682 h 4901727"/>
              <a:gd name="connsiteX671" fmla="*/ 481873 w 4561834"/>
              <a:gd name="connsiteY671" fmla="*/ 1023530 h 4901727"/>
              <a:gd name="connsiteX672" fmla="*/ 4474251 w 4561834"/>
              <a:gd name="connsiteY672" fmla="*/ 1019384 h 4901727"/>
              <a:gd name="connsiteX673" fmla="*/ 4486309 w 4561834"/>
              <a:gd name="connsiteY673" fmla="*/ 1025583 h 4901727"/>
              <a:gd name="connsiteX674" fmla="*/ 4466948 w 4561834"/>
              <a:gd name="connsiteY674" fmla="*/ 1025583 h 4901727"/>
              <a:gd name="connsiteX675" fmla="*/ 4474251 w 4561834"/>
              <a:gd name="connsiteY675" fmla="*/ 1019384 h 4901727"/>
              <a:gd name="connsiteX676" fmla="*/ 223840 w 4561834"/>
              <a:gd name="connsiteY676" fmla="*/ 1011415 h 4901727"/>
              <a:gd name="connsiteX677" fmla="*/ 167823 w 4561834"/>
              <a:gd name="connsiteY677" fmla="*/ 1029148 h 4901727"/>
              <a:gd name="connsiteX678" fmla="*/ 106421 w 4561834"/>
              <a:gd name="connsiteY678" fmla="*/ 1042504 h 4901727"/>
              <a:gd name="connsiteX679" fmla="*/ 116592 w 4561834"/>
              <a:gd name="connsiteY679" fmla="*/ 1035015 h 4901727"/>
              <a:gd name="connsiteX680" fmla="*/ 162813 w 4561834"/>
              <a:gd name="connsiteY680" fmla="*/ 1024888 h 4901727"/>
              <a:gd name="connsiteX681" fmla="*/ 223840 w 4561834"/>
              <a:gd name="connsiteY681" fmla="*/ 1011415 h 4901727"/>
              <a:gd name="connsiteX682" fmla="*/ 525826 w 4561834"/>
              <a:gd name="connsiteY682" fmla="*/ 1010417 h 4901727"/>
              <a:gd name="connsiteX683" fmla="*/ 491610 w 4561834"/>
              <a:gd name="connsiteY683" fmla="*/ 1036211 h 4901727"/>
              <a:gd name="connsiteX684" fmla="*/ 491950 w 4561834"/>
              <a:gd name="connsiteY684" fmla="*/ 1036663 h 4901727"/>
              <a:gd name="connsiteX685" fmla="*/ 537239 w 4561834"/>
              <a:gd name="connsiteY685" fmla="*/ 1017529 h 4901727"/>
              <a:gd name="connsiteX686" fmla="*/ 525826 w 4561834"/>
              <a:gd name="connsiteY686" fmla="*/ 1010417 h 4901727"/>
              <a:gd name="connsiteX687" fmla="*/ 270488 w 4561834"/>
              <a:gd name="connsiteY687" fmla="*/ 1001338 h 4901727"/>
              <a:gd name="connsiteX688" fmla="*/ 279772 w 4561834"/>
              <a:gd name="connsiteY688" fmla="*/ 1009490 h 4901727"/>
              <a:gd name="connsiteX689" fmla="*/ 253504 w 4561834"/>
              <a:gd name="connsiteY689" fmla="*/ 1010057 h 4901727"/>
              <a:gd name="connsiteX690" fmla="*/ 270488 w 4561834"/>
              <a:gd name="connsiteY690" fmla="*/ 1001338 h 4901727"/>
              <a:gd name="connsiteX691" fmla="*/ 484364 w 4561834"/>
              <a:gd name="connsiteY691" fmla="*/ 962390 h 4901727"/>
              <a:gd name="connsiteX692" fmla="*/ 452888 w 4561834"/>
              <a:gd name="connsiteY692" fmla="*/ 973712 h 4901727"/>
              <a:gd name="connsiteX693" fmla="*/ 484364 w 4561834"/>
              <a:gd name="connsiteY693" fmla="*/ 962390 h 4901727"/>
              <a:gd name="connsiteX694" fmla="*/ 38609 w 4561834"/>
              <a:gd name="connsiteY694" fmla="*/ 961031 h 4901727"/>
              <a:gd name="connsiteX695" fmla="*/ 0 w 4561834"/>
              <a:gd name="connsiteY695" fmla="*/ 974731 h 4901727"/>
              <a:gd name="connsiteX696" fmla="*/ 38609 w 4561834"/>
              <a:gd name="connsiteY696" fmla="*/ 961031 h 4901727"/>
              <a:gd name="connsiteX697" fmla="*/ 444057 w 4561834"/>
              <a:gd name="connsiteY697" fmla="*/ 949709 h 4901727"/>
              <a:gd name="connsiteX698" fmla="*/ 418922 w 4561834"/>
              <a:gd name="connsiteY698" fmla="*/ 954917 h 4901727"/>
              <a:gd name="connsiteX699" fmla="*/ 420733 w 4561834"/>
              <a:gd name="connsiteY699" fmla="*/ 964541 h 4901727"/>
              <a:gd name="connsiteX700" fmla="*/ 444057 w 4561834"/>
              <a:gd name="connsiteY700" fmla="*/ 949709 h 4901727"/>
              <a:gd name="connsiteX701" fmla="*/ 159869 w 4561834"/>
              <a:gd name="connsiteY701" fmla="*/ 943934 h 4901727"/>
              <a:gd name="connsiteX702" fmla="*/ 94880 w 4561834"/>
              <a:gd name="connsiteY702" fmla="*/ 958541 h 4901727"/>
              <a:gd name="connsiteX703" fmla="*/ 159869 w 4561834"/>
              <a:gd name="connsiteY703" fmla="*/ 943934 h 4901727"/>
              <a:gd name="connsiteX704" fmla="*/ 429225 w 4561834"/>
              <a:gd name="connsiteY704" fmla="*/ 932499 h 4901727"/>
              <a:gd name="connsiteX705" fmla="*/ 385861 w 4561834"/>
              <a:gd name="connsiteY705" fmla="*/ 941331 h 4901727"/>
              <a:gd name="connsiteX706" fmla="*/ 429225 w 4561834"/>
              <a:gd name="connsiteY706" fmla="*/ 932499 h 4901727"/>
              <a:gd name="connsiteX707" fmla="*/ 100088 w 4561834"/>
              <a:gd name="connsiteY707" fmla="*/ 845545 h 4901727"/>
              <a:gd name="connsiteX708" fmla="*/ 38382 w 4561834"/>
              <a:gd name="connsiteY708" fmla="*/ 859357 h 4901727"/>
              <a:gd name="connsiteX709" fmla="*/ 100088 w 4561834"/>
              <a:gd name="connsiteY709" fmla="*/ 845545 h 4901727"/>
              <a:gd name="connsiteX710" fmla="*/ 387672 w 4561834"/>
              <a:gd name="connsiteY710" fmla="*/ 803879 h 4901727"/>
              <a:gd name="connsiteX711" fmla="*/ 390616 w 4561834"/>
              <a:gd name="connsiteY711" fmla="*/ 818371 h 4901727"/>
              <a:gd name="connsiteX712" fmla="*/ 381332 w 4561834"/>
              <a:gd name="connsiteY712" fmla="*/ 810219 h 4901727"/>
              <a:gd name="connsiteX713" fmla="*/ 371482 w 4561834"/>
              <a:gd name="connsiteY713" fmla="*/ 817239 h 4901727"/>
              <a:gd name="connsiteX714" fmla="*/ 387672 w 4561834"/>
              <a:gd name="connsiteY714" fmla="*/ 803879 h 4901727"/>
              <a:gd name="connsiteX715" fmla="*/ 595548 w 4561834"/>
              <a:gd name="connsiteY715" fmla="*/ 802973 h 4901727"/>
              <a:gd name="connsiteX716" fmla="*/ 555694 w 4561834"/>
              <a:gd name="connsiteY716" fmla="*/ 830939 h 4901727"/>
              <a:gd name="connsiteX717" fmla="*/ 562035 w 4561834"/>
              <a:gd name="connsiteY717" fmla="*/ 824712 h 4901727"/>
              <a:gd name="connsiteX718" fmla="*/ 422658 w 4561834"/>
              <a:gd name="connsiteY718" fmla="*/ 827316 h 4901727"/>
              <a:gd name="connsiteX719" fmla="*/ 595548 w 4561834"/>
              <a:gd name="connsiteY719" fmla="*/ 802973 h 4901727"/>
              <a:gd name="connsiteX720" fmla="*/ 750210 w 4561834"/>
              <a:gd name="connsiteY720" fmla="*/ 783499 h 4901727"/>
              <a:gd name="connsiteX721" fmla="*/ 609248 w 4561834"/>
              <a:gd name="connsiteY721" fmla="*/ 815541 h 4901727"/>
              <a:gd name="connsiteX722" fmla="*/ 600077 w 4561834"/>
              <a:gd name="connsiteY722" fmla="*/ 807162 h 4901727"/>
              <a:gd name="connsiteX723" fmla="*/ 750210 w 4561834"/>
              <a:gd name="connsiteY723" fmla="*/ 783499 h 4901727"/>
              <a:gd name="connsiteX724" fmla="*/ 819521 w 4561834"/>
              <a:gd name="connsiteY724" fmla="*/ 765273 h 4901727"/>
              <a:gd name="connsiteX725" fmla="*/ 826521 w 4561834"/>
              <a:gd name="connsiteY725" fmla="*/ 766515 h 4901727"/>
              <a:gd name="connsiteX726" fmla="*/ 825146 w 4561834"/>
              <a:gd name="connsiteY726" fmla="*/ 774250 h 4901727"/>
              <a:gd name="connsiteX727" fmla="*/ 827288 w 4561834"/>
              <a:gd name="connsiteY727" fmla="*/ 773839 h 4901727"/>
              <a:gd name="connsiteX728" fmla="*/ 844947 w 4561834"/>
              <a:gd name="connsiteY728" fmla="*/ 771205 h 4901727"/>
              <a:gd name="connsiteX729" fmla="*/ 846788 w 4561834"/>
              <a:gd name="connsiteY729" fmla="*/ 775573 h 4901727"/>
              <a:gd name="connsiteX730" fmla="*/ 840011 w 4561834"/>
              <a:gd name="connsiteY730" fmla="*/ 776802 h 4901727"/>
              <a:gd name="connsiteX731" fmla="*/ 840239 w 4561834"/>
              <a:gd name="connsiteY731" fmla="*/ 776845 h 4901727"/>
              <a:gd name="connsiteX732" fmla="*/ 833796 w 4561834"/>
              <a:gd name="connsiteY732" fmla="*/ 779946 h 4901727"/>
              <a:gd name="connsiteX733" fmla="*/ 819186 w 4561834"/>
              <a:gd name="connsiteY733" fmla="*/ 780579 h 4901727"/>
              <a:gd name="connsiteX734" fmla="*/ 803085 w 4561834"/>
              <a:gd name="connsiteY734" fmla="*/ 783499 h 4901727"/>
              <a:gd name="connsiteX735" fmla="*/ 809425 w 4561834"/>
              <a:gd name="connsiteY735" fmla="*/ 777272 h 4901727"/>
              <a:gd name="connsiteX736" fmla="*/ 812611 w 4561834"/>
              <a:gd name="connsiteY736" fmla="*/ 776660 h 4901727"/>
              <a:gd name="connsiteX737" fmla="*/ 807726 w 4561834"/>
              <a:gd name="connsiteY737" fmla="*/ 773422 h 4901727"/>
              <a:gd name="connsiteX738" fmla="*/ 800367 w 4561834"/>
              <a:gd name="connsiteY738" fmla="*/ 779196 h 4901727"/>
              <a:gd name="connsiteX739" fmla="*/ 800367 w 4561834"/>
              <a:gd name="connsiteY739" fmla="*/ 778743 h 4901727"/>
              <a:gd name="connsiteX740" fmla="*/ 819521 w 4561834"/>
              <a:gd name="connsiteY740" fmla="*/ 765273 h 4901727"/>
              <a:gd name="connsiteX741" fmla="*/ 651820 w 4561834"/>
              <a:gd name="connsiteY741" fmla="*/ 761420 h 4901727"/>
              <a:gd name="connsiteX742" fmla="*/ 651820 w 4561834"/>
              <a:gd name="connsiteY742" fmla="*/ 761760 h 4901727"/>
              <a:gd name="connsiteX743" fmla="*/ 650860 w 4561834"/>
              <a:gd name="connsiteY743" fmla="*/ 761660 h 4901727"/>
              <a:gd name="connsiteX744" fmla="*/ 624901 w 4561834"/>
              <a:gd name="connsiteY744" fmla="*/ 758958 h 4901727"/>
              <a:gd name="connsiteX745" fmla="*/ 650860 w 4561834"/>
              <a:gd name="connsiteY745" fmla="*/ 761660 h 4901727"/>
              <a:gd name="connsiteX746" fmla="*/ 628171 w 4561834"/>
              <a:gd name="connsiteY746" fmla="*/ 767322 h 4901727"/>
              <a:gd name="connsiteX747" fmla="*/ 597134 w 4561834"/>
              <a:gd name="connsiteY747" fmla="*/ 771950 h 4901727"/>
              <a:gd name="connsiteX748" fmla="*/ 624901 w 4561834"/>
              <a:gd name="connsiteY748" fmla="*/ 758958 h 4901727"/>
              <a:gd name="connsiteX749" fmla="*/ 887364 w 4561834"/>
              <a:gd name="connsiteY749" fmla="*/ 753141 h 4901727"/>
              <a:gd name="connsiteX750" fmla="*/ 900682 w 4561834"/>
              <a:gd name="connsiteY750" fmla="*/ 754061 h 4901727"/>
              <a:gd name="connsiteX751" fmla="*/ 879736 w 4561834"/>
              <a:gd name="connsiteY751" fmla="*/ 766062 h 4901727"/>
              <a:gd name="connsiteX752" fmla="*/ 887364 w 4561834"/>
              <a:gd name="connsiteY752" fmla="*/ 753141 h 4901727"/>
              <a:gd name="connsiteX753" fmla="*/ 1034005 w 4561834"/>
              <a:gd name="connsiteY753" fmla="*/ 729829 h 4901727"/>
              <a:gd name="connsiteX754" fmla="*/ 1031861 w 4561834"/>
              <a:gd name="connsiteY754" fmla="*/ 732012 h 4901727"/>
              <a:gd name="connsiteX755" fmla="*/ 1035529 w 4561834"/>
              <a:gd name="connsiteY755" fmla="*/ 731416 h 4901727"/>
              <a:gd name="connsiteX756" fmla="*/ 919024 w 4561834"/>
              <a:gd name="connsiteY756" fmla="*/ 717377 h 4901727"/>
              <a:gd name="connsiteX757" fmla="*/ 919024 w 4561834"/>
              <a:gd name="connsiteY757" fmla="*/ 718056 h 4901727"/>
              <a:gd name="connsiteX758" fmla="*/ 931818 w 4561834"/>
              <a:gd name="connsiteY758" fmla="*/ 725982 h 4901727"/>
              <a:gd name="connsiteX759" fmla="*/ 907023 w 4561834"/>
              <a:gd name="connsiteY759" fmla="*/ 735266 h 4901727"/>
              <a:gd name="connsiteX760" fmla="*/ 919024 w 4561834"/>
              <a:gd name="connsiteY760" fmla="*/ 717377 h 4901727"/>
              <a:gd name="connsiteX761" fmla="*/ 828673 w 4561834"/>
              <a:gd name="connsiteY761" fmla="*/ 671069 h 4901727"/>
              <a:gd name="connsiteX762" fmla="*/ 824257 w 4561834"/>
              <a:gd name="connsiteY762" fmla="*/ 681485 h 4901727"/>
              <a:gd name="connsiteX763" fmla="*/ 874754 w 4561834"/>
              <a:gd name="connsiteY763" fmla="*/ 671408 h 4901727"/>
              <a:gd name="connsiteX764" fmla="*/ 883925 w 4561834"/>
              <a:gd name="connsiteY764" fmla="*/ 680466 h 4901727"/>
              <a:gd name="connsiteX765" fmla="*/ 802858 w 4561834"/>
              <a:gd name="connsiteY765" fmla="*/ 684203 h 4901727"/>
              <a:gd name="connsiteX766" fmla="*/ 802858 w 4561834"/>
              <a:gd name="connsiteY766" fmla="*/ 683750 h 4901727"/>
              <a:gd name="connsiteX767" fmla="*/ 828673 w 4561834"/>
              <a:gd name="connsiteY767" fmla="*/ 671069 h 4901727"/>
              <a:gd name="connsiteX768" fmla="*/ 966464 w 4561834"/>
              <a:gd name="connsiteY768" fmla="*/ 660312 h 4901727"/>
              <a:gd name="connsiteX769" fmla="*/ 966464 w 4561834"/>
              <a:gd name="connsiteY769" fmla="*/ 660426 h 4901727"/>
              <a:gd name="connsiteX770" fmla="*/ 908154 w 4561834"/>
              <a:gd name="connsiteY770" fmla="*/ 678541 h 4901727"/>
              <a:gd name="connsiteX771" fmla="*/ 966464 w 4561834"/>
              <a:gd name="connsiteY771" fmla="*/ 660312 h 4901727"/>
              <a:gd name="connsiteX772" fmla="*/ 888907 w 4561834"/>
              <a:gd name="connsiteY772" fmla="*/ 630648 h 4901727"/>
              <a:gd name="connsiteX773" fmla="*/ 889137 w 4561834"/>
              <a:gd name="connsiteY773" fmla="*/ 630648 h 4901727"/>
              <a:gd name="connsiteX774" fmla="*/ 888907 w 4561834"/>
              <a:gd name="connsiteY774" fmla="*/ 630761 h 4901727"/>
              <a:gd name="connsiteX775" fmla="*/ 903866 w 4561834"/>
              <a:gd name="connsiteY775" fmla="*/ 623416 h 4901727"/>
              <a:gd name="connsiteX776" fmla="*/ 908721 w 4561834"/>
              <a:gd name="connsiteY776" fmla="*/ 625666 h 4901727"/>
              <a:gd name="connsiteX777" fmla="*/ 903569 w 4561834"/>
              <a:gd name="connsiteY777" fmla="*/ 630662 h 4901727"/>
              <a:gd name="connsiteX778" fmla="*/ 889137 w 4561834"/>
              <a:gd name="connsiteY778" fmla="*/ 630648 h 4901727"/>
              <a:gd name="connsiteX779" fmla="*/ 874527 w 4561834"/>
              <a:gd name="connsiteY779" fmla="*/ 621590 h 4901727"/>
              <a:gd name="connsiteX780" fmla="*/ 874527 w 4561834"/>
              <a:gd name="connsiteY780" fmla="*/ 622043 h 4901727"/>
              <a:gd name="connsiteX781" fmla="*/ 874365 w 4561834"/>
              <a:gd name="connsiteY781" fmla="*/ 621607 h 4901727"/>
              <a:gd name="connsiteX782" fmla="*/ 969068 w 4561834"/>
              <a:gd name="connsiteY782" fmla="*/ 619439 h 4901727"/>
              <a:gd name="connsiteX783" fmla="*/ 969068 w 4561834"/>
              <a:gd name="connsiteY783" fmla="*/ 619892 h 4901727"/>
              <a:gd name="connsiteX784" fmla="*/ 968650 w 4561834"/>
              <a:gd name="connsiteY784" fmla="*/ 619476 h 4901727"/>
              <a:gd name="connsiteX785" fmla="*/ 871101 w 4561834"/>
              <a:gd name="connsiteY785" fmla="*/ 612832 h 4901727"/>
              <a:gd name="connsiteX786" fmla="*/ 874365 w 4561834"/>
              <a:gd name="connsiteY786" fmla="*/ 621607 h 4901727"/>
              <a:gd name="connsiteX787" fmla="*/ 855959 w 4561834"/>
              <a:gd name="connsiteY787" fmla="*/ 623515 h 4901727"/>
              <a:gd name="connsiteX788" fmla="*/ 871101 w 4561834"/>
              <a:gd name="connsiteY788" fmla="*/ 612832 h 4901727"/>
              <a:gd name="connsiteX789" fmla="*/ 960803 w 4561834"/>
              <a:gd name="connsiteY789" fmla="*/ 611666 h 4901727"/>
              <a:gd name="connsiteX790" fmla="*/ 968650 w 4561834"/>
              <a:gd name="connsiteY790" fmla="*/ 619476 h 4901727"/>
              <a:gd name="connsiteX791" fmla="*/ 959083 w 4561834"/>
              <a:gd name="connsiteY791" fmla="*/ 620327 h 4901727"/>
              <a:gd name="connsiteX792" fmla="*/ 934309 w 4561834"/>
              <a:gd name="connsiteY792" fmla="*/ 624308 h 4901727"/>
              <a:gd name="connsiteX793" fmla="*/ 960803 w 4561834"/>
              <a:gd name="connsiteY793" fmla="*/ 611666 h 4901727"/>
              <a:gd name="connsiteX794" fmla="*/ 1019225 w 4561834"/>
              <a:gd name="connsiteY794" fmla="*/ 607891 h 4901727"/>
              <a:gd name="connsiteX795" fmla="*/ 1024887 w 4561834"/>
              <a:gd name="connsiteY795" fmla="*/ 627138 h 4901727"/>
              <a:gd name="connsiteX796" fmla="*/ 995336 w 4561834"/>
              <a:gd name="connsiteY796" fmla="*/ 631214 h 4901727"/>
              <a:gd name="connsiteX797" fmla="*/ 1019225 w 4561834"/>
              <a:gd name="connsiteY797" fmla="*/ 607891 h 4901727"/>
              <a:gd name="connsiteX798" fmla="*/ 1105274 w 4561834"/>
              <a:gd name="connsiteY798" fmla="*/ 594191 h 4901727"/>
              <a:gd name="connsiteX799" fmla="*/ 1091008 w 4561834"/>
              <a:gd name="connsiteY799" fmla="*/ 606419 h 4901727"/>
              <a:gd name="connsiteX800" fmla="*/ 1090782 w 4561834"/>
              <a:gd name="connsiteY800" fmla="*/ 606759 h 4901727"/>
              <a:gd name="connsiteX801" fmla="*/ 1105274 w 4561834"/>
              <a:gd name="connsiteY801" fmla="*/ 594191 h 4901727"/>
              <a:gd name="connsiteX802" fmla="*/ 1138726 w 4561834"/>
              <a:gd name="connsiteY802" fmla="*/ 584291 h 4901727"/>
              <a:gd name="connsiteX803" fmla="*/ 1113426 w 4561834"/>
              <a:gd name="connsiteY803" fmla="*/ 607664 h 4901727"/>
              <a:gd name="connsiteX804" fmla="*/ 1113426 w 4561834"/>
              <a:gd name="connsiteY804" fmla="*/ 608004 h 4901727"/>
              <a:gd name="connsiteX805" fmla="*/ 1147393 w 4561834"/>
              <a:gd name="connsiteY805" fmla="*/ 592379 h 4901727"/>
              <a:gd name="connsiteX806" fmla="*/ 1138726 w 4561834"/>
              <a:gd name="connsiteY806" fmla="*/ 584291 h 4901727"/>
              <a:gd name="connsiteX807" fmla="*/ 811676 w 4561834"/>
              <a:gd name="connsiteY807" fmla="*/ 583563 h 4901727"/>
              <a:gd name="connsiteX808" fmla="*/ 805688 w 4561834"/>
              <a:gd name="connsiteY808" fmla="*/ 591523 h 4901727"/>
              <a:gd name="connsiteX809" fmla="*/ 781232 w 4561834"/>
              <a:gd name="connsiteY809" fmla="*/ 596682 h 4901727"/>
              <a:gd name="connsiteX810" fmla="*/ 793276 w 4561834"/>
              <a:gd name="connsiteY810" fmla="*/ 584383 h 4901727"/>
              <a:gd name="connsiteX811" fmla="*/ 812029 w 4561834"/>
              <a:gd name="connsiteY811" fmla="*/ 583095 h 4901727"/>
              <a:gd name="connsiteX812" fmla="*/ 812029 w 4561834"/>
              <a:gd name="connsiteY812" fmla="*/ 583548 h 4901727"/>
              <a:gd name="connsiteX813" fmla="*/ 811676 w 4561834"/>
              <a:gd name="connsiteY813" fmla="*/ 583563 h 4901727"/>
              <a:gd name="connsiteX814" fmla="*/ 4498155 w 4561834"/>
              <a:gd name="connsiteY814" fmla="*/ 565915 h 4901727"/>
              <a:gd name="connsiteX815" fmla="*/ 4508501 w 4561834"/>
              <a:gd name="connsiteY815" fmla="*/ 578808 h 4901727"/>
              <a:gd name="connsiteX816" fmla="*/ 4485403 w 4561834"/>
              <a:gd name="connsiteY816" fmla="*/ 568618 h 4901727"/>
              <a:gd name="connsiteX817" fmla="*/ 4485856 w 4561834"/>
              <a:gd name="connsiteY817" fmla="*/ 568732 h 4901727"/>
              <a:gd name="connsiteX818" fmla="*/ 4498155 w 4561834"/>
              <a:gd name="connsiteY818" fmla="*/ 565915 h 4901727"/>
              <a:gd name="connsiteX819" fmla="*/ 4468048 w 4561834"/>
              <a:gd name="connsiteY819" fmla="*/ 564445 h 4901727"/>
              <a:gd name="connsiteX820" fmla="*/ 4470532 w 4561834"/>
              <a:gd name="connsiteY820" fmla="*/ 567803 h 4901727"/>
              <a:gd name="connsiteX821" fmla="*/ 4467733 w 4561834"/>
              <a:gd name="connsiteY821" fmla="*/ 565064 h 4901727"/>
              <a:gd name="connsiteX822" fmla="*/ 915061 w 4561834"/>
              <a:gd name="connsiteY822" fmla="*/ 557167 h 4901727"/>
              <a:gd name="connsiteX823" fmla="*/ 829352 w 4561834"/>
              <a:gd name="connsiteY823" fmla="*/ 571773 h 4901727"/>
              <a:gd name="connsiteX824" fmla="*/ 870338 w 4561834"/>
              <a:gd name="connsiteY824" fmla="*/ 562488 h 4901727"/>
              <a:gd name="connsiteX825" fmla="*/ 892417 w 4561834"/>
              <a:gd name="connsiteY825" fmla="*/ 560337 h 4901727"/>
              <a:gd name="connsiteX826" fmla="*/ 949028 w 4561834"/>
              <a:gd name="connsiteY826" fmla="*/ 552412 h 4901727"/>
              <a:gd name="connsiteX827" fmla="*/ 955708 w 4561834"/>
              <a:gd name="connsiteY827" fmla="*/ 561583 h 4901727"/>
              <a:gd name="connsiteX828" fmla="*/ 936573 w 4561834"/>
              <a:gd name="connsiteY828" fmla="*/ 559205 h 4901727"/>
              <a:gd name="connsiteX829" fmla="*/ 949028 w 4561834"/>
              <a:gd name="connsiteY829" fmla="*/ 552412 h 4901727"/>
              <a:gd name="connsiteX830" fmla="*/ 1105840 w 4561834"/>
              <a:gd name="connsiteY830" fmla="*/ 533730 h 4901727"/>
              <a:gd name="connsiteX831" fmla="*/ 1083196 w 4561834"/>
              <a:gd name="connsiteY831" fmla="*/ 542221 h 4901727"/>
              <a:gd name="connsiteX832" fmla="*/ 1083196 w 4561834"/>
              <a:gd name="connsiteY832" fmla="*/ 542561 h 4901727"/>
              <a:gd name="connsiteX833" fmla="*/ 1105840 w 4561834"/>
              <a:gd name="connsiteY833" fmla="*/ 533730 h 4901727"/>
              <a:gd name="connsiteX834" fmla="*/ 1076403 w 4561834"/>
              <a:gd name="connsiteY834" fmla="*/ 518219 h 4901727"/>
              <a:gd name="connsiteX835" fmla="*/ 1057834 w 4561834"/>
              <a:gd name="connsiteY835" fmla="*/ 521389 h 4901727"/>
              <a:gd name="connsiteX836" fmla="*/ 1059419 w 4561834"/>
              <a:gd name="connsiteY836" fmla="*/ 531239 h 4901727"/>
              <a:gd name="connsiteX837" fmla="*/ 1076403 w 4561834"/>
              <a:gd name="connsiteY837" fmla="*/ 518219 h 4901727"/>
              <a:gd name="connsiteX838" fmla="*/ 3228318 w 4561834"/>
              <a:gd name="connsiteY838" fmla="*/ 515331 h 4901727"/>
              <a:gd name="connsiteX839" fmla="*/ 3222416 w 4561834"/>
              <a:gd name="connsiteY839" fmla="*/ 518445 h 4901727"/>
              <a:gd name="connsiteX840" fmla="*/ 3222869 w 4561834"/>
              <a:gd name="connsiteY840" fmla="*/ 518332 h 4901727"/>
              <a:gd name="connsiteX841" fmla="*/ 3238380 w 4561834"/>
              <a:gd name="connsiteY841" fmla="*/ 518332 h 4901727"/>
              <a:gd name="connsiteX842" fmla="*/ 3228318 w 4561834"/>
              <a:gd name="connsiteY842" fmla="*/ 515331 h 4901727"/>
              <a:gd name="connsiteX843" fmla="*/ 4041459 w 4561834"/>
              <a:gd name="connsiteY843" fmla="*/ 512785 h 4901727"/>
              <a:gd name="connsiteX844" fmla="*/ 4032866 w 4561834"/>
              <a:gd name="connsiteY844" fmla="*/ 515995 h 4901727"/>
              <a:gd name="connsiteX845" fmla="*/ 4032628 w 4561834"/>
              <a:gd name="connsiteY845" fmla="*/ 515857 h 4901727"/>
              <a:gd name="connsiteX846" fmla="*/ 4032628 w 4561834"/>
              <a:gd name="connsiteY846" fmla="*/ 516083 h 4901727"/>
              <a:gd name="connsiteX847" fmla="*/ 4032866 w 4561834"/>
              <a:gd name="connsiteY847" fmla="*/ 515995 h 4901727"/>
              <a:gd name="connsiteX848" fmla="*/ 4042308 w 4561834"/>
              <a:gd name="connsiteY848" fmla="*/ 521461 h 4901727"/>
              <a:gd name="connsiteX849" fmla="*/ 4056065 w 4561834"/>
              <a:gd name="connsiteY849" fmla="*/ 515857 h 4901727"/>
              <a:gd name="connsiteX850" fmla="*/ 4041459 w 4561834"/>
              <a:gd name="connsiteY850" fmla="*/ 512785 h 4901727"/>
              <a:gd name="connsiteX851" fmla="*/ 3030676 w 4561834"/>
              <a:gd name="connsiteY851" fmla="*/ 510918 h 4901727"/>
              <a:gd name="connsiteX852" fmla="*/ 3029598 w 4561834"/>
              <a:gd name="connsiteY852" fmla="*/ 512444 h 4901727"/>
              <a:gd name="connsiteX853" fmla="*/ 3030577 w 4561834"/>
              <a:gd name="connsiteY853" fmla="*/ 513502 h 4901727"/>
              <a:gd name="connsiteX854" fmla="*/ 3183476 w 4561834"/>
              <a:gd name="connsiteY854" fmla="*/ 507887 h 4901727"/>
              <a:gd name="connsiteX855" fmla="*/ 3175089 w 4561834"/>
              <a:gd name="connsiteY855" fmla="*/ 513350 h 4901727"/>
              <a:gd name="connsiteX856" fmla="*/ 3178486 w 4561834"/>
              <a:gd name="connsiteY856" fmla="*/ 517879 h 4901727"/>
              <a:gd name="connsiteX857" fmla="*/ 3178939 w 4561834"/>
              <a:gd name="connsiteY857" fmla="*/ 518332 h 4901727"/>
              <a:gd name="connsiteX858" fmla="*/ 3183476 w 4561834"/>
              <a:gd name="connsiteY858" fmla="*/ 507887 h 4901727"/>
              <a:gd name="connsiteX859" fmla="*/ 3972918 w 4561834"/>
              <a:gd name="connsiteY859" fmla="*/ 505285 h 4901727"/>
              <a:gd name="connsiteX860" fmla="*/ 3960392 w 4561834"/>
              <a:gd name="connsiteY860" fmla="*/ 510875 h 4901727"/>
              <a:gd name="connsiteX861" fmla="*/ 3966167 w 4561834"/>
              <a:gd name="connsiteY861" fmla="*/ 516083 h 4901727"/>
              <a:gd name="connsiteX862" fmla="*/ 3966167 w 4561834"/>
              <a:gd name="connsiteY862" fmla="*/ 515857 h 4901727"/>
              <a:gd name="connsiteX863" fmla="*/ 3972918 w 4561834"/>
              <a:gd name="connsiteY863" fmla="*/ 505285 h 4901727"/>
              <a:gd name="connsiteX864" fmla="*/ 3037680 w 4561834"/>
              <a:gd name="connsiteY864" fmla="*/ 501004 h 4901727"/>
              <a:gd name="connsiteX865" fmla="*/ 3031636 w 4561834"/>
              <a:gd name="connsiteY865" fmla="*/ 509560 h 4901727"/>
              <a:gd name="connsiteX866" fmla="*/ 3041742 w 4561834"/>
              <a:gd name="connsiteY866" fmla="*/ 511255 h 4901727"/>
              <a:gd name="connsiteX867" fmla="*/ 3071717 w 4561834"/>
              <a:gd name="connsiteY867" fmla="*/ 516860 h 4901727"/>
              <a:gd name="connsiteX868" fmla="*/ 1039354 w 4561834"/>
              <a:gd name="connsiteY868" fmla="*/ 498732 h 4901727"/>
              <a:gd name="connsiteX869" fmla="*/ 1065307 w 4561834"/>
              <a:gd name="connsiteY869" fmla="*/ 499990 h 4901727"/>
              <a:gd name="connsiteX870" fmla="*/ 1033491 w 4561834"/>
              <a:gd name="connsiteY870" fmla="*/ 505311 h 4901727"/>
              <a:gd name="connsiteX871" fmla="*/ 1039354 w 4561834"/>
              <a:gd name="connsiteY871" fmla="*/ 498732 h 4901727"/>
              <a:gd name="connsiteX872" fmla="*/ 3130089 w 4561834"/>
              <a:gd name="connsiteY872" fmla="*/ 497962 h 4901727"/>
              <a:gd name="connsiteX873" fmla="*/ 3124932 w 4561834"/>
              <a:gd name="connsiteY873" fmla="*/ 502707 h 4901727"/>
              <a:gd name="connsiteX874" fmla="*/ 3138632 w 4561834"/>
              <a:gd name="connsiteY874" fmla="*/ 507349 h 4901727"/>
              <a:gd name="connsiteX875" fmla="*/ 3139085 w 4561834"/>
              <a:gd name="connsiteY875" fmla="*/ 507802 h 4901727"/>
              <a:gd name="connsiteX876" fmla="*/ 3130089 w 4561834"/>
              <a:gd name="connsiteY876" fmla="*/ 497962 h 4901727"/>
              <a:gd name="connsiteX877" fmla="*/ 3891788 w 4561834"/>
              <a:gd name="connsiteY877" fmla="*/ 496036 h 4901727"/>
              <a:gd name="connsiteX878" fmla="*/ 3884194 w 4561834"/>
              <a:gd name="connsiteY878" fmla="*/ 500799 h 4901727"/>
              <a:gd name="connsiteX879" fmla="*/ 3905593 w 4561834"/>
              <a:gd name="connsiteY879" fmla="*/ 505780 h 4901727"/>
              <a:gd name="connsiteX880" fmla="*/ 3891788 w 4561834"/>
              <a:gd name="connsiteY880" fmla="*/ 496036 h 4901727"/>
              <a:gd name="connsiteX881" fmla="*/ 3175570 w 4561834"/>
              <a:gd name="connsiteY881" fmla="*/ 482511 h 4901727"/>
              <a:gd name="connsiteX882" fmla="*/ 3184147 w 4561834"/>
              <a:gd name="connsiteY882" fmla="*/ 483233 h 4901727"/>
              <a:gd name="connsiteX883" fmla="*/ 3177184 w 4561834"/>
              <a:gd name="connsiteY883" fmla="*/ 488667 h 4901727"/>
              <a:gd name="connsiteX884" fmla="*/ 3172569 w 4561834"/>
              <a:gd name="connsiteY884" fmla="*/ 488305 h 4901727"/>
              <a:gd name="connsiteX885" fmla="*/ 3169713 w 4561834"/>
              <a:gd name="connsiteY885" fmla="*/ 485933 h 4901727"/>
              <a:gd name="connsiteX886" fmla="*/ 3171473 w 4561834"/>
              <a:gd name="connsiteY886" fmla="*/ 482898 h 4901727"/>
              <a:gd name="connsiteX887" fmla="*/ 3175570 w 4561834"/>
              <a:gd name="connsiteY887" fmla="*/ 482511 h 4901727"/>
              <a:gd name="connsiteX888" fmla="*/ 786894 w 4561834"/>
              <a:gd name="connsiteY888" fmla="*/ 481195 h 4901727"/>
              <a:gd name="connsiteX889" fmla="*/ 759494 w 4561834"/>
              <a:gd name="connsiteY889" fmla="*/ 489120 h 4901727"/>
              <a:gd name="connsiteX890" fmla="*/ 786894 w 4561834"/>
              <a:gd name="connsiteY890" fmla="*/ 481195 h 4901727"/>
              <a:gd name="connsiteX891" fmla="*/ 3961142 w 4561834"/>
              <a:gd name="connsiteY891" fmla="*/ 480022 h 4901727"/>
              <a:gd name="connsiteX892" fmla="*/ 3974092 w 4561834"/>
              <a:gd name="connsiteY892" fmla="*/ 480645 h 4901727"/>
              <a:gd name="connsiteX893" fmla="*/ 3963562 w 4561834"/>
              <a:gd name="connsiteY893" fmla="*/ 486532 h 4901727"/>
              <a:gd name="connsiteX894" fmla="*/ 3956636 w 4561834"/>
              <a:gd name="connsiteY894" fmla="*/ 486228 h 4901727"/>
              <a:gd name="connsiteX895" fmla="*/ 3952100 w 4561834"/>
              <a:gd name="connsiteY895" fmla="*/ 483808 h 4901727"/>
              <a:gd name="connsiteX896" fmla="*/ 3954970 w 4561834"/>
              <a:gd name="connsiteY896" fmla="*/ 480422 h 4901727"/>
              <a:gd name="connsiteX897" fmla="*/ 3961142 w 4561834"/>
              <a:gd name="connsiteY897" fmla="*/ 480022 h 4901727"/>
              <a:gd name="connsiteX898" fmla="*/ 845132 w 4561834"/>
              <a:gd name="connsiteY898" fmla="*/ 478336 h 4901727"/>
              <a:gd name="connsiteX899" fmla="*/ 871131 w 4561834"/>
              <a:gd name="connsiteY899" fmla="*/ 482214 h 4901727"/>
              <a:gd name="connsiteX900" fmla="*/ 825842 w 4561834"/>
              <a:gd name="connsiteY900" fmla="*/ 486856 h 4901727"/>
              <a:gd name="connsiteX901" fmla="*/ 845132 w 4561834"/>
              <a:gd name="connsiteY901" fmla="*/ 478336 h 4901727"/>
              <a:gd name="connsiteX902" fmla="*/ 3313214 w 4561834"/>
              <a:gd name="connsiteY902" fmla="*/ 473624 h 4901727"/>
              <a:gd name="connsiteX903" fmla="*/ 3313214 w 4561834"/>
              <a:gd name="connsiteY903" fmla="*/ 473964 h 4901727"/>
              <a:gd name="connsiteX904" fmla="*/ 3313025 w 4561834"/>
              <a:gd name="connsiteY904" fmla="*/ 473744 h 4901727"/>
              <a:gd name="connsiteX905" fmla="*/ 3172366 w 4561834"/>
              <a:gd name="connsiteY905" fmla="*/ 465699 h 4901727"/>
              <a:gd name="connsiteX906" fmla="*/ 3172366 w 4561834"/>
              <a:gd name="connsiteY906" fmla="*/ 480191 h 4901727"/>
              <a:gd name="connsiteX907" fmla="*/ 3168403 w 4561834"/>
              <a:gd name="connsiteY907" fmla="*/ 470341 h 4901727"/>
              <a:gd name="connsiteX908" fmla="*/ 3162516 w 4561834"/>
              <a:gd name="connsiteY908" fmla="*/ 475436 h 4901727"/>
              <a:gd name="connsiteX909" fmla="*/ 3172366 w 4561834"/>
              <a:gd name="connsiteY909" fmla="*/ 465699 h 4901727"/>
              <a:gd name="connsiteX910" fmla="*/ 3309328 w 4561834"/>
              <a:gd name="connsiteY910" fmla="*/ 463815 h 4901727"/>
              <a:gd name="connsiteX911" fmla="*/ 3328166 w 4561834"/>
              <a:gd name="connsiteY911" fmla="*/ 464664 h 4901727"/>
              <a:gd name="connsiteX912" fmla="*/ 3312869 w 4561834"/>
              <a:gd name="connsiteY912" fmla="*/ 473562 h 4901727"/>
              <a:gd name="connsiteX913" fmla="*/ 3313025 w 4561834"/>
              <a:gd name="connsiteY913" fmla="*/ 473744 h 4901727"/>
              <a:gd name="connsiteX914" fmla="*/ 3307645 w 4561834"/>
              <a:gd name="connsiteY914" fmla="*/ 477144 h 4901727"/>
              <a:gd name="connsiteX915" fmla="*/ 3283890 w 4561834"/>
              <a:gd name="connsiteY915" fmla="*/ 473624 h 4901727"/>
              <a:gd name="connsiteX916" fmla="*/ 3291880 w 4561834"/>
              <a:gd name="connsiteY916" fmla="*/ 469850 h 4901727"/>
              <a:gd name="connsiteX917" fmla="*/ 3291482 w 4561834"/>
              <a:gd name="connsiteY917" fmla="*/ 469759 h 4901727"/>
              <a:gd name="connsiteX918" fmla="*/ 3291934 w 4561834"/>
              <a:gd name="connsiteY918" fmla="*/ 469080 h 4901727"/>
              <a:gd name="connsiteX919" fmla="*/ 3309328 w 4561834"/>
              <a:gd name="connsiteY919" fmla="*/ 463815 h 4901727"/>
              <a:gd name="connsiteX920" fmla="*/ 3224349 w 4561834"/>
              <a:gd name="connsiteY920" fmla="*/ 462458 h 4901727"/>
              <a:gd name="connsiteX921" fmla="*/ 3235097 w 4561834"/>
              <a:gd name="connsiteY921" fmla="*/ 473269 h 4901727"/>
              <a:gd name="connsiteX922" fmla="*/ 3220491 w 4561834"/>
              <a:gd name="connsiteY922" fmla="*/ 468740 h 4901727"/>
              <a:gd name="connsiteX923" fmla="*/ 3220944 w 4561834"/>
              <a:gd name="connsiteY923" fmla="*/ 468061 h 4901727"/>
              <a:gd name="connsiteX924" fmla="*/ 3224349 w 4561834"/>
              <a:gd name="connsiteY924" fmla="*/ 462458 h 4901727"/>
              <a:gd name="connsiteX925" fmla="*/ 4162593 w 4561834"/>
              <a:gd name="connsiteY925" fmla="*/ 460604 h 4901727"/>
              <a:gd name="connsiteX926" fmla="*/ 4191139 w 4561834"/>
              <a:gd name="connsiteY926" fmla="*/ 461397 h 4901727"/>
              <a:gd name="connsiteX927" fmla="*/ 4136340 w 4561834"/>
              <a:gd name="connsiteY927" fmla="*/ 466605 h 4901727"/>
              <a:gd name="connsiteX928" fmla="*/ 4136340 w 4561834"/>
              <a:gd name="connsiteY928" fmla="*/ 465926 h 4901727"/>
              <a:gd name="connsiteX929" fmla="*/ 4162593 w 4561834"/>
              <a:gd name="connsiteY929" fmla="*/ 460604 h 4901727"/>
              <a:gd name="connsiteX930" fmla="*/ 4033909 w 4561834"/>
              <a:gd name="connsiteY930" fmla="*/ 460256 h 4901727"/>
              <a:gd name="connsiteX931" fmla="*/ 4050404 w 4561834"/>
              <a:gd name="connsiteY931" fmla="*/ 470907 h 4901727"/>
              <a:gd name="connsiteX932" fmla="*/ 4028892 w 4561834"/>
              <a:gd name="connsiteY932" fmla="*/ 466265 h 4901727"/>
              <a:gd name="connsiteX933" fmla="*/ 4028892 w 4561834"/>
              <a:gd name="connsiteY933" fmla="*/ 465926 h 4901727"/>
              <a:gd name="connsiteX934" fmla="*/ 4033909 w 4561834"/>
              <a:gd name="connsiteY934" fmla="*/ 460256 h 4901727"/>
              <a:gd name="connsiteX935" fmla="*/ 3199639 w 4561834"/>
              <a:gd name="connsiteY935" fmla="*/ 453687 h 4901727"/>
              <a:gd name="connsiteX936" fmla="*/ 3193078 w 4561834"/>
              <a:gd name="connsiteY936" fmla="*/ 461961 h 4901727"/>
              <a:gd name="connsiteX937" fmla="*/ 3183581 w 4561834"/>
              <a:gd name="connsiteY937" fmla="*/ 462513 h 4901727"/>
              <a:gd name="connsiteX938" fmla="*/ 3191195 w 4561834"/>
              <a:gd name="connsiteY938" fmla="*/ 456470 h 4901727"/>
              <a:gd name="connsiteX939" fmla="*/ 3200451 w 4561834"/>
              <a:gd name="connsiteY939" fmla="*/ 452663 h 4901727"/>
              <a:gd name="connsiteX940" fmla="*/ 3199998 w 4561834"/>
              <a:gd name="connsiteY940" fmla="*/ 453569 h 4901727"/>
              <a:gd name="connsiteX941" fmla="*/ 3199639 w 4561834"/>
              <a:gd name="connsiteY941" fmla="*/ 453687 h 4901727"/>
              <a:gd name="connsiteX942" fmla="*/ 3997094 w 4561834"/>
              <a:gd name="connsiteY942" fmla="*/ 451445 h 4901727"/>
              <a:gd name="connsiteX943" fmla="*/ 3986603 w 4561834"/>
              <a:gd name="connsiteY943" fmla="*/ 460336 h 4901727"/>
              <a:gd name="connsiteX944" fmla="*/ 3972167 w 4561834"/>
              <a:gd name="connsiteY944" fmla="*/ 460944 h 4901727"/>
              <a:gd name="connsiteX945" fmla="*/ 3984140 w 4561834"/>
              <a:gd name="connsiteY945" fmla="*/ 454391 h 4901727"/>
              <a:gd name="connsiteX946" fmla="*/ 3997642 w 4561834"/>
              <a:gd name="connsiteY946" fmla="*/ 450981 h 4901727"/>
              <a:gd name="connsiteX947" fmla="*/ 3997642 w 4561834"/>
              <a:gd name="connsiteY947" fmla="*/ 451320 h 4901727"/>
              <a:gd name="connsiteX948" fmla="*/ 3997094 w 4561834"/>
              <a:gd name="connsiteY948" fmla="*/ 451445 h 4901727"/>
              <a:gd name="connsiteX949" fmla="*/ 3242989 w 4561834"/>
              <a:gd name="connsiteY949" fmla="*/ 430874 h 4901727"/>
              <a:gd name="connsiteX950" fmla="*/ 3206452 w 4561834"/>
              <a:gd name="connsiteY950" fmla="*/ 452776 h 4901727"/>
              <a:gd name="connsiteX951" fmla="*/ 3224632 w 4561834"/>
              <a:gd name="connsiteY951" fmla="*/ 437597 h 4901727"/>
              <a:gd name="connsiteX952" fmla="*/ 3246872 w 4561834"/>
              <a:gd name="connsiteY952" fmla="*/ 428547 h 4901727"/>
              <a:gd name="connsiteX953" fmla="*/ 3246872 w 4561834"/>
              <a:gd name="connsiteY953" fmla="*/ 429452 h 4901727"/>
              <a:gd name="connsiteX954" fmla="*/ 3242989 w 4561834"/>
              <a:gd name="connsiteY954" fmla="*/ 430874 h 4901727"/>
              <a:gd name="connsiteX955" fmla="*/ 4068066 w 4561834"/>
              <a:gd name="connsiteY955" fmla="*/ 426751 h 4901727"/>
              <a:gd name="connsiteX956" fmla="*/ 4068066 w 4561834"/>
              <a:gd name="connsiteY956" fmla="*/ 426977 h 4901727"/>
              <a:gd name="connsiteX957" fmla="*/ 4007379 w 4561834"/>
              <a:gd name="connsiteY957" fmla="*/ 451546 h 4901727"/>
              <a:gd name="connsiteX958" fmla="*/ 4068066 w 4561834"/>
              <a:gd name="connsiteY958" fmla="*/ 426751 h 4901727"/>
              <a:gd name="connsiteX959" fmla="*/ 3466569 w 4561834"/>
              <a:gd name="connsiteY959" fmla="*/ 417693 h 4901727"/>
              <a:gd name="connsiteX960" fmla="*/ 3460975 w 4561834"/>
              <a:gd name="connsiteY960" fmla="*/ 456739 h 4901727"/>
              <a:gd name="connsiteX961" fmla="*/ 3458824 w 4561834"/>
              <a:gd name="connsiteY961" fmla="*/ 422093 h 4901727"/>
              <a:gd name="connsiteX962" fmla="*/ 3462433 w 4561834"/>
              <a:gd name="connsiteY962" fmla="*/ 418653 h 4901727"/>
              <a:gd name="connsiteX963" fmla="*/ 3466636 w 4561834"/>
              <a:gd name="connsiteY963" fmla="*/ 417224 h 4901727"/>
              <a:gd name="connsiteX964" fmla="*/ 3466636 w 4561834"/>
              <a:gd name="connsiteY964" fmla="*/ 417677 h 4901727"/>
              <a:gd name="connsiteX965" fmla="*/ 3466569 w 4561834"/>
              <a:gd name="connsiteY965" fmla="*/ 417693 h 4901727"/>
              <a:gd name="connsiteX966" fmla="*/ 4400940 w 4561834"/>
              <a:gd name="connsiteY966" fmla="*/ 414183 h 4901727"/>
              <a:gd name="connsiteX967" fmla="*/ 4392674 w 4561834"/>
              <a:gd name="connsiteY967" fmla="*/ 453698 h 4901727"/>
              <a:gd name="connsiteX968" fmla="*/ 4389051 w 4561834"/>
              <a:gd name="connsiteY968" fmla="*/ 419052 h 4901727"/>
              <a:gd name="connsiteX969" fmla="*/ 4400940 w 4561834"/>
              <a:gd name="connsiteY969" fmla="*/ 414183 h 4901727"/>
              <a:gd name="connsiteX970" fmla="*/ 3464258 w 4561834"/>
              <a:gd name="connsiteY970" fmla="*/ 387446 h 4901727"/>
              <a:gd name="connsiteX971" fmla="*/ 3396325 w 4561834"/>
              <a:gd name="connsiteY971" fmla="*/ 461041 h 4901727"/>
              <a:gd name="connsiteX972" fmla="*/ 3360774 w 4561834"/>
              <a:gd name="connsiteY972" fmla="*/ 415752 h 4901727"/>
              <a:gd name="connsiteX973" fmla="*/ 3397005 w 4561834"/>
              <a:gd name="connsiteY973" fmla="*/ 411223 h 4901727"/>
              <a:gd name="connsiteX974" fmla="*/ 3393268 w 4561834"/>
              <a:gd name="connsiteY974" fmla="*/ 396278 h 4901727"/>
              <a:gd name="connsiteX975" fmla="*/ 3464258 w 4561834"/>
              <a:gd name="connsiteY975" fmla="*/ 387446 h 4901727"/>
              <a:gd name="connsiteX976" fmla="*/ 4396750 w 4561834"/>
              <a:gd name="connsiteY976" fmla="*/ 384405 h 4901727"/>
              <a:gd name="connsiteX977" fmla="*/ 4294850 w 4561834"/>
              <a:gd name="connsiteY977" fmla="*/ 458000 h 4901727"/>
              <a:gd name="connsiteX978" fmla="*/ 4240391 w 4561834"/>
              <a:gd name="connsiteY978" fmla="*/ 412712 h 4901727"/>
              <a:gd name="connsiteX979" fmla="*/ 4295190 w 4561834"/>
              <a:gd name="connsiteY979" fmla="*/ 407956 h 4901727"/>
              <a:gd name="connsiteX980" fmla="*/ 4289416 w 4561834"/>
              <a:gd name="connsiteY980" fmla="*/ 393124 h 4901727"/>
              <a:gd name="connsiteX981" fmla="*/ 4396750 w 4561834"/>
              <a:gd name="connsiteY981" fmla="*/ 384405 h 4901727"/>
              <a:gd name="connsiteX982" fmla="*/ 1183964 w 4561834"/>
              <a:gd name="connsiteY982" fmla="*/ 382691 h 4901727"/>
              <a:gd name="connsiteX983" fmla="*/ 1155658 w 4561834"/>
              <a:gd name="connsiteY983" fmla="*/ 408393 h 4901727"/>
              <a:gd name="connsiteX984" fmla="*/ 1160074 w 4561834"/>
              <a:gd name="connsiteY984" fmla="*/ 402505 h 4901727"/>
              <a:gd name="connsiteX985" fmla="*/ 1110369 w 4561834"/>
              <a:gd name="connsiteY985" fmla="*/ 401826 h 4901727"/>
              <a:gd name="connsiteX986" fmla="*/ 1058853 w 4561834"/>
              <a:gd name="connsiteY986" fmla="*/ 395372 h 4901727"/>
              <a:gd name="connsiteX987" fmla="*/ 1058853 w 4561834"/>
              <a:gd name="connsiteY987" fmla="*/ 394693 h 4901727"/>
              <a:gd name="connsiteX988" fmla="*/ 1119427 w 4561834"/>
              <a:gd name="connsiteY988" fmla="*/ 386767 h 4901727"/>
              <a:gd name="connsiteX989" fmla="*/ 1183964 w 4561834"/>
              <a:gd name="connsiteY989" fmla="*/ 382691 h 4901727"/>
              <a:gd name="connsiteX990" fmla="*/ 812340 w 4561834"/>
              <a:gd name="connsiteY990" fmla="*/ 373945 h 4901727"/>
              <a:gd name="connsiteX991" fmla="*/ 834334 w 4561834"/>
              <a:gd name="connsiteY991" fmla="*/ 376690 h 4901727"/>
              <a:gd name="connsiteX992" fmla="*/ 792555 w 4561834"/>
              <a:gd name="connsiteY992" fmla="*/ 380880 h 4901727"/>
              <a:gd name="connsiteX993" fmla="*/ 812340 w 4561834"/>
              <a:gd name="connsiteY993" fmla="*/ 373945 h 4901727"/>
              <a:gd name="connsiteX994" fmla="*/ 1296247 w 4561834"/>
              <a:gd name="connsiteY994" fmla="*/ 371391 h 4901727"/>
              <a:gd name="connsiteX995" fmla="*/ 1275938 w 4561834"/>
              <a:gd name="connsiteY995" fmla="*/ 379109 h 4901727"/>
              <a:gd name="connsiteX996" fmla="*/ 1194720 w 4561834"/>
              <a:gd name="connsiteY996" fmla="*/ 395938 h 4901727"/>
              <a:gd name="connsiteX997" fmla="*/ 1187587 w 4561834"/>
              <a:gd name="connsiteY997" fmla="*/ 387107 h 4901727"/>
              <a:gd name="connsiteX998" fmla="*/ 1271942 w 4561834"/>
              <a:gd name="connsiteY998" fmla="*/ 371679 h 4901727"/>
              <a:gd name="connsiteX999" fmla="*/ 1298092 w 4561834"/>
              <a:gd name="connsiteY999" fmla="*/ 370690 h 4901727"/>
              <a:gd name="connsiteX1000" fmla="*/ 1298092 w 4561834"/>
              <a:gd name="connsiteY1000" fmla="*/ 371369 h 4901727"/>
              <a:gd name="connsiteX1001" fmla="*/ 1296247 w 4561834"/>
              <a:gd name="connsiteY1001" fmla="*/ 371391 h 4901727"/>
              <a:gd name="connsiteX1002" fmla="*/ 1033378 w 4561834"/>
              <a:gd name="connsiteY1002" fmla="*/ 369558 h 4901727"/>
              <a:gd name="connsiteX1003" fmla="*/ 1035756 w 4561834"/>
              <a:gd name="connsiteY1003" fmla="*/ 384163 h 4901727"/>
              <a:gd name="connsiteX1004" fmla="*/ 1028963 w 4561834"/>
              <a:gd name="connsiteY1004" fmla="*/ 375219 h 4901727"/>
              <a:gd name="connsiteX1005" fmla="*/ 1021943 w 4561834"/>
              <a:gd name="connsiteY1005" fmla="*/ 381446 h 4901727"/>
              <a:gd name="connsiteX1006" fmla="*/ 1033378 w 4561834"/>
              <a:gd name="connsiteY1006" fmla="*/ 369558 h 4901727"/>
              <a:gd name="connsiteX1007" fmla="*/ 1369130 w 4561834"/>
              <a:gd name="connsiteY1007" fmla="*/ 361503 h 4901727"/>
              <a:gd name="connsiteX1008" fmla="*/ 1370781 w 4561834"/>
              <a:gd name="connsiteY1008" fmla="*/ 365821 h 4901727"/>
              <a:gd name="connsiteX1009" fmla="*/ 1338173 w 4561834"/>
              <a:gd name="connsiteY1009" fmla="*/ 372615 h 4901727"/>
              <a:gd name="connsiteX1010" fmla="*/ 1342588 w 4561834"/>
              <a:gd name="connsiteY1010" fmla="*/ 366614 h 4901727"/>
              <a:gd name="connsiteX1011" fmla="*/ 1369130 w 4561834"/>
              <a:gd name="connsiteY1011" fmla="*/ 361503 h 4901727"/>
              <a:gd name="connsiteX1012" fmla="*/ 1214164 w 4561834"/>
              <a:gd name="connsiteY1012" fmla="*/ 340196 h 4901727"/>
              <a:gd name="connsiteX1013" fmla="*/ 1223478 w 4561834"/>
              <a:gd name="connsiteY1013" fmla="*/ 345555 h 4901727"/>
              <a:gd name="connsiteX1014" fmla="*/ 1183737 w 4561834"/>
              <a:gd name="connsiteY1014" fmla="*/ 353141 h 4901727"/>
              <a:gd name="connsiteX1015" fmla="*/ 1214164 w 4561834"/>
              <a:gd name="connsiteY1015" fmla="*/ 340196 h 4901727"/>
              <a:gd name="connsiteX1016" fmla="*/ 1421618 w 4561834"/>
              <a:gd name="connsiteY1016" fmla="*/ 309889 h 4901727"/>
              <a:gd name="connsiteX1017" fmla="*/ 1432034 w 4561834"/>
              <a:gd name="connsiteY1017" fmla="*/ 317928 h 4901727"/>
              <a:gd name="connsiteX1018" fmla="*/ 1413579 w 4561834"/>
              <a:gd name="connsiteY1018" fmla="*/ 326873 h 4901727"/>
              <a:gd name="connsiteX1019" fmla="*/ 1421618 w 4561834"/>
              <a:gd name="connsiteY1019" fmla="*/ 310116 h 4901727"/>
              <a:gd name="connsiteX1020" fmla="*/ 2094737 w 4561834"/>
              <a:gd name="connsiteY1020" fmla="*/ 193865 h 4901727"/>
              <a:gd name="connsiteX1021" fmla="*/ 2059285 w 4561834"/>
              <a:gd name="connsiteY1021" fmla="*/ 202215 h 4901727"/>
              <a:gd name="connsiteX1022" fmla="*/ 2093365 w 4561834"/>
              <a:gd name="connsiteY1022" fmla="*/ 200517 h 4901727"/>
              <a:gd name="connsiteX1023" fmla="*/ 2093251 w 4561834"/>
              <a:gd name="connsiteY1023" fmla="*/ 200970 h 4901727"/>
              <a:gd name="connsiteX1024" fmla="*/ 2094737 w 4561834"/>
              <a:gd name="connsiteY1024" fmla="*/ 193865 h 4901727"/>
              <a:gd name="connsiteX1025" fmla="*/ 3085375 w 4561834"/>
              <a:gd name="connsiteY1025" fmla="*/ 188671 h 4901727"/>
              <a:gd name="connsiteX1026" fmla="*/ 3103533 w 4561834"/>
              <a:gd name="connsiteY1026" fmla="*/ 202668 h 4901727"/>
              <a:gd name="connsiteX1027" fmla="*/ 3063565 w 4561834"/>
              <a:gd name="connsiteY1027" fmla="*/ 190666 h 4901727"/>
              <a:gd name="connsiteX1028" fmla="*/ 3063565 w 4561834"/>
              <a:gd name="connsiteY1028" fmla="*/ 190214 h 4901727"/>
              <a:gd name="connsiteX1029" fmla="*/ 3085375 w 4561834"/>
              <a:gd name="connsiteY1029" fmla="*/ 188671 h 4901727"/>
              <a:gd name="connsiteX1030" fmla="*/ 3034313 w 4561834"/>
              <a:gd name="connsiteY1030" fmla="*/ 185486 h 4901727"/>
              <a:gd name="connsiteX1031" fmla="*/ 3038421 w 4561834"/>
              <a:gd name="connsiteY1031" fmla="*/ 189067 h 4901727"/>
              <a:gd name="connsiteX1032" fmla="*/ 3033721 w 4561834"/>
              <a:gd name="connsiteY1032" fmla="*/ 186100 h 4901727"/>
              <a:gd name="connsiteX1033" fmla="*/ 2210691 w 4561834"/>
              <a:gd name="connsiteY1033" fmla="*/ 181722 h 4901727"/>
              <a:gd name="connsiteX1034" fmla="*/ 2180093 w 4561834"/>
              <a:gd name="connsiteY1034" fmla="*/ 190893 h 4901727"/>
              <a:gd name="connsiteX1035" fmla="*/ 2190283 w 4561834"/>
              <a:gd name="connsiteY1035" fmla="*/ 193837 h 4901727"/>
              <a:gd name="connsiteX1036" fmla="*/ 2190170 w 4561834"/>
              <a:gd name="connsiteY1036" fmla="*/ 194289 h 4901727"/>
              <a:gd name="connsiteX1037" fmla="*/ 2210691 w 4561834"/>
              <a:gd name="connsiteY1037" fmla="*/ 181722 h 4901727"/>
              <a:gd name="connsiteX1038" fmla="*/ 2309930 w 4561834"/>
              <a:gd name="connsiteY1038" fmla="*/ 171815 h 4901727"/>
              <a:gd name="connsiteX1039" fmla="*/ 2296032 w 4561834"/>
              <a:gd name="connsiteY1039" fmla="*/ 176853 h 4901727"/>
              <a:gd name="connsiteX1040" fmla="*/ 2295919 w 4561834"/>
              <a:gd name="connsiteY1040" fmla="*/ 177306 h 4901727"/>
              <a:gd name="connsiteX1041" fmla="*/ 2334188 w 4561834"/>
              <a:gd name="connsiteY1041" fmla="*/ 172211 h 4901727"/>
              <a:gd name="connsiteX1042" fmla="*/ 2309930 w 4561834"/>
              <a:gd name="connsiteY1042" fmla="*/ 171815 h 4901727"/>
              <a:gd name="connsiteX1043" fmla="*/ 2197189 w 4561834"/>
              <a:gd name="connsiteY1043" fmla="*/ 156926 h 4901727"/>
              <a:gd name="connsiteX1044" fmla="*/ 2181268 w 4561834"/>
              <a:gd name="connsiteY1044" fmla="*/ 165630 h 4901727"/>
              <a:gd name="connsiteX1045" fmla="*/ 2168954 w 4561834"/>
              <a:gd name="connsiteY1045" fmla="*/ 167317 h 4901727"/>
              <a:gd name="connsiteX1046" fmla="*/ 2163779 w 4561834"/>
              <a:gd name="connsiteY1046" fmla="*/ 166534 h 4901727"/>
              <a:gd name="connsiteX1047" fmla="*/ 2176343 w 4561834"/>
              <a:gd name="connsiteY1047" fmla="*/ 159955 h 4901727"/>
              <a:gd name="connsiteX1048" fmla="*/ 2197189 w 4561834"/>
              <a:gd name="connsiteY1048" fmla="*/ 156926 h 4901727"/>
              <a:gd name="connsiteX1049" fmla="*/ 2230477 w 4561834"/>
              <a:gd name="connsiteY1049" fmla="*/ 121941 h 4901727"/>
              <a:gd name="connsiteX1050" fmla="*/ 2191189 w 4561834"/>
              <a:gd name="connsiteY1050" fmla="*/ 138471 h 4901727"/>
              <a:gd name="connsiteX1051" fmla="*/ 2230477 w 4561834"/>
              <a:gd name="connsiteY1051" fmla="*/ 121941 h 4901727"/>
              <a:gd name="connsiteX1052" fmla="*/ 2289841 w 4561834"/>
              <a:gd name="connsiteY1052" fmla="*/ 121808 h 4901727"/>
              <a:gd name="connsiteX1053" fmla="*/ 2318563 w 4561834"/>
              <a:gd name="connsiteY1053" fmla="*/ 128734 h 4901727"/>
              <a:gd name="connsiteX1054" fmla="*/ 2300561 w 4561834"/>
              <a:gd name="connsiteY1054" fmla="*/ 141612 h 4901727"/>
              <a:gd name="connsiteX1055" fmla="*/ 2282559 w 4561834"/>
              <a:gd name="connsiteY1055" fmla="*/ 128734 h 4901727"/>
              <a:gd name="connsiteX1056" fmla="*/ 2289841 w 4561834"/>
              <a:gd name="connsiteY1056" fmla="*/ 121808 h 4901727"/>
              <a:gd name="connsiteX1057" fmla="*/ 2460921 w 4561834"/>
              <a:gd name="connsiteY1057" fmla="*/ 105855 h 4901727"/>
              <a:gd name="connsiteX1058" fmla="*/ 2459865 w 4561834"/>
              <a:gd name="connsiteY1058" fmla="*/ 106089 h 4901727"/>
              <a:gd name="connsiteX1059" fmla="*/ 2459865 w 4561834"/>
              <a:gd name="connsiteY1059" fmla="*/ 105863 h 4901727"/>
              <a:gd name="connsiteX1060" fmla="*/ 2552141 w 4561834"/>
              <a:gd name="connsiteY1060" fmla="*/ 92729 h 4901727"/>
              <a:gd name="connsiteX1061" fmla="*/ 2511352 w 4561834"/>
              <a:gd name="connsiteY1061" fmla="*/ 105495 h 4901727"/>
              <a:gd name="connsiteX1062" fmla="*/ 2460921 w 4561834"/>
              <a:gd name="connsiteY1062" fmla="*/ 105855 h 4901727"/>
              <a:gd name="connsiteX1063" fmla="*/ 2503413 w 4561834"/>
              <a:gd name="connsiteY1063" fmla="*/ 96437 h 4901727"/>
              <a:gd name="connsiteX1064" fmla="*/ 2552141 w 4561834"/>
              <a:gd name="connsiteY1064" fmla="*/ 92729 h 4901727"/>
              <a:gd name="connsiteX1065" fmla="*/ 2341548 w 4561834"/>
              <a:gd name="connsiteY1065" fmla="*/ 80727 h 4901727"/>
              <a:gd name="connsiteX1066" fmla="*/ 2295240 w 4561834"/>
              <a:gd name="connsiteY1066" fmla="*/ 101900 h 4901727"/>
              <a:gd name="connsiteX1067" fmla="*/ 2245875 w 4561834"/>
              <a:gd name="connsiteY1067" fmla="*/ 119223 h 4901727"/>
              <a:gd name="connsiteX1068" fmla="*/ 2289692 w 4561834"/>
              <a:gd name="connsiteY1068" fmla="*/ 95560 h 4901727"/>
              <a:gd name="connsiteX1069" fmla="*/ 2341548 w 4561834"/>
              <a:gd name="connsiteY1069" fmla="*/ 80727 h 4901727"/>
              <a:gd name="connsiteX1070" fmla="*/ 2970157 w 4561834"/>
              <a:gd name="connsiteY1070" fmla="*/ 66235 h 4901727"/>
              <a:gd name="connsiteX1071" fmla="*/ 2927586 w 4561834"/>
              <a:gd name="connsiteY1071" fmla="*/ 90125 h 4901727"/>
              <a:gd name="connsiteX1072" fmla="*/ 3018729 w 4561834"/>
              <a:gd name="connsiteY1072" fmla="*/ 88993 h 4901727"/>
              <a:gd name="connsiteX1073" fmla="*/ 2982498 w 4561834"/>
              <a:gd name="connsiteY1073" fmla="*/ 98390 h 4901727"/>
              <a:gd name="connsiteX1074" fmla="*/ 2941172 w 4561834"/>
              <a:gd name="connsiteY1074" fmla="*/ 100088 h 4901727"/>
              <a:gd name="connsiteX1075" fmla="*/ 2983178 w 4561834"/>
              <a:gd name="connsiteY1075" fmla="*/ 132470 h 4901727"/>
              <a:gd name="connsiteX1076" fmla="*/ 3025636 w 4561834"/>
              <a:gd name="connsiteY1076" fmla="*/ 154095 h 4901727"/>
              <a:gd name="connsiteX1077" fmla="*/ 3030731 w 4561834"/>
              <a:gd name="connsiteY1077" fmla="*/ 184213 h 4901727"/>
              <a:gd name="connsiteX1078" fmla="*/ 3033721 w 4561834"/>
              <a:gd name="connsiteY1078" fmla="*/ 186100 h 4901727"/>
              <a:gd name="connsiteX1079" fmla="*/ 3030731 w 4561834"/>
              <a:gd name="connsiteY1079" fmla="*/ 189195 h 4901727"/>
              <a:gd name="connsiteX1080" fmla="*/ 3032656 w 4561834"/>
              <a:gd name="connsiteY1080" fmla="*/ 214217 h 4901727"/>
              <a:gd name="connsiteX1081" fmla="*/ 3110326 w 4561834"/>
              <a:gd name="connsiteY1081" fmla="*/ 253958 h 4901727"/>
              <a:gd name="connsiteX1082" fmla="*/ 3006501 w 4561834"/>
              <a:gd name="connsiteY1082" fmla="*/ 262223 h 4901727"/>
              <a:gd name="connsiteX1083" fmla="*/ 3074435 w 4561834"/>
              <a:gd name="connsiteY1083" fmla="*/ 326307 h 4901727"/>
              <a:gd name="connsiteX1084" fmla="*/ 3078850 w 4561834"/>
              <a:gd name="connsiteY1084" fmla="*/ 351329 h 4901727"/>
              <a:gd name="connsiteX1085" fmla="*/ 3056206 w 4561834"/>
              <a:gd name="connsiteY1085" fmla="*/ 349970 h 4901727"/>
              <a:gd name="connsiteX1086" fmla="*/ 3045903 w 4561834"/>
              <a:gd name="connsiteY1086" fmla="*/ 359255 h 4901727"/>
              <a:gd name="connsiteX1087" fmla="*/ 3059602 w 4561834"/>
              <a:gd name="connsiteY1087" fmla="*/ 389938 h 4901727"/>
              <a:gd name="connsiteX1088" fmla="*/ 3030504 w 4561834"/>
              <a:gd name="connsiteY1088" fmla="*/ 398090 h 4901727"/>
              <a:gd name="connsiteX1089" fmla="*/ 3051790 w 4561834"/>
              <a:gd name="connsiteY1089" fmla="*/ 409412 h 4901727"/>
              <a:gd name="connsiteX1090" fmla="*/ 3035486 w 4561834"/>
              <a:gd name="connsiteY1090" fmla="*/ 418357 h 4901727"/>
              <a:gd name="connsiteX1091" fmla="*/ 3032542 w 4561834"/>
              <a:gd name="connsiteY1091" fmla="*/ 462966 h 4901727"/>
              <a:gd name="connsiteX1092" fmla="*/ 3036884 w 4561834"/>
              <a:gd name="connsiteY1092" fmla="*/ 470621 h 4901727"/>
              <a:gd name="connsiteX1093" fmla="*/ 3091305 w 4561834"/>
              <a:gd name="connsiteY1093" fmla="*/ 483530 h 4901727"/>
              <a:gd name="connsiteX1094" fmla="*/ 3166598 w 4561834"/>
              <a:gd name="connsiteY1094" fmla="*/ 483346 h 4901727"/>
              <a:gd name="connsiteX1095" fmla="*/ 3169713 w 4561834"/>
              <a:gd name="connsiteY1095" fmla="*/ 485933 h 4901727"/>
              <a:gd name="connsiteX1096" fmla="*/ 3168522 w 4561834"/>
              <a:gd name="connsiteY1096" fmla="*/ 487988 h 4901727"/>
              <a:gd name="connsiteX1097" fmla="*/ 3172569 w 4561834"/>
              <a:gd name="connsiteY1097" fmla="*/ 488305 h 4901727"/>
              <a:gd name="connsiteX1098" fmla="*/ 3177971 w 4561834"/>
              <a:gd name="connsiteY1098" fmla="*/ 492793 h 4901727"/>
              <a:gd name="connsiteX1099" fmla="*/ 3191605 w 4561834"/>
              <a:gd name="connsiteY1099" fmla="*/ 496678 h 4901727"/>
              <a:gd name="connsiteX1100" fmla="*/ 3191894 w 4561834"/>
              <a:gd name="connsiteY1100" fmla="*/ 496700 h 4901727"/>
              <a:gd name="connsiteX1101" fmla="*/ 3188330 w 4561834"/>
              <a:gd name="connsiteY1101" fmla="*/ 495250 h 4901727"/>
              <a:gd name="connsiteX1102" fmla="*/ 3188330 w 4561834"/>
              <a:gd name="connsiteY1102" fmla="*/ 494797 h 4901727"/>
              <a:gd name="connsiteX1103" fmla="*/ 3209430 w 4561834"/>
              <a:gd name="connsiteY1103" fmla="*/ 491655 h 4901727"/>
              <a:gd name="connsiteX1104" fmla="*/ 3244590 w 4561834"/>
              <a:gd name="connsiteY1104" fmla="*/ 499419 h 4901727"/>
              <a:gd name="connsiteX1105" fmla="*/ 3277423 w 4561834"/>
              <a:gd name="connsiteY1105" fmla="*/ 500069 h 4901727"/>
              <a:gd name="connsiteX1106" fmla="*/ 3443312 w 4561834"/>
              <a:gd name="connsiteY1106" fmla="*/ 467382 h 4901727"/>
              <a:gd name="connsiteX1107" fmla="*/ 3439237 w 4561834"/>
              <a:gd name="connsiteY1107" fmla="*/ 477232 h 4901727"/>
              <a:gd name="connsiteX1108" fmla="*/ 3451433 w 4561834"/>
              <a:gd name="connsiteY1108" fmla="*/ 481343 h 4901727"/>
              <a:gd name="connsiteX1109" fmla="*/ 3455872 w 4561834"/>
              <a:gd name="connsiteY1109" fmla="*/ 478716 h 4901727"/>
              <a:gd name="connsiteX1110" fmla="*/ 3455988 w 4561834"/>
              <a:gd name="connsiteY1110" fmla="*/ 477701 h 4901727"/>
              <a:gd name="connsiteX1111" fmla="*/ 3455988 w 4561834"/>
              <a:gd name="connsiteY1111" fmla="*/ 477248 h 4901727"/>
              <a:gd name="connsiteX1112" fmla="*/ 3456580 w 4561834"/>
              <a:gd name="connsiteY1112" fmla="*/ 478297 h 4901727"/>
              <a:gd name="connsiteX1113" fmla="*/ 3463354 w 4561834"/>
              <a:gd name="connsiteY1113" fmla="*/ 474288 h 4901727"/>
              <a:gd name="connsiteX1114" fmla="*/ 3486111 w 4561834"/>
              <a:gd name="connsiteY1114" fmla="*/ 453002 h 4901727"/>
              <a:gd name="connsiteX1115" fmla="*/ 3470260 w 4561834"/>
              <a:gd name="connsiteY1115" fmla="*/ 477685 h 4901727"/>
              <a:gd name="connsiteX1116" fmla="*/ 3504227 w 4561834"/>
              <a:gd name="connsiteY1116" fmla="*/ 473156 h 4901727"/>
              <a:gd name="connsiteX1117" fmla="*/ 3474675 w 4561834"/>
              <a:gd name="connsiteY1117" fmla="*/ 486856 h 4901727"/>
              <a:gd name="connsiteX1118" fmla="*/ 3481634 w 4561834"/>
              <a:gd name="connsiteY1118" fmla="*/ 507302 h 4901727"/>
              <a:gd name="connsiteX1119" fmla="*/ 3487432 w 4561834"/>
              <a:gd name="connsiteY1119" fmla="*/ 514153 h 4901727"/>
              <a:gd name="connsiteX1120" fmla="*/ 3493184 w 4561834"/>
              <a:gd name="connsiteY1120" fmla="*/ 512966 h 4901727"/>
              <a:gd name="connsiteX1121" fmla="*/ 3518374 w 4561834"/>
              <a:gd name="connsiteY1121" fmla="*/ 495929 h 4901727"/>
              <a:gd name="connsiteX1122" fmla="*/ 3508750 w 4561834"/>
              <a:gd name="connsiteY1122" fmla="*/ 515857 h 4901727"/>
              <a:gd name="connsiteX1123" fmla="*/ 3633294 w 4561834"/>
              <a:gd name="connsiteY1123" fmla="*/ 510195 h 4901727"/>
              <a:gd name="connsiteX1124" fmla="*/ 3623444 w 4561834"/>
              <a:gd name="connsiteY1124" fmla="*/ 500345 h 4901727"/>
              <a:gd name="connsiteX1125" fmla="*/ 3643710 w 4561834"/>
              <a:gd name="connsiteY1125" fmla="*/ 491401 h 4901727"/>
              <a:gd name="connsiteX1126" fmla="*/ 3720022 w 4561834"/>
              <a:gd name="connsiteY1126" fmla="*/ 520952 h 4901727"/>
              <a:gd name="connsiteX1127" fmla="*/ 3733721 w 4561834"/>
              <a:gd name="connsiteY1127" fmla="*/ 510988 h 4901727"/>
              <a:gd name="connsiteX1128" fmla="*/ 3741534 w 4561834"/>
              <a:gd name="connsiteY1128" fmla="*/ 520952 h 4901727"/>
              <a:gd name="connsiteX1129" fmla="*/ 3804032 w 4561834"/>
              <a:gd name="connsiteY1129" fmla="*/ 515857 h 4901727"/>
              <a:gd name="connsiteX1130" fmla="*/ 3690810 w 4561834"/>
              <a:gd name="connsiteY1130" fmla="*/ 501138 h 4901727"/>
              <a:gd name="connsiteX1131" fmla="*/ 3710284 w 4561834"/>
              <a:gd name="connsiteY1131" fmla="*/ 486192 h 4901727"/>
              <a:gd name="connsiteX1132" fmla="*/ 3700434 w 4561834"/>
              <a:gd name="connsiteY1132" fmla="*/ 471361 h 4901727"/>
              <a:gd name="connsiteX1133" fmla="*/ 3727947 w 4561834"/>
              <a:gd name="connsiteY1133" fmla="*/ 491061 h 4901727"/>
              <a:gd name="connsiteX1134" fmla="*/ 3720022 w 4561834"/>
              <a:gd name="connsiteY1134" fmla="*/ 481210 h 4901727"/>
              <a:gd name="connsiteX1135" fmla="*/ 3723871 w 4561834"/>
              <a:gd name="connsiteY1135" fmla="*/ 466265 h 4901727"/>
              <a:gd name="connsiteX1136" fmla="*/ 3946806 w 4561834"/>
              <a:gd name="connsiteY1136" fmla="*/ 480984 h 4901727"/>
              <a:gd name="connsiteX1137" fmla="*/ 3952100 w 4561834"/>
              <a:gd name="connsiteY1137" fmla="*/ 483808 h 4901727"/>
              <a:gd name="connsiteX1138" fmla="*/ 3950655 w 4561834"/>
              <a:gd name="connsiteY1138" fmla="*/ 485513 h 4901727"/>
              <a:gd name="connsiteX1139" fmla="*/ 3950655 w 4561834"/>
              <a:gd name="connsiteY1139" fmla="*/ 485966 h 4901727"/>
              <a:gd name="connsiteX1140" fmla="*/ 3956636 w 4561834"/>
              <a:gd name="connsiteY1140" fmla="*/ 486228 h 4901727"/>
              <a:gd name="connsiteX1141" fmla="*/ 3964199 w 4561834"/>
              <a:gd name="connsiteY1141" fmla="*/ 490264 h 4901727"/>
              <a:gd name="connsiteX1142" fmla="*/ 4030816 w 4561834"/>
              <a:gd name="connsiteY1142" fmla="*/ 496043 h 4901727"/>
              <a:gd name="connsiteX1143" fmla="*/ 4365388 w 4561834"/>
              <a:gd name="connsiteY1143" fmla="*/ 463208 h 4901727"/>
              <a:gd name="connsiteX1144" fmla="*/ 4359387 w 4561834"/>
              <a:gd name="connsiteY1144" fmla="*/ 473059 h 4901727"/>
              <a:gd name="connsiteX1145" fmla="*/ 4430037 w 4561834"/>
              <a:gd name="connsiteY1145" fmla="*/ 448829 h 4901727"/>
              <a:gd name="connsiteX1146" fmla="*/ 4406374 w 4561834"/>
              <a:gd name="connsiteY1146" fmla="*/ 473512 h 4901727"/>
              <a:gd name="connsiteX1147" fmla="*/ 4457210 w 4561834"/>
              <a:gd name="connsiteY1147" fmla="*/ 468982 h 4901727"/>
              <a:gd name="connsiteX1148" fmla="*/ 4414072 w 4561834"/>
              <a:gd name="connsiteY1148" fmla="*/ 483475 h 4901727"/>
              <a:gd name="connsiteX1149" fmla="*/ 4462418 w 4561834"/>
              <a:gd name="connsiteY1149" fmla="*/ 533633 h 4901727"/>
              <a:gd name="connsiteX1150" fmla="*/ 4466042 w 4561834"/>
              <a:gd name="connsiteY1150" fmla="*/ 563410 h 4901727"/>
              <a:gd name="connsiteX1151" fmla="*/ 4467733 w 4561834"/>
              <a:gd name="connsiteY1151" fmla="*/ 565064 h 4901727"/>
              <a:gd name="connsiteX1152" fmla="*/ 4466042 w 4561834"/>
              <a:gd name="connsiteY1152" fmla="*/ 568392 h 4901727"/>
              <a:gd name="connsiteX1153" fmla="*/ 4467740 w 4561834"/>
              <a:gd name="connsiteY1153" fmla="*/ 593188 h 4901727"/>
              <a:gd name="connsiteX1154" fmla="*/ 4514161 w 4561834"/>
              <a:gd name="connsiteY1154" fmla="*/ 628399 h 4901727"/>
              <a:gd name="connsiteX1155" fmla="*/ 4453587 w 4561834"/>
              <a:gd name="connsiteY1155" fmla="*/ 642665 h 4901727"/>
              <a:gd name="connsiteX1156" fmla="*/ 4495819 w 4561834"/>
              <a:gd name="connsiteY1156" fmla="*/ 702787 h 4901727"/>
              <a:gd name="connsiteX1157" fmla="*/ 4499443 w 4561834"/>
              <a:gd name="connsiteY1157" fmla="*/ 727582 h 4901727"/>
              <a:gd name="connsiteX1158" fmla="*/ 4485855 w 4561834"/>
              <a:gd name="connsiteY1158" fmla="*/ 727582 h 4901727"/>
              <a:gd name="connsiteX1159" fmla="*/ 4479855 w 4561834"/>
              <a:gd name="connsiteY1159" fmla="*/ 737433 h 4901727"/>
              <a:gd name="connsiteX1160" fmla="*/ 4489252 w 4561834"/>
              <a:gd name="connsiteY1160" fmla="*/ 767324 h 4901727"/>
              <a:gd name="connsiteX1161" fmla="*/ 4471703 w 4561834"/>
              <a:gd name="connsiteY1161" fmla="*/ 777174 h 4901727"/>
              <a:gd name="connsiteX1162" fmla="*/ 4485176 w 4561834"/>
              <a:gd name="connsiteY1162" fmla="*/ 787137 h 4901727"/>
              <a:gd name="connsiteX1163" fmla="*/ 4475326 w 4561834"/>
              <a:gd name="connsiteY1163" fmla="*/ 796988 h 4901727"/>
              <a:gd name="connsiteX1164" fmla="*/ 4475326 w 4561834"/>
              <a:gd name="connsiteY1164" fmla="*/ 841597 h 4901727"/>
              <a:gd name="connsiteX1165" fmla="*/ 4497970 w 4561834"/>
              <a:gd name="connsiteY1165" fmla="*/ 881564 h 4901727"/>
              <a:gd name="connsiteX1166" fmla="*/ 4480534 w 4561834"/>
              <a:gd name="connsiteY1166" fmla="*/ 876470 h 4901727"/>
              <a:gd name="connsiteX1167" fmla="*/ 4474533 w 4561834"/>
              <a:gd name="connsiteY1167" fmla="*/ 891301 h 4901727"/>
              <a:gd name="connsiteX1168" fmla="*/ 4491969 w 4561834"/>
              <a:gd name="connsiteY1168" fmla="*/ 896510 h 4901727"/>
              <a:gd name="connsiteX1169" fmla="*/ 4493782 w 4561834"/>
              <a:gd name="connsiteY1169" fmla="*/ 911342 h 4901727"/>
              <a:gd name="connsiteX1170" fmla="*/ 4472495 w 4561834"/>
              <a:gd name="connsiteY1170" fmla="*/ 901152 h 4901727"/>
              <a:gd name="connsiteX1171" fmla="*/ 4472495 w 4561834"/>
              <a:gd name="connsiteY1171" fmla="*/ 911115 h 4901727"/>
              <a:gd name="connsiteX1172" fmla="*/ 4487893 w 4561834"/>
              <a:gd name="connsiteY1172" fmla="*/ 921192 h 4901727"/>
              <a:gd name="connsiteX1173" fmla="*/ 4466381 w 4561834"/>
              <a:gd name="connsiteY1173" fmla="*/ 930930 h 4901727"/>
              <a:gd name="connsiteX1174" fmla="*/ 4472042 w 4561834"/>
              <a:gd name="connsiteY1174" fmla="*/ 945875 h 4901727"/>
              <a:gd name="connsiteX1175" fmla="*/ 4478043 w 4561834"/>
              <a:gd name="connsiteY1175" fmla="*/ 931042 h 4901727"/>
              <a:gd name="connsiteX1176" fmla="*/ 4493215 w 4561834"/>
              <a:gd name="connsiteY1176" fmla="*/ 965915 h 4901727"/>
              <a:gd name="connsiteX1177" fmla="*/ 4491064 w 4561834"/>
              <a:gd name="connsiteY1177" fmla="*/ 980860 h 4901727"/>
              <a:gd name="connsiteX1178" fmla="*/ 4450304 w 4561834"/>
              <a:gd name="connsiteY1178" fmla="*/ 995239 h 4901727"/>
              <a:gd name="connsiteX1179" fmla="*/ 4484950 w 4561834"/>
              <a:gd name="connsiteY1179" fmla="*/ 1005543 h 4901727"/>
              <a:gd name="connsiteX1180" fmla="*/ 4448152 w 4561834"/>
              <a:gd name="connsiteY1180" fmla="*/ 1010185 h 4901727"/>
              <a:gd name="connsiteX1181" fmla="*/ 4461286 w 4561834"/>
              <a:gd name="connsiteY1181" fmla="*/ 1054907 h 4901727"/>
              <a:gd name="connsiteX1182" fmla="*/ 4453474 w 4561834"/>
              <a:gd name="connsiteY1182" fmla="*/ 1059776 h 4901727"/>
              <a:gd name="connsiteX1183" fmla="*/ 4486082 w 4561834"/>
              <a:gd name="connsiteY1183" fmla="*/ 1085024 h 4901727"/>
              <a:gd name="connsiteX1184" fmla="*/ 4487893 w 4561834"/>
              <a:gd name="connsiteY1184" fmla="*/ 1099857 h 4901727"/>
              <a:gd name="connsiteX1185" fmla="*/ 4470457 w 4561834"/>
              <a:gd name="connsiteY1185" fmla="*/ 1104612 h 4901727"/>
              <a:gd name="connsiteX1186" fmla="*/ 4481779 w 4561834"/>
              <a:gd name="connsiteY1186" fmla="*/ 1109707 h 4901727"/>
              <a:gd name="connsiteX1187" fmla="*/ 4468193 w 4561834"/>
              <a:gd name="connsiteY1187" fmla="*/ 1114575 h 4901727"/>
              <a:gd name="connsiteX1188" fmla="*/ 4468193 w 4561834"/>
              <a:gd name="connsiteY1188" fmla="*/ 1099517 h 4901727"/>
              <a:gd name="connsiteX1189" fmla="*/ 4452681 w 4561834"/>
              <a:gd name="connsiteY1189" fmla="*/ 1099517 h 4901727"/>
              <a:gd name="connsiteX1190" fmla="*/ 4466155 w 4561834"/>
              <a:gd name="connsiteY1190" fmla="*/ 1109593 h 4901727"/>
              <a:gd name="connsiteX1191" fmla="*/ 4483138 w 4561834"/>
              <a:gd name="connsiteY1191" fmla="*/ 1149448 h 4901727"/>
              <a:gd name="connsiteX1192" fmla="*/ 4488799 w 4561834"/>
              <a:gd name="connsiteY1192" fmla="*/ 1164393 h 4901727"/>
              <a:gd name="connsiteX1193" fmla="*/ 4490611 w 4561834"/>
              <a:gd name="connsiteY1193" fmla="*/ 1174357 h 4901727"/>
              <a:gd name="connsiteX1194" fmla="*/ 4486648 w 4561834"/>
              <a:gd name="connsiteY1194" fmla="*/ 1179339 h 4901727"/>
              <a:gd name="connsiteX1195" fmla="*/ 4497970 w 4561834"/>
              <a:gd name="connsiteY1195" fmla="*/ 1189302 h 4901727"/>
              <a:gd name="connsiteX1196" fmla="*/ 4457437 w 4561834"/>
              <a:gd name="connsiteY1196" fmla="*/ 1198926 h 4901727"/>
              <a:gd name="connsiteX1197" fmla="*/ 4476684 w 4561834"/>
              <a:gd name="connsiteY1197" fmla="*/ 1198926 h 4901727"/>
              <a:gd name="connsiteX1198" fmla="*/ 4470684 w 4561834"/>
              <a:gd name="connsiteY1198" fmla="*/ 1213758 h 4901727"/>
              <a:gd name="connsiteX1199" fmla="*/ 4503406 w 4561834"/>
              <a:gd name="connsiteY1199" fmla="*/ 1224061 h 4901727"/>
              <a:gd name="connsiteX1200" fmla="*/ 4493669 w 4561834"/>
              <a:gd name="connsiteY1200" fmla="*/ 1233911 h 4901727"/>
              <a:gd name="connsiteX1201" fmla="*/ 4484045 w 4561834"/>
              <a:gd name="connsiteY1201" fmla="*/ 1229003 h 4901727"/>
              <a:gd name="connsiteX1202" fmla="*/ 4474421 w 4561834"/>
              <a:gd name="connsiteY1202" fmla="*/ 1233911 h 4901727"/>
              <a:gd name="connsiteX1203" fmla="*/ 4482007 w 4561834"/>
              <a:gd name="connsiteY1203" fmla="*/ 1243875 h 4901727"/>
              <a:gd name="connsiteX1204" fmla="*/ 4468420 w 4561834"/>
              <a:gd name="connsiteY1204" fmla="*/ 1248744 h 4901727"/>
              <a:gd name="connsiteX1205" fmla="*/ 4458909 w 4561834"/>
              <a:gd name="connsiteY1205" fmla="*/ 1233685 h 4901727"/>
              <a:gd name="connsiteX1206" fmla="*/ 4440907 w 4561834"/>
              <a:gd name="connsiteY1206" fmla="*/ 1297995 h 4901727"/>
              <a:gd name="connsiteX1207" fmla="*/ 4450531 w 4561834"/>
              <a:gd name="connsiteY1207" fmla="*/ 1308070 h 4901727"/>
              <a:gd name="connsiteX1208" fmla="*/ 4444530 w 4561834"/>
              <a:gd name="connsiteY1208" fmla="*/ 1322789 h 4901727"/>
              <a:gd name="connsiteX1209" fmla="*/ 4478497 w 4561834"/>
              <a:gd name="connsiteY1209" fmla="*/ 1343055 h 4901727"/>
              <a:gd name="connsiteX1210" fmla="*/ 4445549 w 4561834"/>
              <a:gd name="connsiteY1210" fmla="*/ 1372606 h 4901727"/>
              <a:gd name="connsiteX1211" fmla="*/ 4401166 w 4561834"/>
              <a:gd name="connsiteY1211" fmla="*/ 1382004 h 4901727"/>
              <a:gd name="connsiteX1212" fmla="*/ 4475893 w 4561834"/>
              <a:gd name="connsiteY1212" fmla="*/ 1412574 h 4901727"/>
              <a:gd name="connsiteX1213" fmla="*/ 4470118 w 4561834"/>
              <a:gd name="connsiteY1213" fmla="*/ 1412574 h 4901727"/>
              <a:gd name="connsiteX1214" fmla="*/ 4468080 w 4561834"/>
              <a:gd name="connsiteY1214" fmla="*/ 1427406 h 4901727"/>
              <a:gd name="connsiteX1215" fmla="*/ 4437397 w 4561834"/>
              <a:gd name="connsiteY1215" fmla="*/ 1417329 h 4901727"/>
              <a:gd name="connsiteX1216" fmla="*/ 4391089 w 4561834"/>
              <a:gd name="connsiteY1216" fmla="*/ 1436690 h 4901727"/>
              <a:gd name="connsiteX1217" fmla="*/ 4431510 w 4561834"/>
              <a:gd name="connsiteY1217" fmla="*/ 1422198 h 4901727"/>
              <a:gd name="connsiteX1218" fmla="*/ 4358481 w 4561834"/>
              <a:gd name="connsiteY1218" fmla="*/ 1421518 h 4901727"/>
              <a:gd name="connsiteX1219" fmla="*/ 4362331 w 4561834"/>
              <a:gd name="connsiteY1219" fmla="*/ 1426387 h 4901727"/>
              <a:gd name="connsiteX1220" fmla="*/ 4354405 w 4561834"/>
              <a:gd name="connsiteY1220" fmla="*/ 1451296 h 4901727"/>
              <a:gd name="connsiteX1221" fmla="*/ 4301629 w 4561834"/>
              <a:gd name="connsiteY1221" fmla="*/ 1474933 h 4901727"/>
              <a:gd name="connsiteX1222" fmla="*/ 4258734 w 4561834"/>
              <a:gd name="connsiteY1222" fmla="*/ 1480221 h 4901727"/>
              <a:gd name="connsiteX1223" fmla="*/ 4260012 w 4561834"/>
              <a:gd name="connsiteY1223" fmla="*/ 1483434 h 4901727"/>
              <a:gd name="connsiteX1224" fmla="*/ 4240094 w 4561834"/>
              <a:gd name="connsiteY1224" fmla="*/ 1484113 h 4901727"/>
              <a:gd name="connsiteX1225" fmla="*/ 4231794 w 4561834"/>
              <a:gd name="connsiteY1225" fmla="*/ 1494303 h 4901727"/>
              <a:gd name="connsiteX1226" fmla="*/ 4247089 w 4561834"/>
              <a:gd name="connsiteY1226" fmla="*/ 1523628 h 4901727"/>
              <a:gd name="connsiteX1227" fmla="*/ 4221835 w 4561834"/>
              <a:gd name="connsiteY1227" fmla="*/ 1534384 h 4901727"/>
              <a:gd name="connsiteX1228" fmla="*/ 4242109 w 4561834"/>
              <a:gd name="connsiteY1228" fmla="*/ 1543555 h 4901727"/>
              <a:gd name="connsiteX1229" fmla="*/ 4228238 w 4561834"/>
              <a:gd name="connsiteY1229" fmla="*/ 1553971 h 4901727"/>
              <a:gd name="connsiteX1230" fmla="*/ 4229779 w 4561834"/>
              <a:gd name="connsiteY1230" fmla="*/ 1599260 h 4901727"/>
              <a:gd name="connsiteX1231" fmla="*/ 4265347 w 4561834"/>
              <a:gd name="connsiteY1231" fmla="*/ 1637756 h 4901727"/>
              <a:gd name="connsiteX1232" fmla="*/ 4239620 w 4561834"/>
              <a:gd name="connsiteY1232" fmla="*/ 1633680 h 4901727"/>
              <a:gd name="connsiteX1233" fmla="*/ 4231557 w 4561834"/>
              <a:gd name="connsiteY1233" fmla="*/ 1648851 h 4901727"/>
              <a:gd name="connsiteX1234" fmla="*/ 4257404 w 4561834"/>
              <a:gd name="connsiteY1234" fmla="*/ 1652927 h 4901727"/>
              <a:gd name="connsiteX1235" fmla="*/ 4260722 w 4561834"/>
              <a:gd name="connsiteY1235" fmla="*/ 1667759 h 4901727"/>
              <a:gd name="connsiteX1236" fmla="*/ 4229185 w 4561834"/>
              <a:gd name="connsiteY1236" fmla="*/ 1658815 h 4901727"/>
              <a:gd name="connsiteX1237" fmla="*/ 4229185 w 4561834"/>
              <a:gd name="connsiteY1237" fmla="*/ 1668778 h 4901727"/>
              <a:gd name="connsiteX1238" fmla="*/ 4252186 w 4561834"/>
              <a:gd name="connsiteY1238" fmla="*/ 1677949 h 4901727"/>
              <a:gd name="connsiteX1239" fmla="*/ 4221360 w 4561834"/>
              <a:gd name="connsiteY1239" fmla="*/ 1689272 h 4901727"/>
              <a:gd name="connsiteX1240" fmla="*/ 4230372 w 4561834"/>
              <a:gd name="connsiteY1240" fmla="*/ 1703764 h 4901727"/>
              <a:gd name="connsiteX1241" fmla="*/ 4238315 w 4561834"/>
              <a:gd name="connsiteY1241" fmla="*/ 1688706 h 4901727"/>
              <a:gd name="connsiteX1242" fmla="*/ 4262028 w 4561834"/>
              <a:gd name="connsiteY1242" fmla="*/ 1722672 h 4901727"/>
              <a:gd name="connsiteX1243" fmla="*/ 4259656 w 4561834"/>
              <a:gd name="connsiteY1243" fmla="*/ 1737618 h 4901727"/>
              <a:gd name="connsiteX1244" fmla="*/ 4200376 w 4561834"/>
              <a:gd name="connsiteY1244" fmla="*/ 1754488 h 4901727"/>
              <a:gd name="connsiteX1245" fmla="*/ 4251712 w 4561834"/>
              <a:gd name="connsiteY1245" fmla="*/ 1762640 h 4901727"/>
              <a:gd name="connsiteX1246" fmla="*/ 4198123 w 4561834"/>
              <a:gd name="connsiteY1246" fmla="*/ 1769433 h 4901727"/>
              <a:gd name="connsiteX1247" fmla="*/ 4219582 w 4561834"/>
              <a:gd name="connsiteY1247" fmla="*/ 1813363 h 4901727"/>
              <a:gd name="connsiteX1248" fmla="*/ 4208437 w 4561834"/>
              <a:gd name="connsiteY1248" fmla="*/ 1818685 h 4901727"/>
              <a:gd name="connsiteX1249" fmla="*/ 4257404 w 4561834"/>
              <a:gd name="connsiteY1249" fmla="*/ 1842008 h 4901727"/>
              <a:gd name="connsiteX1250" fmla="*/ 4260722 w 4561834"/>
              <a:gd name="connsiteY1250" fmla="*/ 1856727 h 4901727"/>
              <a:gd name="connsiteX1251" fmla="*/ 4235469 w 4561834"/>
              <a:gd name="connsiteY1251" fmla="*/ 1862502 h 4901727"/>
              <a:gd name="connsiteX1252" fmla="*/ 4252542 w 4561834"/>
              <a:gd name="connsiteY1252" fmla="*/ 1866917 h 4901727"/>
              <a:gd name="connsiteX1253" fmla="*/ 4232980 w 4561834"/>
              <a:gd name="connsiteY1253" fmla="*/ 1872578 h 4901727"/>
              <a:gd name="connsiteX1254" fmla="*/ 4232980 w 4561834"/>
              <a:gd name="connsiteY1254" fmla="*/ 1857633 h 4901727"/>
              <a:gd name="connsiteX1255" fmla="*/ 4210334 w 4561834"/>
              <a:gd name="connsiteY1255" fmla="*/ 1858426 h 4901727"/>
              <a:gd name="connsiteX1256" fmla="*/ 4230490 w 4561834"/>
              <a:gd name="connsiteY1256" fmla="*/ 1867710 h 4901727"/>
              <a:gd name="connsiteX1257" fmla="*/ 4257285 w 4561834"/>
              <a:gd name="connsiteY1257" fmla="*/ 1906545 h 4901727"/>
              <a:gd name="connsiteX1258" fmla="*/ 4266296 w 4561834"/>
              <a:gd name="connsiteY1258" fmla="*/ 1921151 h 4901727"/>
              <a:gd name="connsiteX1259" fmla="*/ 4269497 w 4561834"/>
              <a:gd name="connsiteY1259" fmla="*/ 1931001 h 4901727"/>
              <a:gd name="connsiteX1260" fmla="*/ 4263924 w 4561834"/>
              <a:gd name="connsiteY1260" fmla="*/ 1936209 h 4901727"/>
              <a:gd name="connsiteX1261" fmla="*/ 4281234 w 4561834"/>
              <a:gd name="connsiteY1261" fmla="*/ 1945493 h 4901727"/>
              <a:gd name="connsiteX1262" fmla="*/ 4221954 w 4561834"/>
              <a:gd name="connsiteY1262" fmla="*/ 1957382 h 4901727"/>
              <a:gd name="connsiteX1263" fmla="*/ 4250053 w 4561834"/>
              <a:gd name="connsiteY1263" fmla="*/ 1956476 h 4901727"/>
              <a:gd name="connsiteX1264" fmla="*/ 4242228 w 4561834"/>
              <a:gd name="connsiteY1264" fmla="*/ 1971534 h 4901727"/>
              <a:gd name="connsiteX1265" fmla="*/ 4290363 w 4561834"/>
              <a:gd name="connsiteY1265" fmla="*/ 1979913 h 4901727"/>
              <a:gd name="connsiteX1266" fmla="*/ 4276610 w 4561834"/>
              <a:gd name="connsiteY1266" fmla="*/ 1990329 h 4901727"/>
              <a:gd name="connsiteX1267" fmla="*/ 4248512 w 4561834"/>
              <a:gd name="connsiteY1267" fmla="*/ 1991235 h 4901727"/>
              <a:gd name="connsiteX1268" fmla="*/ 4260368 w 4561834"/>
              <a:gd name="connsiteY1268" fmla="*/ 2000746 h 4901727"/>
              <a:gd name="connsiteX1269" fmla="*/ 4240805 w 4561834"/>
              <a:gd name="connsiteY1269" fmla="*/ 2006407 h 4901727"/>
              <a:gd name="connsiteX1270" fmla="*/ 4226221 w 4561834"/>
              <a:gd name="connsiteY1270" fmla="*/ 1992028 h 4901727"/>
              <a:gd name="connsiteX1271" fmla="*/ 4203340 w 4561834"/>
              <a:gd name="connsiteY1271" fmla="*/ 2057244 h 4901727"/>
              <a:gd name="connsiteX1272" fmla="*/ 4217685 w 4561834"/>
              <a:gd name="connsiteY1272" fmla="*/ 2066754 h 4901727"/>
              <a:gd name="connsiteX1273" fmla="*/ 4209860 w 4561834"/>
              <a:gd name="connsiteY1273" fmla="*/ 2081813 h 4901727"/>
              <a:gd name="connsiteX1274" fmla="*/ 4261078 w 4561834"/>
              <a:gd name="connsiteY1274" fmla="*/ 2100042 h 4901727"/>
              <a:gd name="connsiteX1275" fmla="*/ 4214484 w 4561834"/>
              <a:gd name="connsiteY1275" fmla="*/ 2131404 h 4901727"/>
              <a:gd name="connsiteX1276" fmla="*/ 4150461 w 4561834"/>
              <a:gd name="connsiteY1276" fmla="*/ 2143519 h 4901727"/>
              <a:gd name="connsiteX1277" fmla="*/ 4260722 w 4561834"/>
              <a:gd name="connsiteY1277" fmla="*/ 2169560 h 4901727"/>
              <a:gd name="connsiteX1278" fmla="*/ 4252306 w 4561834"/>
              <a:gd name="connsiteY1278" fmla="*/ 2169560 h 4901727"/>
              <a:gd name="connsiteX1279" fmla="*/ 4250053 w 4561834"/>
              <a:gd name="connsiteY1279" fmla="*/ 2184505 h 4901727"/>
              <a:gd name="connsiteX1280" fmla="*/ 4204881 w 4561834"/>
              <a:gd name="connsiteY1280" fmla="*/ 2176127 h 4901727"/>
              <a:gd name="connsiteX1281" fmla="*/ 4196234 w 4561834"/>
              <a:gd name="connsiteY1281" fmla="*/ 2181716 h 4901727"/>
              <a:gd name="connsiteX1282" fmla="*/ 4169273 w 4561834"/>
              <a:gd name="connsiteY1282" fmla="*/ 2177518 h 4901727"/>
              <a:gd name="connsiteX1283" fmla="*/ 4089995 w 4561834"/>
              <a:gd name="connsiteY1283" fmla="*/ 2185638 h 4901727"/>
              <a:gd name="connsiteX1284" fmla="*/ 4095803 w 4561834"/>
              <a:gd name="connsiteY1284" fmla="*/ 2190280 h 4901727"/>
              <a:gd name="connsiteX1285" fmla="*/ 4085608 w 4561834"/>
              <a:gd name="connsiteY1285" fmla="*/ 2215528 h 4901727"/>
              <a:gd name="connsiteX1286" fmla="*/ 4010167 w 4561834"/>
              <a:gd name="connsiteY1286" fmla="*/ 2242489 h 4901727"/>
              <a:gd name="connsiteX1287" fmla="*/ 3975186 w 4561834"/>
              <a:gd name="connsiteY1287" fmla="*/ 2247054 h 4901727"/>
              <a:gd name="connsiteX1288" fmla="*/ 3974604 w 4561834"/>
              <a:gd name="connsiteY1288" fmla="*/ 2249304 h 4901727"/>
              <a:gd name="connsiteX1289" fmla="*/ 3943365 w 4561834"/>
              <a:gd name="connsiteY1289" fmla="*/ 2266818 h 4901727"/>
              <a:gd name="connsiteX1290" fmla="*/ 3950695 w 4561834"/>
              <a:gd name="connsiteY1290" fmla="*/ 2271121 h 4901727"/>
              <a:gd name="connsiteX1291" fmla="*/ 3969583 w 4561834"/>
              <a:gd name="connsiteY1291" fmla="*/ 2279386 h 4901727"/>
              <a:gd name="connsiteX1292" fmla="*/ 3940687 w 4561834"/>
              <a:gd name="connsiteY1292" fmla="*/ 2291954 h 4901727"/>
              <a:gd name="connsiteX1293" fmla="*/ 3950977 w 4561834"/>
              <a:gd name="connsiteY1293" fmla="*/ 2315956 h 4901727"/>
              <a:gd name="connsiteX1294" fmla="*/ 3957320 w 4561834"/>
              <a:gd name="connsiteY1294" fmla="*/ 2300331 h 4901727"/>
              <a:gd name="connsiteX1295" fmla="*/ 3959434 w 4561834"/>
              <a:gd name="connsiteY1295" fmla="*/ 2315277 h 4901727"/>
              <a:gd name="connsiteX1296" fmla="*/ 3991572 w 4561834"/>
              <a:gd name="connsiteY1296" fmla="*/ 2312334 h 4901727"/>
              <a:gd name="connsiteX1297" fmla="*/ 3954501 w 4561834"/>
              <a:gd name="connsiteY1297" fmla="*/ 2325693 h 4901727"/>
              <a:gd name="connsiteX1298" fmla="*/ 3997774 w 4561834"/>
              <a:gd name="connsiteY1298" fmla="*/ 2326826 h 4901727"/>
              <a:gd name="connsiteX1299" fmla="*/ 4006936 w 4561834"/>
              <a:gd name="connsiteY1299" fmla="*/ 2330902 h 4901727"/>
              <a:gd name="connsiteX1300" fmla="*/ 4012433 w 4561834"/>
              <a:gd name="connsiteY1300" fmla="*/ 2340413 h 4901727"/>
              <a:gd name="connsiteX1301" fmla="*/ 3993404 w 4561834"/>
              <a:gd name="connsiteY1301" fmla="*/ 2342224 h 4901727"/>
              <a:gd name="connsiteX1302" fmla="*/ 4012856 w 4561834"/>
              <a:gd name="connsiteY1302" fmla="*/ 2360453 h 4901727"/>
              <a:gd name="connsiteX1303" fmla="*/ 3984665 w 4561834"/>
              <a:gd name="connsiteY1303" fmla="*/ 2372907 h 4901727"/>
              <a:gd name="connsiteX1304" fmla="*/ 4008206 w 4561834"/>
              <a:gd name="connsiteY1304" fmla="*/ 2376190 h 4901727"/>
              <a:gd name="connsiteX1305" fmla="*/ 3980015 w 4561834"/>
              <a:gd name="connsiteY1305" fmla="*/ 2398834 h 4901727"/>
              <a:gd name="connsiteX1306" fmla="*/ 4003836 w 4561834"/>
              <a:gd name="connsiteY1306" fmla="*/ 2406647 h 4901727"/>
              <a:gd name="connsiteX1307" fmla="*/ 3971276 w 4561834"/>
              <a:gd name="connsiteY1307" fmla="*/ 2424536 h 4901727"/>
              <a:gd name="connsiteX1308" fmla="*/ 3984243 w 4561834"/>
              <a:gd name="connsiteY1308" fmla="*/ 2428385 h 4901727"/>
              <a:gd name="connsiteX1309" fmla="*/ 4009192 w 4561834"/>
              <a:gd name="connsiteY1309" fmla="*/ 2431216 h 4901727"/>
              <a:gd name="connsiteX1310" fmla="*/ 3949004 w 4561834"/>
              <a:gd name="connsiteY1310" fmla="*/ 2451596 h 4901727"/>
              <a:gd name="connsiteX1311" fmla="*/ 3964787 w 4561834"/>
              <a:gd name="connsiteY1311" fmla="*/ 2456411 h 4901727"/>
              <a:gd name="connsiteX1312" fmla="*/ 3974338 w 4561834"/>
              <a:gd name="connsiteY1312" fmla="*/ 2452547 h 4901727"/>
              <a:gd name="connsiteX1313" fmla="*/ 4005517 w 4561834"/>
              <a:gd name="connsiteY1313" fmla="*/ 2447084 h 4901727"/>
              <a:gd name="connsiteX1314" fmla="*/ 3980367 w 4561834"/>
              <a:gd name="connsiteY1314" fmla="*/ 2461421 h 4901727"/>
              <a:gd name="connsiteX1315" fmla="*/ 3978931 w 4561834"/>
              <a:gd name="connsiteY1315" fmla="*/ 2461514 h 4901727"/>
              <a:gd name="connsiteX1316" fmla="*/ 3993969 w 4561834"/>
              <a:gd name="connsiteY1316" fmla="*/ 2467447 h 4901727"/>
              <a:gd name="connsiteX1317" fmla="*/ 4002568 w 4561834"/>
              <a:gd name="connsiteY1317" fmla="*/ 2471636 h 4901727"/>
              <a:gd name="connsiteX1318" fmla="*/ 4015254 w 4561834"/>
              <a:gd name="connsiteY1318" fmla="*/ 2460314 h 4901727"/>
              <a:gd name="connsiteX1319" fmla="*/ 4011871 w 4561834"/>
              <a:gd name="connsiteY1319" fmla="*/ 2465522 h 4901727"/>
              <a:gd name="connsiteX1320" fmla="*/ 4024535 w 4561834"/>
              <a:gd name="connsiteY1320" fmla="*/ 2467423 h 4901727"/>
              <a:gd name="connsiteX1321" fmla="*/ 4104947 w 4561834"/>
              <a:gd name="connsiteY1321" fmla="*/ 2439043 h 4901727"/>
              <a:gd name="connsiteX1322" fmla="*/ 4194824 w 4561834"/>
              <a:gd name="connsiteY1322" fmla="*/ 2411079 h 4901727"/>
              <a:gd name="connsiteX1323" fmla="*/ 4190295 w 4561834"/>
              <a:gd name="connsiteY1323" fmla="*/ 2422401 h 4901727"/>
              <a:gd name="connsiteX1324" fmla="*/ 4262644 w 4561834"/>
              <a:gd name="connsiteY1324" fmla="*/ 2384019 h 4901727"/>
              <a:gd name="connsiteX1325" fmla="*/ 4241358 w 4561834"/>
              <a:gd name="connsiteY1325" fmla="*/ 2413004 h 4901727"/>
              <a:gd name="connsiteX1326" fmla="*/ 4296045 w 4561834"/>
              <a:gd name="connsiteY1326" fmla="*/ 2398398 h 4901727"/>
              <a:gd name="connsiteX1327" fmla="*/ 4251662 w 4561834"/>
              <a:gd name="connsiteY1327" fmla="*/ 2421043 h 4901727"/>
              <a:gd name="connsiteX1328" fmla="*/ 4313481 w 4561834"/>
              <a:gd name="connsiteY1328" fmla="*/ 2460557 h 4901727"/>
              <a:gd name="connsiteX1329" fmla="*/ 4322878 w 4561834"/>
              <a:gd name="connsiteY1329" fmla="*/ 2489203 h 4901727"/>
              <a:gd name="connsiteX1330" fmla="*/ 4324929 w 4561834"/>
              <a:gd name="connsiteY1330" fmla="*/ 2490438 h 4901727"/>
              <a:gd name="connsiteX1331" fmla="*/ 4323783 w 4561834"/>
              <a:gd name="connsiteY1331" fmla="*/ 2494071 h 4901727"/>
              <a:gd name="connsiteX1332" fmla="*/ 4330124 w 4561834"/>
              <a:gd name="connsiteY1332" fmla="*/ 2518187 h 4901727"/>
              <a:gd name="connsiteX1333" fmla="*/ 4386735 w 4561834"/>
              <a:gd name="connsiteY1333" fmla="*/ 2543549 h 4901727"/>
              <a:gd name="connsiteX1334" fmla="*/ 4323896 w 4561834"/>
              <a:gd name="connsiteY1334" fmla="*/ 2569590 h 4901727"/>
              <a:gd name="connsiteX1335" fmla="*/ 4380508 w 4561834"/>
              <a:gd name="connsiteY1335" fmla="*/ 2620314 h 4901727"/>
              <a:gd name="connsiteX1336" fmla="*/ 4388886 w 4561834"/>
              <a:gd name="connsiteY1336" fmla="*/ 2643977 h 4901727"/>
              <a:gd name="connsiteX1337" fmla="*/ 4374280 w 4561834"/>
              <a:gd name="connsiteY1337" fmla="*/ 2646468 h 4901727"/>
              <a:gd name="connsiteX1338" fmla="*/ 4369638 w 4561834"/>
              <a:gd name="connsiteY1338" fmla="*/ 2657790 h 4901727"/>
              <a:gd name="connsiteX1339" fmla="*/ 4385150 w 4561834"/>
              <a:gd name="connsiteY1339" fmla="*/ 2685303 h 4901727"/>
              <a:gd name="connsiteX1340" fmla="*/ 4368053 w 4561834"/>
              <a:gd name="connsiteY1340" fmla="*/ 2698437 h 4901727"/>
              <a:gd name="connsiteX1341" fmla="*/ 4384357 w 4561834"/>
              <a:gd name="connsiteY1341" fmla="*/ 2705570 h 4901727"/>
              <a:gd name="connsiteX1342" fmla="*/ 4375639 w 4561834"/>
              <a:gd name="connsiteY1342" fmla="*/ 2716892 h 4901727"/>
              <a:gd name="connsiteX1343" fmla="*/ 4383225 w 4561834"/>
              <a:gd name="connsiteY1343" fmla="*/ 2760936 h 4901727"/>
              <a:gd name="connsiteX1344" fmla="*/ 4414927 w 4561834"/>
              <a:gd name="connsiteY1344" fmla="*/ 2795695 h 4901727"/>
              <a:gd name="connsiteX1345" fmla="*/ 4395453 w 4561834"/>
              <a:gd name="connsiteY1345" fmla="*/ 2794110 h 4901727"/>
              <a:gd name="connsiteX1346" fmla="*/ 4391716 w 4561834"/>
              <a:gd name="connsiteY1346" fmla="*/ 2809848 h 4901727"/>
              <a:gd name="connsiteX1347" fmla="*/ 4411191 w 4561834"/>
              <a:gd name="connsiteY1347" fmla="*/ 2811546 h 4901727"/>
              <a:gd name="connsiteX1348" fmla="*/ 4415833 w 4561834"/>
              <a:gd name="connsiteY1348" fmla="*/ 2825812 h 4901727"/>
              <a:gd name="connsiteX1349" fmla="*/ 4391377 w 4561834"/>
              <a:gd name="connsiteY1349" fmla="*/ 2819924 h 4901727"/>
              <a:gd name="connsiteX1350" fmla="*/ 4393075 w 4561834"/>
              <a:gd name="connsiteY1350" fmla="*/ 2829775 h 4901727"/>
              <a:gd name="connsiteX1351" fmla="*/ 4411304 w 4561834"/>
              <a:gd name="connsiteY1351" fmla="*/ 2836681 h 4901727"/>
              <a:gd name="connsiteX1352" fmla="*/ 4390245 w 4561834"/>
              <a:gd name="connsiteY1352" fmla="*/ 2850381 h 4901727"/>
              <a:gd name="connsiteX1353" fmla="*/ 4398963 w 4561834"/>
              <a:gd name="connsiteY1353" fmla="*/ 2863968 h 4901727"/>
              <a:gd name="connsiteX1354" fmla="*/ 4402699 w 4561834"/>
              <a:gd name="connsiteY1354" fmla="*/ 2848230 h 4901727"/>
              <a:gd name="connsiteX1355" fmla="*/ 4425344 w 4561834"/>
              <a:gd name="connsiteY1355" fmla="*/ 2879592 h 4901727"/>
              <a:gd name="connsiteX1356" fmla="*/ 4425344 w 4561834"/>
              <a:gd name="connsiteY1356" fmla="*/ 2894651 h 4901727"/>
              <a:gd name="connsiteX1357" fmla="*/ 4384810 w 4561834"/>
              <a:gd name="connsiteY1357" fmla="*/ 2917295 h 4901727"/>
              <a:gd name="connsiteX1358" fmla="*/ 4423419 w 4561834"/>
              <a:gd name="connsiteY1358" fmla="*/ 2920579 h 4901727"/>
              <a:gd name="connsiteX1359" fmla="*/ 4385376 w 4561834"/>
              <a:gd name="connsiteY1359" fmla="*/ 2931901 h 4901727"/>
              <a:gd name="connsiteX1360" fmla="*/ 4407341 w 4561834"/>
              <a:gd name="connsiteY1360" fmla="*/ 2973454 h 4901727"/>
              <a:gd name="connsiteX1361" fmla="*/ 4399982 w 4561834"/>
              <a:gd name="connsiteY1361" fmla="*/ 2979794 h 4901727"/>
              <a:gd name="connsiteX1362" fmla="*/ 4438930 w 4561834"/>
              <a:gd name="connsiteY1362" fmla="*/ 2998249 h 4901727"/>
              <a:gd name="connsiteX1363" fmla="*/ 4443572 w 4561834"/>
              <a:gd name="connsiteY1363" fmla="*/ 3012515 h 4901727"/>
              <a:gd name="connsiteX1364" fmla="*/ 4426024 w 4561834"/>
              <a:gd name="connsiteY1364" fmla="*/ 3020554 h 4901727"/>
              <a:gd name="connsiteX1365" fmla="*/ 4439044 w 4561834"/>
              <a:gd name="connsiteY1365" fmla="*/ 3023271 h 4901727"/>
              <a:gd name="connsiteX1366" fmla="*/ 4425684 w 4561834"/>
              <a:gd name="connsiteY1366" fmla="*/ 3030744 h 4901727"/>
              <a:gd name="connsiteX1367" fmla="*/ 4423193 w 4561834"/>
              <a:gd name="connsiteY1367" fmla="*/ 3016025 h 4901727"/>
              <a:gd name="connsiteX1368" fmla="*/ 4406889 w 4561834"/>
              <a:gd name="connsiteY1368" fmla="*/ 3018856 h 4901727"/>
              <a:gd name="connsiteX1369" fmla="*/ 4422854 w 4561834"/>
              <a:gd name="connsiteY1369" fmla="*/ 3026102 h 4901727"/>
              <a:gd name="connsiteX1370" fmla="*/ 4447876 w 4561834"/>
              <a:gd name="connsiteY1370" fmla="*/ 3062107 h 4901727"/>
              <a:gd name="connsiteX1371" fmla="*/ 4456480 w 4561834"/>
              <a:gd name="connsiteY1371" fmla="*/ 3075693 h 4901727"/>
              <a:gd name="connsiteX1372" fmla="*/ 4460216 w 4561834"/>
              <a:gd name="connsiteY1372" fmla="*/ 3085204 h 4901727"/>
              <a:gd name="connsiteX1373" fmla="*/ 4457047 w 4561834"/>
              <a:gd name="connsiteY1373" fmla="*/ 3090752 h 4901727"/>
              <a:gd name="connsiteX1374" fmla="*/ 4470860 w 4561834"/>
              <a:gd name="connsiteY1374" fmla="*/ 3098451 h 4901727"/>
              <a:gd name="connsiteX1375" fmla="*/ 4429986 w 4561834"/>
              <a:gd name="connsiteY1375" fmla="*/ 3115661 h 4901727"/>
              <a:gd name="connsiteX1376" fmla="*/ 4450253 w 4561834"/>
              <a:gd name="connsiteY1376" fmla="*/ 3112151 h 4901727"/>
              <a:gd name="connsiteX1377" fmla="*/ 4446743 w 4561834"/>
              <a:gd name="connsiteY1377" fmla="*/ 3127775 h 4901727"/>
              <a:gd name="connsiteX1378" fmla="*/ 4482748 w 4561834"/>
              <a:gd name="connsiteY1378" fmla="*/ 3131625 h 4901727"/>
              <a:gd name="connsiteX1379" fmla="*/ 4474256 w 4561834"/>
              <a:gd name="connsiteY1379" fmla="*/ 3142947 h 4901727"/>
              <a:gd name="connsiteX1380" fmla="*/ 4463351 w 4561834"/>
              <a:gd name="connsiteY1380" fmla="*/ 3139945 h 4901727"/>
              <a:gd name="connsiteX1381" fmla="*/ 4454103 w 4561834"/>
              <a:gd name="connsiteY1381" fmla="*/ 3146457 h 4901727"/>
              <a:gd name="connsiteX1382" fmla="*/ 4463840 w 4561834"/>
              <a:gd name="connsiteY1382" fmla="*/ 3154836 h 4901727"/>
              <a:gd name="connsiteX1383" fmla="*/ 4450592 w 4561834"/>
              <a:gd name="connsiteY1383" fmla="*/ 3162194 h 4901727"/>
              <a:gd name="connsiteX1384" fmla="*/ 4438025 w 4561834"/>
              <a:gd name="connsiteY1384" fmla="*/ 3149287 h 4901727"/>
              <a:gd name="connsiteX1385" fmla="*/ 4431006 w 4561834"/>
              <a:gd name="connsiteY1385" fmla="*/ 3215975 h 4901727"/>
              <a:gd name="connsiteX1386" fmla="*/ 4442328 w 4561834"/>
              <a:gd name="connsiteY1386" fmla="*/ 3223901 h 4901727"/>
              <a:gd name="connsiteX1387" fmla="*/ 4438818 w 4561834"/>
              <a:gd name="connsiteY1387" fmla="*/ 3239639 h 4901727"/>
              <a:gd name="connsiteX1388" fmla="*/ 4478332 w 4561834"/>
              <a:gd name="connsiteY1388" fmla="*/ 3252999 h 4901727"/>
              <a:gd name="connsiteX1389" fmla="*/ 4449461 w 4561834"/>
              <a:gd name="connsiteY1389" fmla="*/ 3288211 h 4901727"/>
              <a:gd name="connsiteX1390" fmla="*/ 4405304 w 4561834"/>
              <a:gd name="connsiteY1390" fmla="*/ 3306099 h 4901727"/>
              <a:gd name="connsiteX1391" fmla="*/ 4488070 w 4561834"/>
              <a:gd name="connsiteY1391" fmla="*/ 3321724 h 4901727"/>
              <a:gd name="connsiteX1392" fmla="*/ 4482182 w 4561834"/>
              <a:gd name="connsiteY1392" fmla="*/ 3322856 h 4901727"/>
              <a:gd name="connsiteX1393" fmla="*/ 4482182 w 4561834"/>
              <a:gd name="connsiteY1393" fmla="*/ 3337803 h 4901727"/>
              <a:gd name="connsiteX1394" fmla="*/ 4448781 w 4561834"/>
              <a:gd name="connsiteY1394" fmla="*/ 3333613 h 4901727"/>
              <a:gd name="connsiteX1395" fmla="*/ 4443680 w 4561834"/>
              <a:gd name="connsiteY1395" fmla="*/ 3339614 h 4901727"/>
              <a:gd name="connsiteX1396" fmla="*/ 4423434 w 4561834"/>
              <a:gd name="connsiteY1396" fmla="*/ 3337788 h 4901727"/>
              <a:gd name="connsiteX1397" fmla="*/ 4401024 w 4561834"/>
              <a:gd name="connsiteY1397" fmla="*/ 3346097 h 4901727"/>
              <a:gd name="connsiteX1398" fmla="*/ 4395964 w 4561834"/>
              <a:gd name="connsiteY1398" fmla="*/ 3359131 h 4901727"/>
              <a:gd name="connsiteX1399" fmla="*/ 4394948 w 4561834"/>
              <a:gd name="connsiteY1399" fmla="*/ 3347921 h 4901727"/>
              <a:gd name="connsiteX1400" fmla="*/ 4368280 w 4561834"/>
              <a:gd name="connsiteY1400" fmla="*/ 3353201 h 4901727"/>
              <a:gd name="connsiteX1401" fmla="*/ 4373036 w 4561834"/>
              <a:gd name="connsiteY1401" fmla="*/ 3357164 h 4901727"/>
              <a:gd name="connsiteX1402" fmla="*/ 4369215 w 4561834"/>
              <a:gd name="connsiteY1402" fmla="*/ 3366830 h 4901727"/>
              <a:gd name="connsiteX1403" fmla="*/ 4369601 w 4561834"/>
              <a:gd name="connsiteY1403" fmla="*/ 3381742 h 4901727"/>
              <a:gd name="connsiteX1404" fmla="*/ 4370692 w 4561834"/>
              <a:gd name="connsiteY1404" fmla="*/ 3381985 h 4901727"/>
              <a:gd name="connsiteX1405" fmla="*/ 4450763 w 4561834"/>
              <a:gd name="connsiteY1405" fmla="*/ 3359471 h 4901727"/>
              <a:gd name="connsiteX1406" fmla="*/ 4413513 w 4561834"/>
              <a:gd name="connsiteY1406" fmla="*/ 3381323 h 4901727"/>
              <a:gd name="connsiteX1407" fmla="*/ 4489938 w 4561834"/>
              <a:gd name="connsiteY1407" fmla="*/ 3383134 h 4901727"/>
              <a:gd name="connsiteX1408" fmla="*/ 4424382 w 4561834"/>
              <a:gd name="connsiteY1408" fmla="*/ 3392192 h 4901727"/>
              <a:gd name="connsiteX1409" fmla="*/ 4492316 w 4561834"/>
              <a:gd name="connsiteY1409" fmla="*/ 3448237 h 4901727"/>
              <a:gd name="connsiteX1410" fmla="*/ 4495372 w 4561834"/>
              <a:gd name="connsiteY1410" fmla="*/ 3478467 h 4901727"/>
              <a:gd name="connsiteX1411" fmla="*/ 4497868 w 4561834"/>
              <a:gd name="connsiteY1411" fmla="*/ 3480395 h 4901727"/>
              <a:gd name="connsiteX1412" fmla="*/ 4495372 w 4561834"/>
              <a:gd name="connsiteY1412" fmla="*/ 3483336 h 4901727"/>
              <a:gd name="connsiteX1413" fmla="*/ 4496052 w 4561834"/>
              <a:gd name="connsiteY1413" fmla="*/ 3508358 h 4901727"/>
              <a:gd name="connsiteX1414" fmla="*/ 4561834 w 4561834"/>
              <a:gd name="connsiteY1414" fmla="*/ 3549345 h 4901727"/>
              <a:gd name="connsiteX1415" fmla="*/ 4471256 w 4561834"/>
              <a:gd name="connsiteY1415" fmla="*/ 3555798 h 4901727"/>
              <a:gd name="connsiteX1416" fmla="*/ 4528660 w 4561834"/>
              <a:gd name="connsiteY1416" fmla="*/ 3621014 h 4901727"/>
              <a:gd name="connsiteX1417" fmla="*/ 4531943 w 4561834"/>
              <a:gd name="connsiteY1417" fmla="*/ 3646263 h 4901727"/>
              <a:gd name="connsiteX1418" fmla="*/ 4512016 w 4561834"/>
              <a:gd name="connsiteY1418" fmla="*/ 3644338 h 4901727"/>
              <a:gd name="connsiteX1419" fmla="*/ 4502506 w 4561834"/>
              <a:gd name="connsiteY1419" fmla="*/ 3653509 h 4901727"/>
              <a:gd name="connsiteX1420" fmla="*/ 4513828 w 4561834"/>
              <a:gd name="connsiteY1420" fmla="*/ 3684419 h 4901727"/>
              <a:gd name="connsiteX1421" fmla="*/ 4487447 w 4561834"/>
              <a:gd name="connsiteY1421" fmla="*/ 3692005 h 4901727"/>
              <a:gd name="connsiteX1422" fmla="*/ 4506355 w 4561834"/>
              <a:gd name="connsiteY1422" fmla="*/ 3703327 h 4901727"/>
              <a:gd name="connsiteX1423" fmla="*/ 4491296 w 4561834"/>
              <a:gd name="connsiteY1423" fmla="*/ 3711932 h 4901727"/>
              <a:gd name="connsiteX1424" fmla="*/ 4487108 w 4561834"/>
              <a:gd name="connsiteY1424" fmla="*/ 3756315 h 4901727"/>
              <a:gd name="connsiteX1425" fmla="*/ 4516886 w 4561834"/>
              <a:gd name="connsiteY1425" fmla="*/ 3799000 h 4901727"/>
              <a:gd name="connsiteX1426" fmla="*/ 4492203 w 4561834"/>
              <a:gd name="connsiteY1426" fmla="*/ 3791754 h 4901727"/>
              <a:gd name="connsiteX1427" fmla="*/ 4482353 w 4561834"/>
              <a:gd name="connsiteY1427" fmla="*/ 3805793 h 4901727"/>
              <a:gd name="connsiteX1428" fmla="*/ 4507035 w 4561834"/>
              <a:gd name="connsiteY1428" fmla="*/ 3813039 h 4901727"/>
              <a:gd name="connsiteX1429" fmla="*/ 4508507 w 4561834"/>
              <a:gd name="connsiteY1429" fmla="*/ 3828211 h 4901727"/>
              <a:gd name="connsiteX1430" fmla="*/ 4478730 w 4561834"/>
              <a:gd name="connsiteY1430" fmla="*/ 3815304 h 4901727"/>
              <a:gd name="connsiteX1431" fmla="*/ 4477711 w 4561834"/>
              <a:gd name="connsiteY1431" fmla="*/ 3825267 h 4901727"/>
              <a:gd name="connsiteX1432" fmla="*/ 4499110 w 4561834"/>
              <a:gd name="connsiteY1432" fmla="*/ 3837269 h 4901727"/>
              <a:gd name="connsiteX1433" fmla="*/ 4467521 w 4561834"/>
              <a:gd name="connsiteY1433" fmla="*/ 3844289 h 4901727"/>
              <a:gd name="connsiteX1434" fmla="*/ 4474540 w 4561834"/>
              <a:gd name="connsiteY1434" fmla="*/ 3859800 h 4901727"/>
              <a:gd name="connsiteX1435" fmla="*/ 4484278 w 4561834"/>
              <a:gd name="connsiteY1435" fmla="*/ 3845874 h 4901727"/>
              <a:gd name="connsiteX1436" fmla="*/ 4503186 w 4561834"/>
              <a:gd name="connsiteY1436" fmla="*/ 3882445 h 4901727"/>
              <a:gd name="connsiteX1437" fmla="*/ 4498996 w 4561834"/>
              <a:gd name="connsiteY1437" fmla="*/ 3897050 h 4901727"/>
              <a:gd name="connsiteX1438" fmla="*/ 4439442 w 4561834"/>
              <a:gd name="connsiteY1438" fmla="*/ 3906448 h 4901727"/>
              <a:gd name="connsiteX1439" fmla="*/ 4488240 w 4561834"/>
              <a:gd name="connsiteY1439" fmla="*/ 3920940 h 4901727"/>
              <a:gd name="connsiteX1440" fmla="*/ 4435365 w 4561834"/>
              <a:gd name="connsiteY1440" fmla="*/ 3920940 h 4901727"/>
              <a:gd name="connsiteX1441" fmla="*/ 4450536 w 4561834"/>
              <a:gd name="connsiteY1441" fmla="*/ 3967135 h 4901727"/>
              <a:gd name="connsiteX1442" fmla="*/ 4439214 w 4561834"/>
              <a:gd name="connsiteY1442" fmla="*/ 3971098 h 4901727"/>
              <a:gd name="connsiteX1443" fmla="*/ 4483484 w 4561834"/>
              <a:gd name="connsiteY1443" fmla="*/ 4000196 h 4901727"/>
              <a:gd name="connsiteX1444" fmla="*/ 4484843 w 4561834"/>
              <a:gd name="connsiteY1444" fmla="*/ 4015254 h 4901727"/>
              <a:gd name="connsiteX1445" fmla="*/ 4459821 w 4561834"/>
              <a:gd name="connsiteY1445" fmla="*/ 4017858 h 4901727"/>
              <a:gd name="connsiteX1446" fmla="*/ 4475672 w 4561834"/>
              <a:gd name="connsiteY1446" fmla="*/ 4024312 h 4901727"/>
              <a:gd name="connsiteX1447" fmla="*/ 4456084 w 4561834"/>
              <a:gd name="connsiteY1447" fmla="*/ 4027482 h 4901727"/>
              <a:gd name="connsiteX1448" fmla="*/ 4457443 w 4561834"/>
              <a:gd name="connsiteY1448" fmla="*/ 4012650 h 4901727"/>
              <a:gd name="connsiteX1449" fmla="*/ 4435591 w 4561834"/>
              <a:gd name="connsiteY1449" fmla="*/ 4010612 h 4901727"/>
              <a:gd name="connsiteX1450" fmla="*/ 4453820 w 4561834"/>
              <a:gd name="connsiteY1450" fmla="*/ 4021934 h 4901727"/>
              <a:gd name="connsiteX1451" fmla="*/ 4474653 w 4561834"/>
              <a:gd name="connsiteY1451" fmla="*/ 4063827 h 4901727"/>
              <a:gd name="connsiteX1452" fmla="*/ 4481333 w 4561834"/>
              <a:gd name="connsiteY1452" fmla="*/ 4079338 h 4901727"/>
              <a:gd name="connsiteX1453" fmla="*/ 4483144 w 4561834"/>
              <a:gd name="connsiteY1453" fmla="*/ 4089528 h 4901727"/>
              <a:gd name="connsiteX1454" fmla="*/ 4477257 w 4561834"/>
              <a:gd name="connsiteY1454" fmla="*/ 4093944 h 4901727"/>
              <a:gd name="connsiteX1455" fmla="*/ 4492542 w 4561834"/>
              <a:gd name="connsiteY1455" fmla="*/ 4105266 h 4901727"/>
              <a:gd name="connsiteX1456" fmla="*/ 4434686 w 4561834"/>
              <a:gd name="connsiteY1456" fmla="*/ 4109908 h 4901727"/>
              <a:gd name="connsiteX1457" fmla="*/ 4461746 w 4561834"/>
              <a:gd name="connsiteY1457" fmla="*/ 4112512 h 4901727"/>
              <a:gd name="connsiteX1458" fmla="*/ 4452236 w 4561834"/>
              <a:gd name="connsiteY1458" fmla="*/ 4126438 h 4901727"/>
              <a:gd name="connsiteX1459" fmla="*/ 4497525 w 4561834"/>
              <a:gd name="connsiteY1459" fmla="*/ 4140591 h 4901727"/>
              <a:gd name="connsiteX1460" fmla="*/ 4483032 w 4561834"/>
              <a:gd name="connsiteY1460" fmla="*/ 4149309 h 4901727"/>
              <a:gd name="connsiteX1461" fmla="*/ 4456085 w 4561834"/>
              <a:gd name="connsiteY1461" fmla="*/ 4146818 h 4901727"/>
              <a:gd name="connsiteX1462" fmla="*/ 4465936 w 4561834"/>
              <a:gd name="connsiteY1462" fmla="*/ 4158141 h 4901727"/>
              <a:gd name="connsiteX1463" fmla="*/ 4446687 w 4561834"/>
              <a:gd name="connsiteY1463" fmla="*/ 4161311 h 4901727"/>
              <a:gd name="connsiteX1464" fmla="*/ 4434572 w 4561834"/>
              <a:gd name="connsiteY1464" fmla="*/ 4145233 h 4901727"/>
              <a:gd name="connsiteX1465" fmla="*/ 4404568 w 4561834"/>
              <a:gd name="connsiteY1465" fmla="*/ 4207166 h 4901727"/>
              <a:gd name="connsiteX1466" fmla="*/ 4417023 w 4561834"/>
              <a:gd name="connsiteY1466" fmla="*/ 4218488 h 4901727"/>
              <a:gd name="connsiteX1467" fmla="*/ 4407738 w 4561834"/>
              <a:gd name="connsiteY1467" fmla="*/ 4232414 h 4901727"/>
              <a:gd name="connsiteX1468" fmla="*/ 4453820 w 4561834"/>
              <a:gd name="connsiteY1468" fmla="*/ 4256757 h 4901727"/>
              <a:gd name="connsiteX1469" fmla="*/ 4405815 w 4561834"/>
              <a:gd name="connsiteY1469" fmla="*/ 4282232 h 4901727"/>
              <a:gd name="connsiteX1470" fmla="*/ 4343995 w 4561834"/>
              <a:gd name="connsiteY1470" fmla="*/ 4286648 h 4901727"/>
              <a:gd name="connsiteX1471" fmla="*/ 4444537 w 4561834"/>
              <a:gd name="connsiteY1471" fmla="*/ 4325709 h 4901727"/>
              <a:gd name="connsiteX1472" fmla="*/ 4436611 w 4561834"/>
              <a:gd name="connsiteY1472" fmla="*/ 4324917 h 4901727"/>
              <a:gd name="connsiteX1473" fmla="*/ 4432535 w 4561834"/>
              <a:gd name="connsiteY1473" fmla="*/ 4339409 h 4901727"/>
              <a:gd name="connsiteX1474" fmla="*/ 4391322 w 4561834"/>
              <a:gd name="connsiteY1474" fmla="*/ 4325709 h 4901727"/>
              <a:gd name="connsiteX1475" fmla="*/ 4326220 w 4561834"/>
              <a:gd name="connsiteY1475" fmla="*/ 4340089 h 4901727"/>
              <a:gd name="connsiteX1476" fmla="*/ 4382830 w 4561834"/>
              <a:gd name="connsiteY1476" fmla="*/ 4330012 h 4901727"/>
              <a:gd name="connsiteX1477" fmla="*/ 4282402 w 4561834"/>
              <a:gd name="connsiteY1477" fmla="*/ 4321747 h 4901727"/>
              <a:gd name="connsiteX1478" fmla="*/ 4287384 w 4561834"/>
              <a:gd name="connsiteY1478" fmla="*/ 4326955 h 4901727"/>
              <a:gd name="connsiteX1479" fmla="*/ 4274930 w 4561834"/>
              <a:gd name="connsiteY1479" fmla="*/ 4351071 h 4901727"/>
              <a:gd name="connsiteX1480" fmla="*/ 3965041 w 4561834"/>
              <a:gd name="connsiteY1480" fmla="*/ 4367375 h 4901727"/>
              <a:gd name="connsiteX1481" fmla="*/ 3970475 w 4561834"/>
              <a:gd name="connsiteY1481" fmla="*/ 4362620 h 4901727"/>
              <a:gd name="connsiteX1482" fmla="*/ 3899372 w 4561834"/>
              <a:gd name="connsiteY1482" fmla="*/ 4360129 h 4901727"/>
              <a:gd name="connsiteX1483" fmla="*/ 3903529 w 4561834"/>
              <a:gd name="connsiteY1483" fmla="*/ 4351726 h 4901727"/>
              <a:gd name="connsiteX1484" fmla="*/ 3912958 w 4561834"/>
              <a:gd name="connsiteY1484" fmla="*/ 4350505 h 4901727"/>
              <a:gd name="connsiteX1485" fmla="*/ 3904000 w 4561834"/>
              <a:gd name="connsiteY1485" fmla="*/ 4350774 h 4901727"/>
              <a:gd name="connsiteX1486" fmla="*/ 3903529 w 4561834"/>
              <a:gd name="connsiteY1486" fmla="*/ 4351726 h 4901727"/>
              <a:gd name="connsiteX1487" fmla="*/ 3849554 w 4561834"/>
              <a:gd name="connsiteY1487" fmla="*/ 4358714 h 4901727"/>
              <a:gd name="connsiteX1488" fmla="*/ 3783772 w 4561834"/>
              <a:gd name="connsiteY1488" fmla="*/ 4351977 h 4901727"/>
              <a:gd name="connsiteX1489" fmla="*/ 3794415 w 4561834"/>
              <a:gd name="connsiteY1489" fmla="*/ 4347108 h 4901727"/>
              <a:gd name="connsiteX1490" fmla="*/ 3738936 w 4561834"/>
              <a:gd name="connsiteY1490" fmla="*/ 4351184 h 4901727"/>
              <a:gd name="connsiteX1491" fmla="*/ 3747088 w 4561834"/>
              <a:gd name="connsiteY1491" fmla="*/ 4341334 h 4901727"/>
              <a:gd name="connsiteX1492" fmla="*/ 3723198 w 4561834"/>
              <a:gd name="connsiteY1492" fmla="*/ 4350845 h 4901727"/>
              <a:gd name="connsiteX1493" fmla="*/ 3728633 w 4561834"/>
              <a:gd name="connsiteY1493" fmla="*/ 4340994 h 4901727"/>
              <a:gd name="connsiteX1494" fmla="*/ 3716550 w 4561834"/>
              <a:gd name="connsiteY1494" fmla="*/ 4340916 h 4901727"/>
              <a:gd name="connsiteX1495" fmla="*/ 3720052 w 4561834"/>
              <a:gd name="connsiteY1495" fmla="*/ 4360525 h 4901727"/>
              <a:gd name="connsiteX1496" fmla="*/ 3709296 w 4561834"/>
              <a:gd name="connsiteY1496" fmla="*/ 4365054 h 4901727"/>
              <a:gd name="connsiteX1497" fmla="*/ 3753000 w 4561834"/>
              <a:gd name="connsiteY1497" fmla="*/ 4391887 h 4901727"/>
              <a:gd name="connsiteX1498" fmla="*/ 3755038 w 4561834"/>
              <a:gd name="connsiteY1498" fmla="*/ 4406833 h 4901727"/>
              <a:gd name="connsiteX1499" fmla="*/ 3731148 w 4561834"/>
              <a:gd name="connsiteY1499" fmla="*/ 4410795 h 4901727"/>
              <a:gd name="connsiteX1500" fmla="*/ 3746660 w 4561834"/>
              <a:gd name="connsiteY1500" fmla="*/ 4416343 h 4901727"/>
              <a:gd name="connsiteX1501" fmla="*/ 3728091 w 4561834"/>
              <a:gd name="connsiteY1501" fmla="*/ 4420533 h 4901727"/>
              <a:gd name="connsiteX1502" fmla="*/ 3728091 w 4561834"/>
              <a:gd name="connsiteY1502" fmla="*/ 4405700 h 4901727"/>
              <a:gd name="connsiteX1503" fmla="*/ 3707032 w 4561834"/>
              <a:gd name="connsiteY1503" fmla="*/ 4404795 h 4901727"/>
              <a:gd name="connsiteX1504" fmla="*/ 3725034 w 4561834"/>
              <a:gd name="connsiteY1504" fmla="*/ 4415438 h 4901727"/>
              <a:gd name="connsiteX1505" fmla="*/ 3746999 w 4561834"/>
              <a:gd name="connsiteY1505" fmla="*/ 4456198 h 4901727"/>
              <a:gd name="connsiteX1506" fmla="*/ 3754246 w 4561834"/>
              <a:gd name="connsiteY1506" fmla="*/ 4471369 h 4901727"/>
              <a:gd name="connsiteX1507" fmla="*/ 3756397 w 4561834"/>
              <a:gd name="connsiteY1507" fmla="*/ 4481446 h 4901727"/>
              <a:gd name="connsiteX1508" fmla="*/ 3750962 w 4561834"/>
              <a:gd name="connsiteY1508" fmla="*/ 4486201 h 4901727"/>
              <a:gd name="connsiteX1509" fmla="*/ 3766247 w 4561834"/>
              <a:gd name="connsiteY1509" fmla="*/ 4496731 h 4901727"/>
              <a:gd name="connsiteX1510" fmla="*/ 3710768 w 4561834"/>
              <a:gd name="connsiteY1510" fmla="*/ 4504317 h 4901727"/>
              <a:gd name="connsiteX1511" fmla="*/ 3736922 w 4561834"/>
              <a:gd name="connsiteY1511" fmla="*/ 4505449 h 4901727"/>
              <a:gd name="connsiteX1512" fmla="*/ 3728431 w 4561834"/>
              <a:gd name="connsiteY1512" fmla="*/ 4519942 h 4901727"/>
              <a:gd name="connsiteX1513" fmla="*/ 3772588 w 4561834"/>
              <a:gd name="connsiteY1513" fmla="*/ 4531264 h 4901727"/>
              <a:gd name="connsiteX1514" fmla="*/ 3759114 w 4561834"/>
              <a:gd name="connsiteY1514" fmla="*/ 4540661 h 4901727"/>
              <a:gd name="connsiteX1515" fmla="*/ 3732846 w 4561834"/>
              <a:gd name="connsiteY1515" fmla="*/ 4539529 h 4901727"/>
              <a:gd name="connsiteX1516" fmla="*/ 3742923 w 4561834"/>
              <a:gd name="connsiteY1516" fmla="*/ 4549945 h 4901727"/>
              <a:gd name="connsiteX1517" fmla="*/ 3724355 w 4561834"/>
              <a:gd name="connsiteY1517" fmla="*/ 4554135 h 4901727"/>
              <a:gd name="connsiteX1518" fmla="*/ 3711900 w 4561834"/>
              <a:gd name="connsiteY1518" fmla="*/ 4538623 h 4901727"/>
              <a:gd name="connsiteX1519" fmla="*/ 3685633 w 4561834"/>
              <a:gd name="connsiteY1519" fmla="*/ 4602141 h 4901727"/>
              <a:gd name="connsiteX1520" fmla="*/ 3698200 w 4561834"/>
              <a:gd name="connsiteY1520" fmla="*/ 4612557 h 4901727"/>
              <a:gd name="connsiteX1521" fmla="*/ 3689822 w 4561834"/>
              <a:gd name="connsiteY1521" fmla="*/ 4627050 h 4901727"/>
              <a:gd name="connsiteX1522" fmla="*/ 3736016 w 4561834"/>
              <a:gd name="connsiteY1522" fmla="*/ 4648902 h 4901727"/>
              <a:gd name="connsiteX1523" fmla="*/ 3690727 w 4561834"/>
              <a:gd name="connsiteY1523" fmla="*/ 4676867 h 4901727"/>
              <a:gd name="connsiteX1524" fmla="*/ 3630266 w 4561834"/>
              <a:gd name="connsiteY1524" fmla="*/ 4684227 h 4901727"/>
              <a:gd name="connsiteX1525" fmla="*/ 3730808 w 4561834"/>
              <a:gd name="connsiteY1525" fmla="*/ 4718194 h 4901727"/>
              <a:gd name="connsiteX1526" fmla="*/ 3722995 w 4561834"/>
              <a:gd name="connsiteY1526" fmla="*/ 4718194 h 4901727"/>
              <a:gd name="connsiteX1527" fmla="*/ 3719712 w 4561834"/>
              <a:gd name="connsiteY1527" fmla="*/ 4732912 h 4901727"/>
              <a:gd name="connsiteX1528" fmla="*/ 3678386 w 4561834"/>
              <a:gd name="connsiteY1528" fmla="*/ 4721590 h 4901727"/>
              <a:gd name="connsiteX1529" fmla="*/ 3614981 w 4561834"/>
              <a:gd name="connsiteY1529" fmla="*/ 4738800 h 4901727"/>
              <a:gd name="connsiteX1530" fmla="*/ 3670348 w 4561834"/>
              <a:gd name="connsiteY1530" fmla="*/ 4726232 h 4901727"/>
              <a:gd name="connsiteX1531" fmla="*/ 3571278 w 4561834"/>
              <a:gd name="connsiteY1531" fmla="*/ 4722269 h 4901727"/>
              <a:gd name="connsiteX1532" fmla="*/ 3576260 w 4561834"/>
              <a:gd name="connsiteY1532" fmla="*/ 4727251 h 4901727"/>
              <a:gd name="connsiteX1533" fmla="*/ 3564938 w 4561834"/>
              <a:gd name="connsiteY1533" fmla="*/ 4751820 h 4901727"/>
              <a:gd name="connsiteX1534" fmla="*/ 3259238 w 4561834"/>
              <a:gd name="connsiteY1534" fmla="*/ 4775710 h 4901727"/>
              <a:gd name="connsiteX1535" fmla="*/ 3264560 w 4561834"/>
              <a:gd name="connsiteY1535" fmla="*/ 4770955 h 4901727"/>
              <a:gd name="connsiteX1536" fmla="*/ 3194248 w 4561834"/>
              <a:gd name="connsiteY1536" fmla="*/ 4768804 h 4901727"/>
              <a:gd name="connsiteX1537" fmla="*/ 3198384 w 4561834"/>
              <a:gd name="connsiteY1537" fmla="*/ 4760430 h 4901727"/>
              <a:gd name="connsiteX1538" fmla="*/ 3207609 w 4561834"/>
              <a:gd name="connsiteY1538" fmla="*/ 4759180 h 4901727"/>
              <a:gd name="connsiteX1539" fmla="*/ 3198763 w 4561834"/>
              <a:gd name="connsiteY1539" fmla="*/ 4759661 h 4901727"/>
              <a:gd name="connsiteX1540" fmla="*/ 3198384 w 4561834"/>
              <a:gd name="connsiteY1540" fmla="*/ 4760430 h 4901727"/>
              <a:gd name="connsiteX1541" fmla="*/ 3144841 w 4561834"/>
              <a:gd name="connsiteY1541" fmla="*/ 4767685 h 4901727"/>
              <a:gd name="connsiteX1542" fmla="*/ 3079780 w 4561834"/>
              <a:gd name="connsiteY1542" fmla="*/ 4760652 h 4901727"/>
              <a:gd name="connsiteX1543" fmla="*/ 3090310 w 4561834"/>
              <a:gd name="connsiteY1543" fmla="*/ 4755896 h 4901727"/>
              <a:gd name="connsiteX1544" fmla="*/ 3035397 w 4561834"/>
              <a:gd name="connsiteY1544" fmla="*/ 4759520 h 4901727"/>
              <a:gd name="connsiteX1545" fmla="*/ 3043549 w 4561834"/>
              <a:gd name="connsiteY1545" fmla="*/ 4749896 h 4901727"/>
              <a:gd name="connsiteX1546" fmla="*/ 3019772 w 4561834"/>
              <a:gd name="connsiteY1546" fmla="*/ 4759180 h 4901727"/>
              <a:gd name="connsiteX1547" fmla="*/ 3025207 w 4561834"/>
              <a:gd name="connsiteY1547" fmla="*/ 4749443 h 4901727"/>
              <a:gd name="connsiteX1548" fmla="*/ 2725055 w 4561834"/>
              <a:gd name="connsiteY1548" fmla="*/ 4762803 h 4901727"/>
              <a:gd name="connsiteX1549" fmla="*/ 2727433 w 4561834"/>
              <a:gd name="connsiteY1549" fmla="*/ 4777748 h 4901727"/>
              <a:gd name="connsiteX1550" fmla="*/ 2740227 w 4561834"/>
              <a:gd name="connsiteY1550" fmla="*/ 4787938 h 4901727"/>
              <a:gd name="connsiteX1551" fmla="*/ 2732075 w 4561834"/>
              <a:gd name="connsiteY1551" fmla="*/ 4807639 h 4901727"/>
              <a:gd name="connsiteX1552" fmla="*/ 2719847 w 4561834"/>
              <a:gd name="connsiteY1552" fmla="*/ 4762350 h 4901727"/>
              <a:gd name="connsiteX1553" fmla="*/ 2568469 w 4561834"/>
              <a:gd name="connsiteY1553" fmla="*/ 4779786 h 4901727"/>
              <a:gd name="connsiteX1554" fmla="*/ 2581263 w 4561834"/>
              <a:gd name="connsiteY1554" fmla="*/ 4794958 h 4901727"/>
              <a:gd name="connsiteX1555" fmla="*/ 2542202 w 4561834"/>
              <a:gd name="connsiteY1555" fmla="*/ 4794958 h 4901727"/>
              <a:gd name="connsiteX1556" fmla="*/ 2451624 w 4561834"/>
              <a:gd name="connsiteY1556" fmla="*/ 4788844 h 4901727"/>
              <a:gd name="connsiteX1557" fmla="*/ 2449246 w 4561834"/>
              <a:gd name="connsiteY1557" fmla="*/ 4769030 h 4901727"/>
              <a:gd name="connsiteX1558" fmla="*/ 2428187 w 4561834"/>
              <a:gd name="connsiteY1558" fmla="*/ 4783748 h 4901727"/>
              <a:gd name="connsiteX1559" fmla="*/ 2438717 w 4561834"/>
              <a:gd name="connsiteY1559" fmla="*/ 4773898 h 4901727"/>
              <a:gd name="connsiteX1560" fmla="*/ 2370783 w 4561834"/>
              <a:gd name="connsiteY1560" fmla="*/ 4778201 h 4901727"/>
              <a:gd name="connsiteX1561" fmla="*/ 2365802 w 4561834"/>
              <a:gd name="connsiteY1561" fmla="*/ 4763255 h 4901727"/>
              <a:gd name="connsiteX1562" fmla="*/ 2357762 w 4561834"/>
              <a:gd name="connsiteY1562" fmla="*/ 4778087 h 4901727"/>
              <a:gd name="connsiteX1563" fmla="*/ 2360480 w 4561834"/>
              <a:gd name="connsiteY1563" fmla="*/ 4768237 h 4901727"/>
              <a:gd name="connsiteX1564" fmla="*/ 2214537 w 4561834"/>
              <a:gd name="connsiteY1564" fmla="*/ 4777182 h 4901727"/>
              <a:gd name="connsiteX1565" fmla="*/ 2230162 w 4561834"/>
              <a:gd name="connsiteY1565" fmla="*/ 4782390 h 4901727"/>
              <a:gd name="connsiteX1566" fmla="*/ 2227444 w 4561834"/>
              <a:gd name="connsiteY1566" fmla="*/ 4792240 h 4901727"/>
              <a:gd name="connsiteX1567" fmla="*/ 2096007 w 4561834"/>
              <a:gd name="connsiteY1567" fmla="*/ 4787145 h 4901727"/>
              <a:gd name="connsiteX1568" fmla="*/ 2051957 w 4561834"/>
              <a:gd name="connsiteY1568" fmla="*/ 4782939 h 4901727"/>
              <a:gd name="connsiteX1569" fmla="*/ 2050866 w 4561834"/>
              <a:gd name="connsiteY1569" fmla="*/ 4788986 h 4901727"/>
              <a:gd name="connsiteX1570" fmla="*/ 2047172 w 4561834"/>
              <a:gd name="connsiteY1570" fmla="*/ 4789298 h 4901727"/>
              <a:gd name="connsiteX1571" fmla="*/ 2047172 w 4561834"/>
              <a:gd name="connsiteY1571" fmla="*/ 4782483 h 4901727"/>
              <a:gd name="connsiteX1572" fmla="*/ 2031971 w 4561834"/>
              <a:gd name="connsiteY1572" fmla="*/ 4781031 h 4901727"/>
              <a:gd name="connsiteX1573" fmla="*/ 1974845 w 4561834"/>
              <a:gd name="connsiteY1573" fmla="*/ 4772200 h 4901727"/>
              <a:gd name="connsiteX1574" fmla="*/ 1991149 w 4561834"/>
              <a:gd name="connsiteY1574" fmla="*/ 4758571 h 4901727"/>
              <a:gd name="connsiteX1575" fmla="*/ 2010909 w 4561834"/>
              <a:gd name="connsiteY1575" fmla="*/ 4757428 h 4901727"/>
              <a:gd name="connsiteX1576" fmla="*/ 1999391 w 4561834"/>
              <a:gd name="connsiteY1576" fmla="*/ 4752127 h 4901727"/>
              <a:gd name="connsiteX1577" fmla="*/ 1987164 w 4561834"/>
              <a:gd name="connsiteY1577" fmla="*/ 4751029 h 4901727"/>
              <a:gd name="connsiteX1578" fmla="*/ 1999732 w 4561834"/>
              <a:gd name="connsiteY1578" fmla="*/ 4730875 h 4901727"/>
              <a:gd name="connsiteX1579" fmla="*/ 1997581 w 4561834"/>
              <a:gd name="connsiteY1579" fmla="*/ 4735970 h 4901727"/>
              <a:gd name="connsiteX1580" fmla="*/ 2014422 w 4561834"/>
              <a:gd name="connsiteY1580" fmla="*/ 4743352 h 4901727"/>
              <a:gd name="connsiteX1581" fmla="*/ 2013907 w 4561834"/>
              <a:gd name="connsiteY1581" fmla="*/ 4737440 h 4901727"/>
              <a:gd name="connsiteX1582" fmla="*/ 2032136 w 4561834"/>
              <a:gd name="connsiteY1582" fmla="*/ 4737440 h 4901727"/>
              <a:gd name="connsiteX1583" fmla="*/ 2021719 w 4561834"/>
              <a:gd name="connsiteY1583" fmla="*/ 4747405 h 4901727"/>
              <a:gd name="connsiteX1584" fmla="*/ 2042551 w 4561834"/>
              <a:gd name="connsiteY1584" fmla="*/ 4737440 h 4901727"/>
              <a:gd name="connsiteX1585" fmla="*/ 1969524 w 4561834"/>
              <a:gd name="connsiteY1585" fmla="*/ 4707777 h 4901727"/>
              <a:gd name="connsiteX1586" fmla="*/ 1966920 w 4561834"/>
              <a:gd name="connsiteY1586" fmla="*/ 4722722 h 4901727"/>
              <a:gd name="connsiteX1587" fmla="*/ 1950013 w 4561834"/>
              <a:gd name="connsiteY1587" fmla="*/ 4715048 h 4901727"/>
              <a:gd name="connsiteX1588" fmla="*/ 1942489 w 4561834"/>
              <a:gd name="connsiteY1588" fmla="*/ 4715711 h 4901727"/>
              <a:gd name="connsiteX1589" fmla="*/ 1942417 w 4561834"/>
              <a:gd name="connsiteY1589" fmla="*/ 4715930 h 4901727"/>
              <a:gd name="connsiteX1590" fmla="*/ 1942341 w 4561834"/>
              <a:gd name="connsiteY1590" fmla="*/ 4715724 h 4901727"/>
              <a:gd name="connsiteX1591" fmla="*/ 1934383 w 4561834"/>
              <a:gd name="connsiteY1591" fmla="*/ 4716426 h 4901727"/>
              <a:gd name="connsiteX1592" fmla="*/ 1933950 w 4561834"/>
              <a:gd name="connsiteY1592" fmla="*/ 4717628 h 4901727"/>
              <a:gd name="connsiteX1593" fmla="*/ 1932982 w 4561834"/>
              <a:gd name="connsiteY1593" fmla="*/ 4716550 h 4901727"/>
              <a:gd name="connsiteX1594" fmla="*/ 1928467 w 4561834"/>
              <a:gd name="connsiteY1594" fmla="*/ 4716948 h 4901727"/>
              <a:gd name="connsiteX1595" fmla="*/ 1907426 w 4561834"/>
              <a:gd name="connsiteY1595" fmla="*/ 4721293 h 4901727"/>
              <a:gd name="connsiteX1596" fmla="*/ 1915608 w 4561834"/>
              <a:gd name="connsiteY1596" fmla="*/ 4723063 h 4901727"/>
              <a:gd name="connsiteX1597" fmla="*/ 1855147 w 4561834"/>
              <a:gd name="connsiteY1597" fmla="*/ 4759747 h 4901727"/>
              <a:gd name="connsiteX1598" fmla="*/ 1859902 w 4561834"/>
              <a:gd name="connsiteY1598" fmla="*/ 4739593 h 4901727"/>
              <a:gd name="connsiteX1599" fmla="*/ 1791063 w 4561834"/>
              <a:gd name="connsiteY1599" fmla="*/ 4747066 h 4901727"/>
              <a:gd name="connsiteX1600" fmla="*/ 1796838 w 4561834"/>
              <a:gd name="connsiteY1600" fmla="*/ 4756803 h 4901727"/>
              <a:gd name="connsiteX1601" fmla="*/ 1787214 w 4561834"/>
              <a:gd name="connsiteY1601" fmla="*/ 4766653 h 4901727"/>
              <a:gd name="connsiteX1602" fmla="*/ 1743850 w 4561834"/>
              <a:gd name="connsiteY1602" fmla="*/ 4738574 h 4901727"/>
              <a:gd name="connsiteX1603" fmla="*/ 1736830 w 4561834"/>
              <a:gd name="connsiteY1603" fmla="*/ 4748877 h 4901727"/>
              <a:gd name="connsiteX1604" fmla="*/ 1731961 w 4561834"/>
              <a:gd name="connsiteY1604" fmla="*/ 4739140 h 4901727"/>
              <a:gd name="connsiteX1605" fmla="*/ 1697995 w 4561834"/>
              <a:gd name="connsiteY1605" fmla="*/ 4745820 h 4901727"/>
              <a:gd name="connsiteX1606" fmla="*/ 1761286 w 4561834"/>
              <a:gd name="connsiteY1606" fmla="*/ 4757822 h 4901727"/>
              <a:gd name="connsiteX1607" fmla="*/ 1751209 w 4561834"/>
              <a:gd name="connsiteY1607" fmla="*/ 4773107 h 4901727"/>
              <a:gd name="connsiteX1608" fmla="*/ 1757210 w 4561834"/>
              <a:gd name="connsiteY1608" fmla="*/ 4787826 h 4901727"/>
              <a:gd name="connsiteX1609" fmla="*/ 1741246 w 4561834"/>
              <a:gd name="connsiteY1609" fmla="*/ 4768691 h 4901727"/>
              <a:gd name="connsiteX1610" fmla="*/ 1746001 w 4561834"/>
              <a:gd name="connsiteY1610" fmla="*/ 4778315 h 4901727"/>
              <a:gd name="connsiteX1611" fmla="*/ 1744529 w 4561834"/>
              <a:gd name="connsiteY1611" fmla="*/ 4793260 h 4901727"/>
              <a:gd name="connsiteX1612" fmla="*/ 1621343 w 4561834"/>
              <a:gd name="connsiteY1612" fmla="*/ 4784769 h 4901727"/>
              <a:gd name="connsiteX1613" fmla="*/ 1616349 w 4561834"/>
              <a:gd name="connsiteY1613" fmla="*/ 4782102 h 4901727"/>
              <a:gd name="connsiteX1614" fmla="*/ 1617994 w 4561834"/>
              <a:gd name="connsiteY1614" fmla="*/ 4780329 h 4901727"/>
              <a:gd name="connsiteX1615" fmla="*/ 1619079 w 4561834"/>
              <a:gd name="connsiteY1615" fmla="*/ 4780353 h 4901727"/>
              <a:gd name="connsiteX1616" fmla="*/ 1618286 w 4561834"/>
              <a:gd name="connsiteY1616" fmla="*/ 4780013 h 4901727"/>
              <a:gd name="connsiteX1617" fmla="*/ 1617994 w 4561834"/>
              <a:gd name="connsiteY1617" fmla="*/ 4780329 h 4901727"/>
              <a:gd name="connsiteX1618" fmla="*/ 1612807 w 4561834"/>
              <a:gd name="connsiteY1618" fmla="*/ 4780212 h 4901727"/>
              <a:gd name="connsiteX1619" fmla="*/ 1599605 w 4561834"/>
              <a:gd name="connsiteY1619" fmla="*/ 4773163 h 4901727"/>
              <a:gd name="connsiteX1620" fmla="*/ 1574130 w 4561834"/>
              <a:gd name="connsiteY1620" fmla="*/ 4772767 h 4901727"/>
              <a:gd name="connsiteX1621" fmla="*/ 1392974 w 4561834"/>
              <a:gd name="connsiteY1621" fmla="*/ 4820773 h 4901727"/>
              <a:gd name="connsiteX1622" fmla="*/ 1395352 w 4561834"/>
              <a:gd name="connsiteY1622" fmla="*/ 4810583 h 4901727"/>
              <a:gd name="connsiteX1623" fmla="*/ 1358894 w 4561834"/>
              <a:gd name="connsiteY1623" fmla="*/ 4838549 h 4901727"/>
              <a:gd name="connsiteX1624" fmla="*/ 1369650 w 4561834"/>
              <a:gd name="connsiteY1624" fmla="*/ 4812735 h 4901727"/>
              <a:gd name="connsiteX1625" fmla="*/ 1342251 w 4561834"/>
              <a:gd name="connsiteY1625" fmla="*/ 4820094 h 4901727"/>
              <a:gd name="connsiteX1626" fmla="*/ 1364895 w 4561834"/>
              <a:gd name="connsiteY1626" fmla="*/ 4803224 h 4901727"/>
              <a:gd name="connsiteX1627" fmla="*/ 1333759 w 4561834"/>
              <a:gd name="connsiteY1627" fmla="*/ 4756124 h 4901727"/>
              <a:gd name="connsiteX1628" fmla="*/ 1329004 w 4561834"/>
              <a:gd name="connsiteY1628" fmla="*/ 4726686 h 4901727"/>
              <a:gd name="connsiteX1629" fmla="*/ 1326923 w 4561834"/>
              <a:gd name="connsiteY1629" fmla="*/ 4723669 h 4901727"/>
              <a:gd name="connsiteX1630" fmla="*/ 1329004 w 4561834"/>
              <a:gd name="connsiteY1630" fmla="*/ 4721704 h 4901727"/>
              <a:gd name="connsiteX1631" fmla="*/ 1325720 w 4561834"/>
              <a:gd name="connsiteY1631" fmla="*/ 4697135 h 4901727"/>
              <a:gd name="connsiteX1632" fmla="*/ 1296509 w 4561834"/>
              <a:gd name="connsiteY1632" fmla="*/ 4664753 h 4901727"/>
              <a:gd name="connsiteX1633" fmla="*/ 1329004 w 4561834"/>
              <a:gd name="connsiteY1633" fmla="*/ 4646977 h 4901727"/>
              <a:gd name="connsiteX1634" fmla="*/ 1319874 w 4561834"/>
              <a:gd name="connsiteY1634" fmla="*/ 4616264 h 4901727"/>
              <a:gd name="connsiteX1635" fmla="*/ 1316548 w 4561834"/>
              <a:gd name="connsiteY1635" fmla="*/ 4617992 h 4901727"/>
              <a:gd name="connsiteX1636" fmla="*/ 1319597 w 4561834"/>
              <a:gd name="connsiteY1636" fmla="*/ 4615334 h 4901727"/>
              <a:gd name="connsiteX1637" fmla="*/ 1316252 w 4561834"/>
              <a:gd name="connsiteY1637" fmla="*/ 4604080 h 4901727"/>
              <a:gd name="connsiteX1638" fmla="*/ 1299679 w 4561834"/>
              <a:gd name="connsiteY1638" fmla="*/ 4589800 h 4901727"/>
              <a:gd name="connsiteX1639" fmla="*/ 1295263 w 4561834"/>
              <a:gd name="connsiteY1639" fmla="*/ 4565231 h 4901727"/>
              <a:gd name="connsiteX1640" fmla="*/ 1297600 w 4561834"/>
              <a:gd name="connsiteY1640" fmla="*/ 4564076 h 4901727"/>
              <a:gd name="connsiteX1641" fmla="*/ 1284393 w 4561834"/>
              <a:gd name="connsiteY1641" fmla="*/ 4560927 h 4901727"/>
              <a:gd name="connsiteX1642" fmla="*/ 1276129 w 4561834"/>
              <a:gd name="connsiteY1642" fmla="*/ 4541041 h 4901727"/>
              <a:gd name="connsiteX1643" fmla="*/ 1268358 w 4561834"/>
              <a:gd name="connsiteY1643" fmla="*/ 4535500 h 4901727"/>
              <a:gd name="connsiteX1644" fmla="*/ 1267269 w 4561834"/>
              <a:gd name="connsiteY1644" fmla="*/ 4535561 h 4901727"/>
              <a:gd name="connsiteX1645" fmla="*/ 1239492 w 4561834"/>
              <a:gd name="connsiteY1645" fmla="*/ 4541405 h 4901727"/>
              <a:gd name="connsiteX1646" fmla="*/ 1239443 w 4561834"/>
              <a:gd name="connsiteY1646" fmla="*/ 4541453 h 4901727"/>
              <a:gd name="connsiteX1647" fmla="*/ 1222474 w 4561834"/>
              <a:gd name="connsiteY1647" fmla="*/ 4551502 h 4901727"/>
              <a:gd name="connsiteX1648" fmla="*/ 1210049 w 4561834"/>
              <a:gd name="connsiteY1648" fmla="*/ 4548297 h 4901727"/>
              <a:gd name="connsiteX1649" fmla="*/ 1152410 w 4561834"/>
              <a:gd name="connsiteY1649" fmla="*/ 4562888 h 4901727"/>
              <a:gd name="connsiteX1650" fmla="*/ 940028 w 4561834"/>
              <a:gd name="connsiteY1650" fmla="*/ 4653086 h 4901727"/>
              <a:gd name="connsiteX1651" fmla="*/ 942745 w 4561834"/>
              <a:gd name="connsiteY1651" fmla="*/ 4641763 h 4901727"/>
              <a:gd name="connsiteX1652" fmla="*/ 886814 w 4561834"/>
              <a:gd name="connsiteY1652" fmla="*/ 4681618 h 4901727"/>
              <a:gd name="connsiteX1653" fmla="*/ 901306 w 4561834"/>
              <a:gd name="connsiteY1653" fmla="*/ 4652293 h 4901727"/>
              <a:gd name="connsiteX1654" fmla="*/ 857716 w 4561834"/>
              <a:gd name="connsiteY1654" fmla="*/ 4668597 h 4901727"/>
              <a:gd name="connsiteX1655" fmla="*/ 891682 w 4561834"/>
              <a:gd name="connsiteY1655" fmla="*/ 4644481 h 4901727"/>
              <a:gd name="connsiteX1656" fmla="*/ 836203 w 4561834"/>
              <a:gd name="connsiteY1656" fmla="*/ 4607344 h 4901727"/>
              <a:gd name="connsiteX1657" fmla="*/ 824881 w 4561834"/>
              <a:gd name="connsiteY1657" fmla="*/ 4579378 h 4901727"/>
              <a:gd name="connsiteX1658" fmla="*/ 822806 w 4561834"/>
              <a:gd name="connsiteY1658" fmla="*/ 4578103 h 4901727"/>
              <a:gd name="connsiteX1659" fmla="*/ 823636 w 4561834"/>
              <a:gd name="connsiteY1659" fmla="*/ 4574509 h 4901727"/>
              <a:gd name="connsiteX1660" fmla="*/ 815710 w 4561834"/>
              <a:gd name="connsiteY1660" fmla="*/ 4550959 h 4901727"/>
              <a:gd name="connsiteX1661" fmla="*/ 765779 w 4561834"/>
              <a:gd name="connsiteY1661" fmla="*/ 4528315 h 4901727"/>
              <a:gd name="connsiteX1662" fmla="*/ 815597 w 4561834"/>
              <a:gd name="connsiteY1662" fmla="*/ 4500349 h 4901727"/>
              <a:gd name="connsiteX1663" fmla="*/ 762835 w 4561834"/>
              <a:gd name="connsiteY1663" fmla="*/ 4452229 h 4901727"/>
              <a:gd name="connsiteX1664" fmla="*/ 753212 w 4561834"/>
              <a:gd name="connsiteY1664" fmla="*/ 4429585 h 4901727"/>
              <a:gd name="connsiteX1665" fmla="*/ 765326 w 4561834"/>
              <a:gd name="connsiteY1665" fmla="*/ 4426528 h 4901727"/>
              <a:gd name="connsiteX1666" fmla="*/ 768044 w 4561834"/>
              <a:gd name="connsiteY1666" fmla="*/ 4415206 h 4901727"/>
              <a:gd name="connsiteX1667" fmla="*/ 753325 w 4561834"/>
              <a:gd name="connsiteY1667" fmla="*/ 4388372 h 4901727"/>
              <a:gd name="connsiteX1668" fmla="*/ 766345 w 4561834"/>
              <a:gd name="connsiteY1668" fmla="*/ 4374672 h 4901727"/>
              <a:gd name="connsiteX1669" fmla="*/ 751853 w 4561834"/>
              <a:gd name="connsiteY1669" fmla="*/ 4368219 h 4901727"/>
              <a:gd name="connsiteX1670" fmla="*/ 757967 w 4561834"/>
              <a:gd name="connsiteY1670" fmla="*/ 4356896 h 4901727"/>
              <a:gd name="connsiteX1671" fmla="*/ 746645 w 4561834"/>
              <a:gd name="connsiteY1671" fmla="*/ 4313532 h 4901727"/>
              <a:gd name="connsiteX1672" fmla="*/ 716075 w 4561834"/>
              <a:gd name="connsiteY1672" fmla="*/ 4280358 h 4901727"/>
              <a:gd name="connsiteX1673" fmla="*/ 732832 w 4561834"/>
              <a:gd name="connsiteY1673" fmla="*/ 4281264 h 4901727"/>
              <a:gd name="connsiteX1674" fmla="*/ 734303 w 4561834"/>
              <a:gd name="connsiteY1674" fmla="*/ 4265413 h 4901727"/>
              <a:gd name="connsiteX1675" fmla="*/ 717547 w 4561834"/>
              <a:gd name="connsiteY1675" fmla="*/ 4264620 h 4901727"/>
              <a:gd name="connsiteX1676" fmla="*/ 712112 w 4561834"/>
              <a:gd name="connsiteY1676" fmla="*/ 4250581 h 4901727"/>
              <a:gd name="connsiteX1677" fmla="*/ 733624 w 4561834"/>
              <a:gd name="connsiteY1677" fmla="*/ 4255449 h 4901727"/>
              <a:gd name="connsiteX1678" fmla="*/ 731133 w 4561834"/>
              <a:gd name="connsiteY1678" fmla="*/ 4245825 h 4901727"/>
              <a:gd name="connsiteX1679" fmla="*/ 714829 w 4561834"/>
              <a:gd name="connsiteY1679" fmla="*/ 4239711 h 4901727"/>
              <a:gd name="connsiteX1680" fmla="*/ 731360 w 4561834"/>
              <a:gd name="connsiteY1680" fmla="*/ 4225219 h 4901727"/>
              <a:gd name="connsiteX1681" fmla="*/ 722528 w 4561834"/>
              <a:gd name="connsiteY1681" fmla="*/ 4212198 h 4901727"/>
              <a:gd name="connsiteX1682" fmla="*/ 721056 w 4561834"/>
              <a:gd name="connsiteY1682" fmla="*/ 4227823 h 4901727"/>
              <a:gd name="connsiteX1683" fmla="*/ 698412 w 4561834"/>
              <a:gd name="connsiteY1683" fmla="*/ 4197819 h 4901727"/>
              <a:gd name="connsiteX1684" fmla="*/ 696487 w 4561834"/>
              <a:gd name="connsiteY1684" fmla="*/ 4182874 h 4901727"/>
              <a:gd name="connsiteX1685" fmla="*/ 728982 w 4561834"/>
              <a:gd name="connsiteY1685" fmla="*/ 4159210 h 4901727"/>
              <a:gd name="connsiteX1686" fmla="*/ 695015 w 4561834"/>
              <a:gd name="connsiteY1686" fmla="*/ 4157512 h 4901727"/>
              <a:gd name="connsiteX1687" fmla="*/ 726604 w 4561834"/>
              <a:gd name="connsiteY1687" fmla="*/ 4144378 h 4901727"/>
              <a:gd name="connsiteX1688" fmla="*/ 703960 w 4561834"/>
              <a:gd name="connsiteY1688" fmla="*/ 4104184 h 4901727"/>
              <a:gd name="connsiteX1689" fmla="*/ 709621 w 4561834"/>
              <a:gd name="connsiteY1689" fmla="*/ 4097618 h 4901727"/>
              <a:gd name="connsiteX1690" fmla="*/ 674182 w 4561834"/>
              <a:gd name="connsiteY1690" fmla="*/ 4080974 h 4901727"/>
              <a:gd name="connsiteX1691" fmla="*/ 668748 w 4561834"/>
              <a:gd name="connsiteY1691" fmla="*/ 4067048 h 4901727"/>
              <a:gd name="connsiteX1692" fmla="*/ 683127 w 4561834"/>
              <a:gd name="connsiteY1692" fmla="*/ 4058329 h 4901727"/>
              <a:gd name="connsiteX1693" fmla="*/ 671805 w 4561834"/>
              <a:gd name="connsiteY1693" fmla="*/ 4056178 h 4901727"/>
              <a:gd name="connsiteX1694" fmla="*/ 683127 w 4561834"/>
              <a:gd name="connsiteY1694" fmla="*/ 4048253 h 4901727"/>
              <a:gd name="connsiteX1695" fmla="*/ 686863 w 4561834"/>
              <a:gd name="connsiteY1695" fmla="*/ 4062632 h 4901727"/>
              <a:gd name="connsiteX1696" fmla="*/ 700676 w 4561834"/>
              <a:gd name="connsiteY1696" fmla="*/ 4059122 h 4901727"/>
              <a:gd name="connsiteX1697" fmla="*/ 685391 w 4561834"/>
              <a:gd name="connsiteY1697" fmla="*/ 4052215 h 4901727"/>
              <a:gd name="connsiteX1698" fmla="*/ 660030 w 4561834"/>
              <a:gd name="connsiteY1698" fmla="*/ 4017683 h 4901727"/>
              <a:gd name="connsiteX1699" fmla="*/ 651198 w 4561834"/>
              <a:gd name="connsiteY1699" fmla="*/ 4004662 h 4901727"/>
              <a:gd name="connsiteX1700" fmla="*/ 647009 w 4561834"/>
              <a:gd name="connsiteY1700" fmla="*/ 3995491 h 4901727"/>
              <a:gd name="connsiteX1701" fmla="*/ 647310 w 4561834"/>
              <a:gd name="connsiteY1701" fmla="*/ 3994724 h 4901727"/>
              <a:gd name="connsiteX1702" fmla="*/ 630406 w 4561834"/>
              <a:gd name="connsiteY1702" fmla="*/ 3996629 h 4901727"/>
              <a:gd name="connsiteX1703" fmla="*/ 587509 w 4561834"/>
              <a:gd name="connsiteY1703" fmla="*/ 4031954 h 4901727"/>
              <a:gd name="connsiteX1704" fmla="*/ 641166 w 4561834"/>
              <a:gd name="connsiteY1704" fmla="*/ 3957138 h 4901727"/>
              <a:gd name="connsiteX1705" fmla="*/ 653363 w 4561834"/>
              <a:gd name="connsiteY1705" fmla="*/ 3951212 h 4901727"/>
              <a:gd name="connsiteX1706" fmla="*/ 646123 w 4561834"/>
              <a:gd name="connsiteY1706" fmla="*/ 3943853 h 4901727"/>
              <a:gd name="connsiteX1707" fmla="*/ 622893 w 4561834"/>
              <a:gd name="connsiteY1707" fmla="*/ 3950429 h 4901727"/>
              <a:gd name="connsiteX1708" fmla="*/ 624501 w 4561834"/>
              <a:gd name="connsiteY1708" fmla="*/ 3944649 h 4901727"/>
              <a:gd name="connsiteX1709" fmla="*/ 626265 w 4561834"/>
              <a:gd name="connsiteY1709" fmla="*/ 3942479 h 4901727"/>
              <a:gd name="connsiteX1710" fmla="*/ 602908 w 4561834"/>
              <a:gd name="connsiteY1710" fmla="*/ 3949642 h 4901727"/>
              <a:gd name="connsiteX1711" fmla="*/ 606757 w 4561834"/>
              <a:gd name="connsiteY1711" fmla="*/ 3939112 h 4901727"/>
              <a:gd name="connsiteX1712" fmla="*/ 547768 w 4561834"/>
              <a:gd name="connsiteY1712" fmla="*/ 3973079 h 4901727"/>
              <a:gd name="connsiteX1713" fmla="*/ 564865 w 4561834"/>
              <a:gd name="connsiteY1713" fmla="*/ 3945339 h 4901727"/>
              <a:gd name="connsiteX1714" fmla="*/ 520935 w 4561834"/>
              <a:gd name="connsiteY1714" fmla="*/ 3956661 h 4901727"/>
              <a:gd name="connsiteX1715" fmla="*/ 556373 w 4561834"/>
              <a:gd name="connsiteY1715" fmla="*/ 3936394 h 4901727"/>
              <a:gd name="connsiteX1716" fmla="*/ 506442 w 4561834"/>
              <a:gd name="connsiteY1716" fmla="*/ 3893596 h 4901727"/>
              <a:gd name="connsiteX1717" fmla="*/ 498630 w 4561834"/>
              <a:gd name="connsiteY1717" fmla="*/ 3864611 h 4901727"/>
              <a:gd name="connsiteX1718" fmla="*/ 496987 w 4561834"/>
              <a:gd name="connsiteY1718" fmla="*/ 3863203 h 4901727"/>
              <a:gd name="connsiteX1719" fmla="*/ 497951 w 4561834"/>
              <a:gd name="connsiteY1719" fmla="*/ 3859629 h 4901727"/>
              <a:gd name="connsiteX1720" fmla="*/ 492629 w 4561834"/>
              <a:gd name="connsiteY1720" fmla="*/ 3835400 h 4901727"/>
              <a:gd name="connsiteX1721" fmla="*/ 447340 w 4561834"/>
              <a:gd name="connsiteY1721" fmla="*/ 3806981 h 4901727"/>
              <a:gd name="connsiteX1722" fmla="*/ 497837 w 4561834"/>
              <a:gd name="connsiteY1722" fmla="*/ 3784336 h 4901727"/>
              <a:gd name="connsiteX1723" fmla="*/ 452548 w 4561834"/>
              <a:gd name="connsiteY1723" fmla="*/ 3730782 h 4901727"/>
              <a:gd name="connsiteX1724" fmla="*/ 445529 w 4561834"/>
              <a:gd name="connsiteY1724" fmla="*/ 3706779 h 4901727"/>
              <a:gd name="connsiteX1725" fmla="*/ 456851 w 4561834"/>
              <a:gd name="connsiteY1725" fmla="*/ 3704968 h 4901727"/>
              <a:gd name="connsiteX1726" fmla="*/ 460474 w 4561834"/>
              <a:gd name="connsiteY1726" fmla="*/ 3694438 h 4901727"/>
              <a:gd name="connsiteX1727" fmla="*/ 447793 w 4561834"/>
              <a:gd name="connsiteY1727" fmla="*/ 3666246 h 4901727"/>
              <a:gd name="connsiteX1728" fmla="*/ 461493 w 4561834"/>
              <a:gd name="connsiteY1728" fmla="*/ 3654131 h 4901727"/>
              <a:gd name="connsiteX1729" fmla="*/ 448246 w 4561834"/>
              <a:gd name="connsiteY1729" fmla="*/ 3646092 h 4901727"/>
              <a:gd name="connsiteX1730" fmla="*/ 455266 w 4561834"/>
              <a:gd name="connsiteY1730" fmla="*/ 3634770 h 4901727"/>
              <a:gd name="connsiteX1731" fmla="*/ 448812 w 4561834"/>
              <a:gd name="connsiteY1731" fmla="*/ 3590613 h 4901727"/>
              <a:gd name="connsiteX1732" fmla="*/ 442639 w 4561834"/>
              <a:gd name="connsiteY1732" fmla="*/ 3579157 h 4901727"/>
              <a:gd name="connsiteX1733" fmla="*/ 417564 w 4561834"/>
              <a:gd name="connsiteY1733" fmla="*/ 3565365 h 4901727"/>
              <a:gd name="connsiteX1734" fmla="*/ 380880 w 4561834"/>
              <a:gd name="connsiteY1734" fmla="*/ 3565365 h 4901727"/>
              <a:gd name="connsiteX1735" fmla="*/ 379088 w 4561834"/>
              <a:gd name="connsiteY1735" fmla="*/ 3562289 h 4901727"/>
              <a:gd name="connsiteX1736" fmla="*/ 380540 w 4561834"/>
              <a:gd name="connsiteY1736" fmla="*/ 3560044 h 4901727"/>
              <a:gd name="connsiteX1737" fmla="*/ 380314 w 4561834"/>
              <a:gd name="connsiteY1737" fmla="*/ 3560383 h 4901727"/>
              <a:gd name="connsiteX1738" fmla="*/ 377719 w 4561834"/>
              <a:gd name="connsiteY1738" fmla="*/ 3559938 h 4901727"/>
              <a:gd name="connsiteX1739" fmla="*/ 375426 w 4561834"/>
              <a:gd name="connsiteY1739" fmla="*/ 3556001 h 4901727"/>
              <a:gd name="connsiteX1740" fmla="*/ 353820 w 4561834"/>
              <a:gd name="connsiteY1740" fmla="*/ 3549967 h 4901727"/>
              <a:gd name="connsiteX1741" fmla="*/ 247844 w 4561834"/>
              <a:gd name="connsiteY1741" fmla="*/ 3588689 h 4901727"/>
              <a:gd name="connsiteX1742" fmla="*/ 248863 w 4561834"/>
              <a:gd name="connsiteY1742" fmla="*/ 3578725 h 4901727"/>
              <a:gd name="connsiteX1743" fmla="*/ 228936 w 4561834"/>
              <a:gd name="connsiteY1743" fmla="*/ 3605333 h 4901727"/>
              <a:gd name="connsiteX1744" fmla="*/ 234031 w 4561834"/>
              <a:gd name="connsiteY1744" fmla="*/ 3579971 h 4901727"/>
              <a:gd name="connsiteX1745" fmla="*/ 218406 w 4561834"/>
              <a:gd name="connsiteY1745" fmla="*/ 3586538 h 4901727"/>
              <a:gd name="connsiteX1746" fmla="*/ 230634 w 4561834"/>
              <a:gd name="connsiteY1746" fmla="*/ 3570234 h 4901727"/>
              <a:gd name="connsiteX1747" fmla="*/ 209801 w 4561834"/>
              <a:gd name="connsiteY1747" fmla="*/ 3522567 h 4901727"/>
              <a:gd name="connsiteX1748" fmla="*/ 205386 w 4561834"/>
              <a:gd name="connsiteY1748" fmla="*/ 3493017 h 4901727"/>
              <a:gd name="connsiteX1749" fmla="*/ 204533 w 4561834"/>
              <a:gd name="connsiteY1749" fmla="*/ 3491306 h 4901727"/>
              <a:gd name="connsiteX1750" fmla="*/ 204819 w 4561834"/>
              <a:gd name="connsiteY1750" fmla="*/ 3488034 h 4901727"/>
              <a:gd name="connsiteX1751" fmla="*/ 201536 w 4561834"/>
              <a:gd name="connsiteY1751" fmla="*/ 3463578 h 4901727"/>
              <a:gd name="connsiteX1752" fmla="*/ 181156 w 4561834"/>
              <a:gd name="connsiteY1752" fmla="*/ 3430745 h 4901727"/>
              <a:gd name="connsiteX1753" fmla="*/ 201196 w 4561834"/>
              <a:gd name="connsiteY1753" fmla="*/ 3413648 h 4901727"/>
              <a:gd name="connsiteX1754" fmla="*/ 178552 w 4561834"/>
              <a:gd name="connsiteY1754" fmla="*/ 3356132 h 4901727"/>
              <a:gd name="connsiteX1755" fmla="*/ 174249 w 4561834"/>
              <a:gd name="connsiteY1755" fmla="*/ 3331676 h 4901727"/>
              <a:gd name="connsiteX1756" fmla="*/ 179458 w 4561834"/>
              <a:gd name="connsiteY1756" fmla="*/ 3331110 h 4901727"/>
              <a:gd name="connsiteX1757" fmla="*/ 180590 w 4561834"/>
              <a:gd name="connsiteY1757" fmla="*/ 3320920 h 4901727"/>
              <a:gd name="connsiteX1758" fmla="*/ 173457 w 4561834"/>
              <a:gd name="connsiteY1758" fmla="*/ 3291821 h 4901727"/>
              <a:gd name="connsiteX1759" fmla="*/ 179344 w 4561834"/>
              <a:gd name="connsiteY1759" fmla="*/ 3281179 h 4901727"/>
              <a:gd name="connsiteX1760" fmla="*/ 172778 w 4561834"/>
              <a:gd name="connsiteY1760" fmla="*/ 3271894 h 4901727"/>
              <a:gd name="connsiteX1761" fmla="*/ 175608 w 4561834"/>
              <a:gd name="connsiteY1761" fmla="*/ 3261590 h 4901727"/>
              <a:gd name="connsiteX1762" fmla="*/ 170740 w 4561834"/>
              <a:gd name="connsiteY1762" fmla="*/ 3217207 h 4901727"/>
              <a:gd name="connsiteX1763" fmla="*/ 156587 w 4561834"/>
              <a:gd name="connsiteY1763" fmla="*/ 3178825 h 4901727"/>
              <a:gd name="connsiteX1764" fmla="*/ 164512 w 4561834"/>
              <a:gd name="connsiteY1764" fmla="*/ 3182901 h 4901727"/>
              <a:gd name="connsiteX1765" fmla="*/ 165305 w 4561834"/>
              <a:gd name="connsiteY1765" fmla="*/ 3167842 h 4901727"/>
              <a:gd name="connsiteX1766" fmla="*/ 157379 w 4561834"/>
              <a:gd name="connsiteY1766" fmla="*/ 3163766 h 4901727"/>
              <a:gd name="connsiteX1767" fmla="*/ 154775 w 4561834"/>
              <a:gd name="connsiteY1767" fmla="*/ 3149047 h 4901727"/>
              <a:gd name="connsiteX1768" fmla="*/ 165078 w 4561834"/>
              <a:gd name="connsiteY1768" fmla="*/ 3157993 h 4901727"/>
              <a:gd name="connsiteX1769" fmla="*/ 164059 w 4561834"/>
              <a:gd name="connsiteY1769" fmla="*/ 3148028 h 4901727"/>
              <a:gd name="connsiteX1770" fmla="*/ 156247 w 4561834"/>
              <a:gd name="connsiteY1770" fmla="*/ 3138858 h 4901727"/>
              <a:gd name="connsiteX1771" fmla="*/ 164399 w 4561834"/>
              <a:gd name="connsiteY1771" fmla="*/ 3127536 h 4901727"/>
              <a:gd name="connsiteX1772" fmla="*/ 160323 w 4561834"/>
              <a:gd name="connsiteY1772" fmla="*/ 3113044 h 4901727"/>
              <a:gd name="connsiteX1773" fmla="*/ 159304 w 4561834"/>
              <a:gd name="connsiteY1773" fmla="*/ 3128101 h 4901727"/>
              <a:gd name="connsiteX1774" fmla="*/ 148661 w 4561834"/>
              <a:gd name="connsiteY1774" fmla="*/ 3094135 h 4901727"/>
              <a:gd name="connsiteX1775" fmla="*/ 147869 w 4561834"/>
              <a:gd name="connsiteY1775" fmla="*/ 3079189 h 4901727"/>
              <a:gd name="connsiteX1776" fmla="*/ 164512 w 4561834"/>
              <a:gd name="connsiteY1776" fmla="*/ 3062432 h 4901727"/>
              <a:gd name="connsiteX1777" fmla="*/ 147642 w 4561834"/>
              <a:gd name="connsiteY1777" fmla="*/ 3054280 h 4901727"/>
              <a:gd name="connsiteX1778" fmla="*/ 163946 w 4561834"/>
              <a:gd name="connsiteY1778" fmla="*/ 3047600 h 4901727"/>
              <a:gd name="connsiteX1779" fmla="*/ 152624 w 4561834"/>
              <a:gd name="connsiteY1779" fmla="*/ 3003783 h 4901727"/>
              <a:gd name="connsiteX1780" fmla="*/ 155794 w 4561834"/>
              <a:gd name="connsiteY1780" fmla="*/ 2998462 h 4901727"/>
              <a:gd name="connsiteX1781" fmla="*/ 137565 w 4561834"/>
              <a:gd name="connsiteY1781" fmla="*/ 2975818 h 4901727"/>
              <a:gd name="connsiteX1782" fmla="*/ 134961 w 4561834"/>
              <a:gd name="connsiteY1782" fmla="*/ 2961099 h 4901727"/>
              <a:gd name="connsiteX1783" fmla="*/ 142774 w 4561834"/>
              <a:gd name="connsiteY1783" fmla="*/ 2955324 h 4901727"/>
              <a:gd name="connsiteX1784" fmla="*/ 136660 w 4561834"/>
              <a:gd name="connsiteY1784" fmla="*/ 2951022 h 4901727"/>
              <a:gd name="connsiteX1785" fmla="*/ 142660 w 4561834"/>
              <a:gd name="connsiteY1785" fmla="*/ 2945361 h 4901727"/>
              <a:gd name="connsiteX1786" fmla="*/ 144246 w 4561834"/>
              <a:gd name="connsiteY1786" fmla="*/ 2960080 h 4901727"/>
              <a:gd name="connsiteX1787" fmla="*/ 151605 w 4561834"/>
              <a:gd name="connsiteY1787" fmla="*/ 2959287 h 4901727"/>
              <a:gd name="connsiteX1788" fmla="*/ 144132 w 4561834"/>
              <a:gd name="connsiteY1788" fmla="*/ 2950229 h 4901727"/>
              <a:gd name="connsiteX1789" fmla="*/ 131225 w 4561834"/>
              <a:gd name="connsiteY1789" fmla="*/ 2911621 h 4901727"/>
              <a:gd name="connsiteX1790" fmla="*/ 126696 w 4561834"/>
              <a:gd name="connsiteY1790" fmla="*/ 2897128 h 4901727"/>
              <a:gd name="connsiteX1791" fmla="*/ 124545 w 4561834"/>
              <a:gd name="connsiteY1791" fmla="*/ 2887278 h 4901727"/>
              <a:gd name="connsiteX1792" fmla="*/ 126017 w 4561834"/>
              <a:gd name="connsiteY1792" fmla="*/ 2882183 h 4901727"/>
              <a:gd name="connsiteX1793" fmla="*/ 118997 w 4561834"/>
              <a:gd name="connsiteY1793" fmla="*/ 2873012 h 4901727"/>
              <a:gd name="connsiteX1794" fmla="*/ 138471 w 4561834"/>
              <a:gd name="connsiteY1794" fmla="*/ 2860897 h 4901727"/>
              <a:gd name="connsiteX1795" fmla="*/ 128621 w 4561834"/>
              <a:gd name="connsiteY1795" fmla="*/ 2861916 h 4901727"/>
              <a:gd name="connsiteX1796" fmla="*/ 129980 w 4561834"/>
              <a:gd name="connsiteY1796" fmla="*/ 2846857 h 4901727"/>
              <a:gd name="connsiteX1797" fmla="*/ 111977 w 4561834"/>
              <a:gd name="connsiteY1797" fmla="*/ 2838819 h 4901727"/>
              <a:gd name="connsiteX1798" fmla="*/ 115827 w 4561834"/>
              <a:gd name="connsiteY1798" fmla="*/ 2828402 h 4901727"/>
              <a:gd name="connsiteX1799" fmla="*/ 125790 w 4561834"/>
              <a:gd name="connsiteY1799" fmla="*/ 2827270 h 4901727"/>
              <a:gd name="connsiteX1800" fmla="*/ 120695 w 4561834"/>
              <a:gd name="connsiteY1800" fmla="*/ 2817873 h 4901727"/>
              <a:gd name="connsiteX1801" fmla="*/ 127149 w 4561834"/>
              <a:gd name="connsiteY1801" fmla="*/ 2812212 h 4901727"/>
              <a:gd name="connsiteX1802" fmla="*/ 133829 w 4561834"/>
              <a:gd name="connsiteY1802" fmla="*/ 2826478 h 4901727"/>
              <a:gd name="connsiteX1803" fmla="*/ 136207 w 4561834"/>
              <a:gd name="connsiteY1803" fmla="*/ 2761375 h 4901727"/>
              <a:gd name="connsiteX1804" fmla="*/ 130093 w 4561834"/>
              <a:gd name="connsiteY1804" fmla="*/ 2751977 h 4901727"/>
              <a:gd name="connsiteX1805" fmla="*/ 131678 w 4561834"/>
              <a:gd name="connsiteY1805" fmla="*/ 2736919 h 4901727"/>
              <a:gd name="connsiteX1806" fmla="*/ 110732 w 4561834"/>
              <a:gd name="connsiteY1806" fmla="*/ 2719143 h 4901727"/>
              <a:gd name="connsiteX1807" fmla="*/ 125451 w 4561834"/>
              <a:gd name="connsiteY1807" fmla="*/ 2687554 h 4901727"/>
              <a:gd name="connsiteX1808" fmla="*/ 149114 w 4561834"/>
              <a:gd name="connsiteY1808" fmla="*/ 2675213 h 4901727"/>
              <a:gd name="connsiteX1809" fmla="*/ 103825 w 4561834"/>
              <a:gd name="connsiteY1809" fmla="*/ 2649964 h 4901727"/>
              <a:gd name="connsiteX1810" fmla="*/ 107109 w 4561834"/>
              <a:gd name="connsiteY1810" fmla="*/ 2649964 h 4901727"/>
              <a:gd name="connsiteX1811" fmla="*/ 107109 w 4561834"/>
              <a:gd name="connsiteY1811" fmla="*/ 2635132 h 4901727"/>
              <a:gd name="connsiteX1812" fmla="*/ 125564 w 4561834"/>
              <a:gd name="connsiteY1812" fmla="*/ 2643058 h 4901727"/>
              <a:gd name="connsiteX1813" fmla="*/ 128490 w 4561834"/>
              <a:gd name="connsiteY1813" fmla="*/ 2637432 h 4901727"/>
              <a:gd name="connsiteX1814" fmla="*/ 139455 w 4561834"/>
              <a:gd name="connsiteY1814" fmla="*/ 2641494 h 4901727"/>
              <a:gd name="connsiteX1815" fmla="*/ 169834 w 4561834"/>
              <a:gd name="connsiteY1815" fmla="*/ 2633660 h 4901727"/>
              <a:gd name="connsiteX1816" fmla="*/ 167230 w 4561834"/>
              <a:gd name="connsiteY1816" fmla="*/ 2629018 h 4901727"/>
              <a:gd name="connsiteX1817" fmla="*/ 169607 w 4561834"/>
              <a:gd name="connsiteY1817" fmla="*/ 2603770 h 4901727"/>
              <a:gd name="connsiteX1818" fmla="*/ 198385 w 4561834"/>
              <a:gd name="connsiteY1818" fmla="*/ 2577506 h 4901727"/>
              <a:gd name="connsiteX1819" fmla="*/ 200534 w 4561834"/>
              <a:gd name="connsiteY1819" fmla="*/ 2576898 h 4901727"/>
              <a:gd name="connsiteX1820" fmla="*/ 196058 w 4561834"/>
              <a:gd name="connsiteY1820" fmla="*/ 2573962 h 4901727"/>
              <a:gd name="connsiteX1821" fmla="*/ 188854 w 4561834"/>
              <a:gd name="connsiteY1821" fmla="*/ 2573311 h 4901727"/>
              <a:gd name="connsiteX1822" fmla="*/ 189987 w 4561834"/>
              <a:gd name="connsiteY1822" fmla="*/ 2557007 h 4901727"/>
              <a:gd name="connsiteX1823" fmla="*/ 142773 w 4561834"/>
              <a:gd name="connsiteY1823" fmla="*/ 2554517 h 4901727"/>
              <a:gd name="connsiteX1824" fmla="*/ 169946 w 4561834"/>
              <a:gd name="connsiteY1824" fmla="*/ 2511379 h 4901727"/>
              <a:gd name="connsiteX1825" fmla="*/ 194516 w 4561834"/>
              <a:gd name="connsiteY1825" fmla="*/ 2502095 h 4901727"/>
              <a:gd name="connsiteX1826" fmla="*/ 218066 w 4561834"/>
              <a:gd name="connsiteY1826" fmla="*/ 2483526 h 4901727"/>
              <a:gd name="connsiteX1827" fmla="*/ 118091 w 4561834"/>
              <a:gd name="connsiteY1827" fmla="*/ 2489527 h 4901727"/>
              <a:gd name="connsiteX1828" fmla="*/ 125110 w 4561834"/>
              <a:gd name="connsiteY1828" fmla="*/ 2486696 h 4901727"/>
              <a:gd name="connsiteX1829" fmla="*/ 121827 w 4561834"/>
              <a:gd name="connsiteY1829" fmla="*/ 2471978 h 4901727"/>
              <a:gd name="connsiteX1830" fmla="*/ 163153 w 4561834"/>
              <a:gd name="connsiteY1830" fmla="*/ 2466203 h 4901727"/>
              <a:gd name="connsiteX1831" fmla="*/ 168497 w 4561834"/>
              <a:gd name="connsiteY1831" fmla="*/ 2458540 h 4901727"/>
              <a:gd name="connsiteX1832" fmla="*/ 192200 w 4561834"/>
              <a:gd name="connsiteY1832" fmla="*/ 2455393 h 4901727"/>
              <a:gd name="connsiteX1833" fmla="*/ 254184 w 4561834"/>
              <a:gd name="connsiteY1833" fmla="*/ 2429520 h 4901727"/>
              <a:gd name="connsiteX1834" fmla="*/ 248296 w 4561834"/>
              <a:gd name="connsiteY1834" fmla="*/ 2426350 h 4901727"/>
              <a:gd name="connsiteX1835" fmla="*/ 249881 w 4561834"/>
              <a:gd name="connsiteY1835" fmla="*/ 2399743 h 4901727"/>
              <a:gd name="connsiteX1836" fmla="*/ 365028 w 4561834"/>
              <a:gd name="connsiteY1836" fmla="*/ 2335885 h 4901727"/>
              <a:gd name="connsiteX1837" fmla="*/ 370349 w 4561834"/>
              <a:gd name="connsiteY1837" fmla="*/ 2334601 h 4901727"/>
              <a:gd name="connsiteX1838" fmla="*/ 367053 w 4561834"/>
              <a:gd name="connsiteY1838" fmla="*/ 2330220 h 4901727"/>
              <a:gd name="connsiteX1839" fmla="*/ 345781 w 4561834"/>
              <a:gd name="connsiteY1839" fmla="*/ 2311289 h 4901727"/>
              <a:gd name="connsiteX1840" fmla="*/ 361858 w 4561834"/>
              <a:gd name="connsiteY1840" fmla="*/ 2311289 h 4901727"/>
              <a:gd name="connsiteX1841" fmla="*/ 361858 w 4561834"/>
              <a:gd name="connsiteY1841" fmla="*/ 2295438 h 4901727"/>
              <a:gd name="connsiteX1842" fmla="*/ 345781 w 4561834"/>
              <a:gd name="connsiteY1842" fmla="*/ 2295438 h 4901727"/>
              <a:gd name="connsiteX1843" fmla="*/ 339780 w 4561834"/>
              <a:gd name="connsiteY1843" fmla="*/ 2281738 h 4901727"/>
              <a:gd name="connsiteX1844" fmla="*/ 360613 w 4561834"/>
              <a:gd name="connsiteY1844" fmla="*/ 2285814 h 4901727"/>
              <a:gd name="connsiteX1845" fmla="*/ 357669 w 4561834"/>
              <a:gd name="connsiteY1845" fmla="*/ 2276190 h 4901727"/>
              <a:gd name="connsiteX1846" fmla="*/ 341705 w 4561834"/>
              <a:gd name="connsiteY1846" fmla="*/ 2270755 h 4901727"/>
              <a:gd name="connsiteX1847" fmla="*/ 356763 w 4561834"/>
              <a:gd name="connsiteY1847" fmla="*/ 2255697 h 4901727"/>
              <a:gd name="connsiteX1848" fmla="*/ 347479 w 4561834"/>
              <a:gd name="connsiteY1848" fmla="*/ 2243016 h 4901727"/>
              <a:gd name="connsiteX1849" fmla="*/ 347479 w 4561834"/>
              <a:gd name="connsiteY1849" fmla="*/ 2258754 h 4901727"/>
              <a:gd name="connsiteX1850" fmla="*/ 324155 w 4561834"/>
              <a:gd name="connsiteY1850" fmla="*/ 2229655 h 4901727"/>
              <a:gd name="connsiteX1851" fmla="*/ 321438 w 4561834"/>
              <a:gd name="connsiteY1851" fmla="*/ 2214823 h 4901727"/>
              <a:gd name="connsiteX1852" fmla="*/ 351555 w 4561834"/>
              <a:gd name="connsiteY1852" fmla="*/ 2190028 h 4901727"/>
              <a:gd name="connsiteX1853" fmla="*/ 319060 w 4561834"/>
              <a:gd name="connsiteY1853" fmla="*/ 2190028 h 4901727"/>
              <a:gd name="connsiteX1854" fmla="*/ 348838 w 4561834"/>
              <a:gd name="connsiteY1854" fmla="*/ 2175648 h 4901727"/>
              <a:gd name="connsiteX1855" fmla="*/ 324269 w 4561834"/>
              <a:gd name="connsiteY1855" fmla="*/ 2136474 h 4901727"/>
              <a:gd name="connsiteX1856" fmla="*/ 329364 w 4561834"/>
              <a:gd name="connsiteY1856" fmla="*/ 2129680 h 4901727"/>
              <a:gd name="connsiteX1857" fmla="*/ 293925 w 4561834"/>
              <a:gd name="connsiteY1857" fmla="*/ 2114622 h 4901727"/>
              <a:gd name="connsiteX1858" fmla="*/ 287811 w 4561834"/>
              <a:gd name="connsiteY1858" fmla="*/ 2100922 h 4901727"/>
              <a:gd name="connsiteX1859" fmla="*/ 301398 w 4561834"/>
              <a:gd name="connsiteY1859" fmla="*/ 2091638 h 4901727"/>
              <a:gd name="connsiteX1860" fmla="*/ 290076 w 4561834"/>
              <a:gd name="connsiteY1860" fmla="*/ 2089939 h 4901727"/>
              <a:gd name="connsiteX1861" fmla="*/ 300266 w 4561834"/>
              <a:gd name="connsiteY1861" fmla="*/ 2081561 h 4901727"/>
              <a:gd name="connsiteX1862" fmla="*/ 304568 w 4561834"/>
              <a:gd name="connsiteY1862" fmla="*/ 2095827 h 4901727"/>
              <a:gd name="connsiteX1863" fmla="*/ 317928 w 4561834"/>
              <a:gd name="connsiteY1863" fmla="*/ 2091751 h 4901727"/>
              <a:gd name="connsiteX1864" fmla="*/ 303323 w 4561834"/>
              <a:gd name="connsiteY1864" fmla="*/ 2085863 h 4901727"/>
              <a:gd name="connsiteX1865" fmla="*/ 276602 w 4561834"/>
              <a:gd name="connsiteY1865" fmla="*/ 2052463 h 4901727"/>
              <a:gd name="connsiteX1866" fmla="*/ 267205 w 4561834"/>
              <a:gd name="connsiteY1866" fmla="*/ 2039782 h 4901727"/>
              <a:gd name="connsiteX1867" fmla="*/ 262563 w 4561834"/>
              <a:gd name="connsiteY1867" fmla="*/ 2030837 h 4901727"/>
              <a:gd name="connsiteX1868" fmla="*/ 264487 w 4561834"/>
              <a:gd name="connsiteY1868" fmla="*/ 2025063 h 4901727"/>
              <a:gd name="connsiteX1869" fmla="*/ 251467 w 4561834"/>
              <a:gd name="connsiteY1869" fmla="*/ 2018723 h 4901727"/>
              <a:gd name="connsiteX1870" fmla="*/ 283848 w 4561834"/>
              <a:gd name="connsiteY1870" fmla="*/ 1998343 h 4901727"/>
              <a:gd name="connsiteX1871" fmla="*/ 266978 w 4561834"/>
              <a:gd name="connsiteY1871" fmla="*/ 2003438 h 4901727"/>
              <a:gd name="connsiteX1872" fmla="*/ 267658 w 4561834"/>
              <a:gd name="connsiteY1872" fmla="*/ 1987813 h 4901727"/>
              <a:gd name="connsiteX1873" fmla="*/ 236069 w 4561834"/>
              <a:gd name="connsiteY1873" fmla="*/ 1987020 h 4901727"/>
              <a:gd name="connsiteX1874" fmla="*/ 241617 w 4561834"/>
              <a:gd name="connsiteY1874" fmla="*/ 1975019 h 4901727"/>
              <a:gd name="connsiteX1875" fmla="*/ 251464 w 4561834"/>
              <a:gd name="connsiteY1875" fmla="*/ 1976992 h 4901727"/>
              <a:gd name="connsiteX1876" fmla="*/ 258487 w 4561834"/>
              <a:gd name="connsiteY1876" fmla="*/ 1969811 h 4901727"/>
              <a:gd name="connsiteX1877" fmla="*/ 248750 w 4561834"/>
              <a:gd name="connsiteY1877" fmla="*/ 1962338 h 4901727"/>
              <a:gd name="connsiteX1878" fmla="*/ 259166 w 4561834"/>
              <a:gd name="connsiteY1878" fmla="*/ 1954073 h 4901727"/>
              <a:gd name="connsiteX1879" fmla="*/ 271960 w 4561834"/>
              <a:gd name="connsiteY1879" fmla="*/ 1965395 h 4901727"/>
              <a:gd name="connsiteX1880" fmla="*/ 268337 w 4561834"/>
              <a:gd name="connsiteY1880" fmla="*/ 1899047 h 4901727"/>
              <a:gd name="connsiteX1881" fmla="*/ 257015 w 4561834"/>
              <a:gd name="connsiteY1881" fmla="*/ 1892140 h 4901727"/>
              <a:gd name="connsiteX1882" fmla="*/ 257807 w 4561834"/>
              <a:gd name="connsiteY1882" fmla="*/ 1876516 h 4901727"/>
              <a:gd name="connsiteX1883" fmla="*/ 221350 w 4561834"/>
              <a:gd name="connsiteY1883" fmla="*/ 1866778 h 4901727"/>
              <a:gd name="connsiteX1884" fmla="*/ 241617 w 4561834"/>
              <a:gd name="connsiteY1884" fmla="*/ 1829415 h 4901727"/>
              <a:gd name="connsiteX1885" fmla="*/ 278187 w 4561834"/>
              <a:gd name="connsiteY1885" fmla="*/ 1807903 h 4901727"/>
              <a:gd name="connsiteX1886" fmla="*/ 202555 w 4561834"/>
              <a:gd name="connsiteY1886" fmla="*/ 1799977 h 4901727"/>
              <a:gd name="connsiteX1887" fmla="*/ 207650 w 4561834"/>
              <a:gd name="connsiteY1887" fmla="*/ 1798392 h 4901727"/>
              <a:gd name="connsiteX1888" fmla="*/ 205046 w 4561834"/>
              <a:gd name="connsiteY1888" fmla="*/ 1783673 h 4901727"/>
              <a:gd name="connsiteX1889" fmla="*/ 235389 w 4561834"/>
              <a:gd name="connsiteY1889" fmla="*/ 1784579 h 4901727"/>
              <a:gd name="connsiteX1890" fmla="*/ 271054 w 4561834"/>
              <a:gd name="connsiteY1890" fmla="*/ 1753103 h 4901727"/>
              <a:gd name="connsiteX1891" fmla="*/ 239126 w 4561834"/>
              <a:gd name="connsiteY1891" fmla="*/ 1778239 h 4901727"/>
              <a:gd name="connsiteX1892" fmla="*/ 304681 w 4561834"/>
              <a:gd name="connsiteY1892" fmla="*/ 1758651 h 4901727"/>
              <a:gd name="connsiteX1893" fmla="*/ 299813 w 4561834"/>
              <a:gd name="connsiteY1893" fmla="*/ 1755028 h 4901727"/>
              <a:gd name="connsiteX1894" fmla="*/ 299813 w 4561834"/>
              <a:gd name="connsiteY1894" fmla="*/ 1728987 h 4901727"/>
              <a:gd name="connsiteX1895" fmla="*/ 446485 w 4561834"/>
              <a:gd name="connsiteY1895" fmla="*/ 1653406 h 4901727"/>
              <a:gd name="connsiteX1896" fmla="*/ 470531 w 4561834"/>
              <a:gd name="connsiteY1896" fmla="*/ 1645815 h 4901727"/>
              <a:gd name="connsiteX1897" fmla="*/ 455718 w 4561834"/>
              <a:gd name="connsiteY1897" fmla="*/ 1635932 h 4901727"/>
              <a:gd name="connsiteX1898" fmla="*/ 420732 w 4561834"/>
              <a:gd name="connsiteY1898" fmla="*/ 1640701 h 4901727"/>
              <a:gd name="connsiteX1899" fmla="*/ 425290 w 4561834"/>
              <a:gd name="connsiteY1899" fmla="*/ 1634050 h 4901727"/>
              <a:gd name="connsiteX1900" fmla="*/ 432389 w 4561834"/>
              <a:gd name="connsiteY1900" fmla="*/ 1631231 h 4901727"/>
              <a:gd name="connsiteX1901" fmla="*/ 432975 w 4561834"/>
              <a:gd name="connsiteY1901" fmla="*/ 1625180 h 4901727"/>
              <a:gd name="connsiteX1902" fmla="*/ 410189 w 4561834"/>
              <a:gd name="connsiteY1902" fmla="*/ 1620420 h 4901727"/>
              <a:gd name="connsiteX1903" fmla="*/ 381784 w 4561834"/>
              <a:gd name="connsiteY1903" fmla="*/ 1628813 h 4901727"/>
              <a:gd name="connsiteX1904" fmla="*/ 461832 w 4561834"/>
              <a:gd name="connsiteY1904" fmla="*/ 1611603 h 4901727"/>
              <a:gd name="connsiteX1905" fmla="*/ 483118 w 4561834"/>
              <a:gd name="connsiteY1905" fmla="*/ 1591789 h 4901727"/>
              <a:gd name="connsiteX1906" fmla="*/ 481646 w 4561834"/>
              <a:gd name="connsiteY1906" fmla="*/ 1602206 h 4901727"/>
              <a:gd name="connsiteX1907" fmla="*/ 491172 w 4561834"/>
              <a:gd name="connsiteY1907" fmla="*/ 1600120 h 4901727"/>
              <a:gd name="connsiteX1908" fmla="*/ 492387 w 4561834"/>
              <a:gd name="connsiteY1908" fmla="*/ 1598102 h 4901727"/>
              <a:gd name="connsiteX1909" fmla="*/ 491158 w 4561834"/>
              <a:gd name="connsiteY1909" fmla="*/ 1597876 h 4901727"/>
              <a:gd name="connsiteX1910" fmla="*/ 491724 w 4561834"/>
              <a:gd name="connsiteY1910" fmla="*/ 1597536 h 4901727"/>
              <a:gd name="connsiteX1911" fmla="*/ 496154 w 4561834"/>
              <a:gd name="connsiteY1911" fmla="*/ 1590573 h 4901727"/>
              <a:gd name="connsiteX1912" fmla="*/ 496613 w 4561834"/>
              <a:gd name="connsiteY1912" fmla="*/ 1590488 h 4901727"/>
              <a:gd name="connsiteX1913" fmla="*/ 498890 w 4561834"/>
              <a:gd name="connsiteY1913" fmla="*/ 1585631 h 4901727"/>
              <a:gd name="connsiteX1914" fmla="*/ 506442 w 4561834"/>
              <a:gd name="connsiteY1914" fmla="*/ 1581826 h 4901727"/>
              <a:gd name="connsiteX1915" fmla="*/ 471682 w 4561834"/>
              <a:gd name="connsiteY1915" fmla="*/ 1589185 h 4901727"/>
              <a:gd name="connsiteX1916" fmla="*/ 489458 w 4561834"/>
              <a:gd name="connsiteY1916" fmla="*/ 1570164 h 4901727"/>
              <a:gd name="connsiteX1917" fmla="*/ 451189 w 4561834"/>
              <a:gd name="connsiteY1917" fmla="*/ 1578316 h 4901727"/>
              <a:gd name="connsiteX1918" fmla="*/ 423676 w 4561834"/>
              <a:gd name="connsiteY1918" fmla="*/ 1569032 h 4901727"/>
              <a:gd name="connsiteX1919" fmla="*/ 480967 w 4561834"/>
              <a:gd name="connsiteY1919" fmla="*/ 1546387 h 4901727"/>
              <a:gd name="connsiteX1920" fmla="*/ 475419 w 4561834"/>
              <a:gd name="connsiteY1920" fmla="*/ 1537443 h 4901727"/>
              <a:gd name="connsiteX1921" fmla="*/ 405561 w 4561834"/>
              <a:gd name="connsiteY1921" fmla="*/ 1552388 h 4901727"/>
              <a:gd name="connsiteX1922" fmla="*/ 444396 w 4561834"/>
              <a:gd name="connsiteY1922" fmla="*/ 1528838 h 4901727"/>
              <a:gd name="connsiteX1923" fmla="*/ 406353 w 4561834"/>
              <a:gd name="connsiteY1923" fmla="*/ 1521705 h 4901727"/>
              <a:gd name="connsiteX1924" fmla="*/ 421751 w 4561834"/>
              <a:gd name="connsiteY1924" fmla="*/ 1508231 h 4901727"/>
              <a:gd name="connsiteX1925" fmla="*/ 342496 w 4561834"/>
              <a:gd name="connsiteY1925" fmla="*/ 1515138 h 4901727"/>
              <a:gd name="connsiteX1926" fmla="*/ 420393 w 4561834"/>
              <a:gd name="connsiteY1926" fmla="*/ 1467924 h 4901727"/>
              <a:gd name="connsiteX1927" fmla="*/ 375104 w 4561834"/>
              <a:gd name="connsiteY1927" fmla="*/ 1477661 h 4901727"/>
              <a:gd name="connsiteX1928" fmla="*/ 387105 w 4561834"/>
              <a:gd name="connsiteY1928" fmla="*/ 1464980 h 4901727"/>
              <a:gd name="connsiteX1929" fmla="*/ 352007 w 4561834"/>
              <a:gd name="connsiteY1929" fmla="*/ 1472453 h 4901727"/>
              <a:gd name="connsiteX1930" fmla="*/ 376915 w 4561834"/>
              <a:gd name="connsiteY1930" fmla="*/ 1451960 h 4901727"/>
              <a:gd name="connsiteX1931" fmla="*/ 366386 w 4561834"/>
              <a:gd name="connsiteY1931" fmla="*/ 1454224 h 4901727"/>
              <a:gd name="connsiteX1932" fmla="*/ 420959 w 4561834"/>
              <a:gd name="connsiteY1932" fmla="*/ 1417088 h 4901727"/>
              <a:gd name="connsiteX1933" fmla="*/ 409637 w 4561834"/>
              <a:gd name="connsiteY1933" fmla="*/ 1414483 h 4901727"/>
              <a:gd name="connsiteX1934" fmla="*/ 379406 w 4561834"/>
              <a:gd name="connsiteY1934" fmla="*/ 1410860 h 4901727"/>
              <a:gd name="connsiteX1935" fmla="*/ 426620 w 4561834"/>
              <a:gd name="connsiteY1935" fmla="*/ 1390594 h 4901727"/>
              <a:gd name="connsiteX1936" fmla="*/ 410995 w 4561834"/>
              <a:gd name="connsiteY1936" fmla="*/ 1368628 h 4901727"/>
              <a:gd name="connsiteX1937" fmla="*/ 399673 w 4561834"/>
              <a:gd name="connsiteY1937" fmla="*/ 1386291 h 4901727"/>
              <a:gd name="connsiteX1938" fmla="*/ 396616 w 4561834"/>
              <a:gd name="connsiteY1938" fmla="*/ 1371572 h 4901727"/>
              <a:gd name="connsiteX1939" fmla="*/ 343741 w 4561834"/>
              <a:gd name="connsiteY1939" fmla="*/ 1382894 h 4901727"/>
              <a:gd name="connsiteX1940" fmla="*/ 405108 w 4561834"/>
              <a:gd name="connsiteY1940" fmla="*/ 1359457 h 4901727"/>
              <a:gd name="connsiteX1941" fmla="*/ 333551 w 4561834"/>
              <a:gd name="connsiteY1941" fmla="*/ 1369761 h 4901727"/>
              <a:gd name="connsiteX1942" fmla="*/ 318380 w 4561834"/>
              <a:gd name="connsiteY1942" fmla="*/ 1367949 h 4901727"/>
              <a:gd name="connsiteX1943" fmla="*/ 309209 w 4561834"/>
              <a:gd name="connsiteY1943" fmla="*/ 1359797 h 4901727"/>
              <a:gd name="connsiteX1944" fmla="*/ 341024 w 4561834"/>
              <a:gd name="connsiteY1944" fmla="*/ 1353004 h 4901727"/>
              <a:gd name="connsiteX1945" fmla="*/ 308529 w 4561834"/>
              <a:gd name="connsiteY1945" fmla="*/ 1339644 h 4901727"/>
              <a:gd name="connsiteX1946" fmla="*/ 355969 w 4561834"/>
              <a:gd name="connsiteY1946" fmla="*/ 1319264 h 4901727"/>
              <a:gd name="connsiteX1947" fmla="*/ 319512 w 4561834"/>
              <a:gd name="connsiteY1947" fmla="*/ 1321981 h 4901727"/>
              <a:gd name="connsiteX1948" fmla="*/ 368424 w 4561834"/>
              <a:gd name="connsiteY1948" fmla="*/ 1291300 h 4901727"/>
              <a:gd name="connsiteX1949" fmla="*/ 327437 w 4561834"/>
              <a:gd name="connsiteY1949" fmla="*/ 1289828 h 4901727"/>
              <a:gd name="connsiteX1950" fmla="*/ 384615 w 4561834"/>
              <a:gd name="connsiteY1950" fmla="*/ 1262429 h 4901727"/>
              <a:gd name="connsiteX1951" fmla="*/ 361970 w 4561834"/>
              <a:gd name="connsiteY1951" fmla="*/ 1262429 h 4901727"/>
              <a:gd name="connsiteX1952" fmla="*/ 318380 w 4561834"/>
              <a:gd name="connsiteY1952" fmla="*/ 1266618 h 4901727"/>
              <a:gd name="connsiteX1953" fmla="*/ 425375 w 4561834"/>
              <a:gd name="connsiteY1953" fmla="*/ 1228575 h 4901727"/>
              <a:gd name="connsiteX1954" fmla="*/ 346685 w 4561834"/>
              <a:gd name="connsiteY1954" fmla="*/ 1225179 h 4901727"/>
              <a:gd name="connsiteX1955" fmla="*/ 331400 w 4561834"/>
              <a:gd name="connsiteY1955" fmla="*/ 1223367 h 4901727"/>
              <a:gd name="connsiteX1956" fmla="*/ 308756 w 4561834"/>
              <a:gd name="connsiteY1956" fmla="*/ 1238312 h 4901727"/>
              <a:gd name="connsiteX1957" fmla="*/ 314757 w 4561834"/>
              <a:gd name="connsiteY1957" fmla="*/ 1231972 h 4901727"/>
              <a:gd name="connsiteX1958" fmla="*/ 165869 w 4561834"/>
              <a:gd name="connsiteY1958" fmla="*/ 1249408 h 4901727"/>
              <a:gd name="connsiteX1959" fmla="*/ 364122 w 4561834"/>
              <a:gd name="connsiteY1959" fmla="*/ 1194495 h 4901727"/>
              <a:gd name="connsiteX1960" fmla="*/ 130998 w 4561834"/>
              <a:gd name="connsiteY1960" fmla="*/ 1220083 h 4901727"/>
              <a:gd name="connsiteX1961" fmla="*/ 277394 w 4561834"/>
              <a:gd name="connsiteY1961" fmla="*/ 1172530 h 4901727"/>
              <a:gd name="connsiteX1962" fmla="*/ 285093 w 4561834"/>
              <a:gd name="connsiteY1962" fmla="*/ 1191099 h 4901727"/>
              <a:gd name="connsiteX1963" fmla="*/ 388465 w 4561834"/>
              <a:gd name="connsiteY1963" fmla="*/ 1168454 h 4901727"/>
              <a:gd name="connsiteX1964" fmla="*/ 377143 w 4561834"/>
              <a:gd name="connsiteY1964" fmla="*/ 1165963 h 4901727"/>
              <a:gd name="connsiteX1965" fmla="*/ 404769 w 4561834"/>
              <a:gd name="connsiteY1965" fmla="*/ 1154641 h 4901727"/>
              <a:gd name="connsiteX1966" fmla="*/ 342044 w 4561834"/>
              <a:gd name="connsiteY1966" fmla="*/ 1157924 h 4901727"/>
              <a:gd name="connsiteX1967" fmla="*/ 353366 w 4561834"/>
              <a:gd name="connsiteY1967" fmla="*/ 1160528 h 4901727"/>
              <a:gd name="connsiteX1968" fmla="*/ 331967 w 4561834"/>
              <a:gd name="connsiteY1968" fmla="*/ 1165058 h 4901727"/>
              <a:gd name="connsiteX1969" fmla="*/ 339440 w 4561834"/>
              <a:gd name="connsiteY1969" fmla="*/ 1148187 h 4901727"/>
              <a:gd name="connsiteX1970" fmla="*/ 335364 w 4561834"/>
              <a:gd name="connsiteY1970" fmla="*/ 1128826 h 4901727"/>
              <a:gd name="connsiteX1971" fmla="*/ 316909 w 4561834"/>
              <a:gd name="connsiteY1971" fmla="*/ 1112409 h 4901727"/>
              <a:gd name="connsiteX1972" fmla="*/ 307285 w 4561834"/>
              <a:gd name="connsiteY1972" fmla="*/ 1119542 h 4901727"/>
              <a:gd name="connsiteX1973" fmla="*/ 275130 w 4561834"/>
              <a:gd name="connsiteY1973" fmla="*/ 1126448 h 4901727"/>
              <a:gd name="connsiteX1974" fmla="*/ 302643 w 4561834"/>
              <a:gd name="connsiteY1974" fmla="*/ 1115126 h 4901727"/>
              <a:gd name="connsiteX1975" fmla="*/ 401938 w 4561834"/>
              <a:gd name="connsiteY1975" fmla="*/ 1053421 h 4901727"/>
              <a:gd name="connsiteX1976" fmla="*/ 454700 w 4561834"/>
              <a:gd name="connsiteY1976" fmla="*/ 1037569 h 4901727"/>
              <a:gd name="connsiteX1977" fmla="*/ 404429 w 4561834"/>
              <a:gd name="connsiteY1977" fmla="*/ 1047760 h 4901727"/>
              <a:gd name="connsiteX1978" fmla="*/ 401372 w 4561834"/>
              <a:gd name="connsiteY1978" fmla="*/ 1033267 h 4901727"/>
              <a:gd name="connsiteX1979" fmla="*/ 382464 w 4561834"/>
              <a:gd name="connsiteY1979" fmla="*/ 1032021 h 4901727"/>
              <a:gd name="connsiteX1980" fmla="*/ 380879 w 4561834"/>
              <a:gd name="connsiteY1980" fmla="*/ 1042551 h 4901727"/>
              <a:gd name="connsiteX1981" fmla="*/ 340912 w 4561834"/>
              <a:gd name="connsiteY1981" fmla="*/ 1031228 h 4901727"/>
              <a:gd name="connsiteX1982" fmla="*/ 350083 w 4561834"/>
              <a:gd name="connsiteY1982" fmla="*/ 1039381 h 4901727"/>
              <a:gd name="connsiteX1983" fmla="*/ 131677 w 4561834"/>
              <a:gd name="connsiteY1983" fmla="*/ 1071762 h 4901727"/>
              <a:gd name="connsiteX1984" fmla="*/ 147415 w 4561834"/>
              <a:gd name="connsiteY1984" fmla="*/ 1057949 h 4901727"/>
              <a:gd name="connsiteX1985" fmla="*/ 88992 w 4561834"/>
              <a:gd name="connsiteY1985" fmla="*/ 1066101 h 4901727"/>
              <a:gd name="connsiteX1986" fmla="*/ 112656 w 4561834"/>
              <a:gd name="connsiteY1986" fmla="*/ 1070970 h 4901727"/>
              <a:gd name="connsiteX1987" fmla="*/ 80387 w 4561834"/>
              <a:gd name="connsiteY1987" fmla="*/ 1078103 h 4901727"/>
              <a:gd name="connsiteX1988" fmla="*/ 152397 w 4561834"/>
              <a:gd name="connsiteY1988" fmla="*/ 1046627 h 4901727"/>
              <a:gd name="connsiteX1989" fmla="*/ 152397 w 4561834"/>
              <a:gd name="connsiteY1989" fmla="*/ 1062025 h 4901727"/>
              <a:gd name="connsiteX1990" fmla="*/ 163719 w 4561834"/>
              <a:gd name="connsiteY1990" fmla="*/ 1059648 h 4901727"/>
              <a:gd name="connsiteX1991" fmla="*/ 165531 w 4561834"/>
              <a:gd name="connsiteY1991" fmla="*/ 1033720 h 4901727"/>
              <a:gd name="connsiteX1992" fmla="*/ 180929 w 4561834"/>
              <a:gd name="connsiteY1992" fmla="*/ 1035418 h 4901727"/>
              <a:gd name="connsiteX1993" fmla="*/ 203573 w 4561834"/>
              <a:gd name="connsiteY1993" fmla="*/ 1050816 h 4901727"/>
              <a:gd name="connsiteX1994" fmla="*/ 347818 w 4561834"/>
              <a:gd name="connsiteY1994" fmla="*/ 1004622 h 4901727"/>
              <a:gd name="connsiteX1995" fmla="*/ 359141 w 4561834"/>
              <a:gd name="connsiteY1995" fmla="*/ 1022624 h 4901727"/>
              <a:gd name="connsiteX1996" fmla="*/ 407600 w 4561834"/>
              <a:gd name="connsiteY1996" fmla="*/ 1007678 h 4901727"/>
              <a:gd name="connsiteX1997" fmla="*/ 407600 w 4561834"/>
              <a:gd name="connsiteY1997" fmla="*/ 987525 h 4901727"/>
              <a:gd name="connsiteX1998" fmla="*/ 387559 w 4561834"/>
              <a:gd name="connsiteY1998" fmla="*/ 981411 h 4901727"/>
              <a:gd name="connsiteX1999" fmla="*/ 403637 w 4561834"/>
              <a:gd name="connsiteY1999" fmla="*/ 968051 h 4901727"/>
              <a:gd name="connsiteX2000" fmla="*/ 415865 w 4561834"/>
              <a:gd name="connsiteY2000" fmla="*/ 990696 h 4901727"/>
              <a:gd name="connsiteX2001" fmla="*/ 430810 w 4561834"/>
              <a:gd name="connsiteY2001" fmla="*/ 972467 h 4901727"/>
              <a:gd name="connsiteX2002" fmla="*/ 411789 w 4561834"/>
              <a:gd name="connsiteY2002" fmla="*/ 971334 h 4901727"/>
              <a:gd name="connsiteX2003" fmla="*/ 416997 w 4561834"/>
              <a:gd name="connsiteY2003" fmla="*/ 960013 h 4901727"/>
              <a:gd name="connsiteX2004" fmla="*/ 375331 w 4561834"/>
              <a:gd name="connsiteY2004" fmla="*/ 958427 h 4901727"/>
              <a:gd name="connsiteX2005" fmla="*/ 456964 w 4561834"/>
              <a:gd name="connsiteY2005" fmla="*/ 916422 h 4901727"/>
              <a:gd name="connsiteX2006" fmla="*/ 462626 w 4561834"/>
              <a:gd name="connsiteY2006" fmla="*/ 925366 h 4901727"/>
              <a:gd name="connsiteX2007" fmla="*/ 507914 w 4561834"/>
              <a:gd name="connsiteY2007" fmla="*/ 906005 h 4901727"/>
              <a:gd name="connsiteX2008" fmla="*/ 500329 w 4561834"/>
              <a:gd name="connsiteY2008" fmla="*/ 887437 h 4901727"/>
              <a:gd name="connsiteX2009" fmla="*/ 475986 w 4561834"/>
              <a:gd name="connsiteY2009" fmla="*/ 897400 h 4901727"/>
              <a:gd name="connsiteX2010" fmla="*/ 475533 w 4561834"/>
              <a:gd name="connsiteY2010" fmla="*/ 882455 h 4901727"/>
              <a:gd name="connsiteX2011" fmla="*/ 457417 w 4561834"/>
              <a:gd name="connsiteY2011" fmla="*/ 886192 h 4901727"/>
              <a:gd name="connsiteX2012" fmla="*/ 744775 w 4561834"/>
              <a:gd name="connsiteY2012" fmla="*/ 814748 h 4901727"/>
              <a:gd name="connsiteX2013" fmla="*/ 768439 w 4561834"/>
              <a:gd name="connsiteY2013" fmla="*/ 820522 h 4901727"/>
              <a:gd name="connsiteX2014" fmla="*/ 776591 w 4561834"/>
              <a:gd name="connsiteY2014" fmla="*/ 803766 h 4901727"/>
              <a:gd name="connsiteX2015" fmla="*/ 924075 w 4561834"/>
              <a:gd name="connsiteY2015" fmla="*/ 785790 h 4901727"/>
              <a:gd name="connsiteX2016" fmla="*/ 934488 w 4561834"/>
              <a:gd name="connsiteY2016" fmla="*/ 783171 h 4901727"/>
              <a:gd name="connsiteX2017" fmla="*/ 924685 w 4561834"/>
              <a:gd name="connsiteY2017" fmla="*/ 782819 h 4901727"/>
              <a:gd name="connsiteX2018" fmla="*/ 873924 w 4561834"/>
              <a:gd name="connsiteY2018" fmla="*/ 783469 h 4901727"/>
              <a:gd name="connsiteX2019" fmla="*/ 837844 w 4561834"/>
              <a:gd name="connsiteY2019" fmla="*/ 787575 h 4901727"/>
              <a:gd name="connsiteX2020" fmla="*/ 944966 w 4561834"/>
              <a:gd name="connsiteY2020" fmla="*/ 755604 h 4901727"/>
              <a:gd name="connsiteX2021" fmla="*/ 962020 w 4561834"/>
              <a:gd name="connsiteY2021" fmla="*/ 750775 h 4901727"/>
              <a:gd name="connsiteX2022" fmla="*/ 933177 w 4561834"/>
              <a:gd name="connsiteY2022" fmla="*/ 748852 h 4901727"/>
              <a:gd name="connsiteX2023" fmla="*/ 837164 w 4561834"/>
              <a:gd name="connsiteY2023" fmla="*/ 751230 h 4901727"/>
              <a:gd name="connsiteX2024" fmla="*/ 950386 w 4561834"/>
              <a:gd name="connsiteY2024" fmla="*/ 723490 h 4901727"/>
              <a:gd name="connsiteX2025" fmla="*/ 955595 w 4561834"/>
              <a:gd name="connsiteY2025" fmla="*/ 742738 h 4901727"/>
              <a:gd name="connsiteX2026" fmla="*/ 991826 w 4561834"/>
              <a:gd name="connsiteY2026" fmla="*/ 735336 h 4901727"/>
              <a:gd name="connsiteX2027" fmla="*/ 1006796 w 4561834"/>
              <a:gd name="connsiteY2027" fmla="*/ 734880 h 4901727"/>
              <a:gd name="connsiteX2028" fmla="*/ 1028226 w 4561834"/>
              <a:gd name="connsiteY2028" fmla="*/ 722930 h 4901727"/>
              <a:gd name="connsiteX2029" fmla="*/ 1029495 w 4561834"/>
              <a:gd name="connsiteY2029" fmla="*/ 719577 h 4901727"/>
              <a:gd name="connsiteX2030" fmla="*/ 1034185 w 4561834"/>
              <a:gd name="connsiteY2030" fmla="*/ 718424 h 4901727"/>
              <a:gd name="connsiteX2031" fmla="*/ 1036013 w 4561834"/>
              <a:gd name="connsiteY2031" fmla="*/ 718588 h 4901727"/>
              <a:gd name="connsiteX2032" fmla="*/ 1039606 w 4561834"/>
              <a:gd name="connsiteY2032" fmla="*/ 716584 h 4901727"/>
              <a:gd name="connsiteX2033" fmla="*/ 1038663 w 4561834"/>
              <a:gd name="connsiteY2033" fmla="*/ 718825 h 4901727"/>
              <a:gd name="connsiteX2034" fmla="*/ 1047757 w 4561834"/>
              <a:gd name="connsiteY2034" fmla="*/ 719641 h 4901727"/>
              <a:gd name="connsiteX2035" fmla="*/ 999638 w 4561834"/>
              <a:gd name="connsiteY2035" fmla="*/ 716244 h 4901727"/>
              <a:gd name="connsiteX2036" fmla="*/ 1008583 w 4561834"/>
              <a:gd name="connsiteY2036" fmla="*/ 720094 h 4901727"/>
              <a:gd name="connsiteX2037" fmla="*/ 992165 w 4561834"/>
              <a:gd name="connsiteY2037" fmla="*/ 722358 h 4901727"/>
              <a:gd name="connsiteX2038" fmla="*/ 998279 w 4561834"/>
              <a:gd name="connsiteY2038" fmla="*/ 706394 h 4901727"/>
              <a:gd name="connsiteX2039" fmla="*/ 995449 w 4561834"/>
              <a:gd name="connsiteY2039" fmla="*/ 686807 h 4901727"/>
              <a:gd name="connsiteX2040" fmla="*/ 981862 w 4561834"/>
              <a:gd name="connsiteY2040" fmla="*/ 668578 h 4901727"/>
              <a:gd name="connsiteX2041" fmla="*/ 974389 w 4561834"/>
              <a:gd name="connsiteY2041" fmla="*/ 674692 h 4901727"/>
              <a:gd name="connsiteX2042" fmla="*/ 950047 w 4561834"/>
              <a:gd name="connsiteY2042" fmla="*/ 678089 h 4901727"/>
              <a:gd name="connsiteX2043" fmla="*/ 970993 w 4561834"/>
              <a:gd name="connsiteY2043" fmla="*/ 670163 h 4901727"/>
              <a:gd name="connsiteX2044" fmla="*/ 1046286 w 4561834"/>
              <a:gd name="connsiteY2044" fmla="*/ 619439 h 4901727"/>
              <a:gd name="connsiteX2045" fmla="*/ 1086140 w 4561834"/>
              <a:gd name="connsiteY2045" fmla="*/ 608117 h 4901727"/>
              <a:gd name="connsiteX2046" fmla="*/ 1048210 w 4561834"/>
              <a:gd name="connsiteY2046" fmla="*/ 614457 h 4901727"/>
              <a:gd name="connsiteX2047" fmla="*/ 1045946 w 4561834"/>
              <a:gd name="connsiteY2047" fmla="*/ 599852 h 4901727"/>
              <a:gd name="connsiteX2048" fmla="*/ 1031680 w 4561834"/>
              <a:gd name="connsiteY2048" fmla="*/ 597021 h 4901727"/>
              <a:gd name="connsiteX2049" fmla="*/ 1030548 w 4561834"/>
              <a:gd name="connsiteY2049" fmla="*/ 607211 h 4901727"/>
              <a:gd name="connsiteX2050" fmla="*/ 1000883 w 4561834"/>
              <a:gd name="connsiteY2050" fmla="*/ 591247 h 4901727"/>
              <a:gd name="connsiteX2051" fmla="*/ 1007677 w 4561834"/>
              <a:gd name="connsiteY2051" fmla="*/ 600305 h 4901727"/>
              <a:gd name="connsiteX2052" fmla="*/ 930120 w 4561834"/>
              <a:gd name="connsiteY2052" fmla="*/ 604607 h 4901727"/>
              <a:gd name="connsiteX2053" fmla="*/ 846562 w 4561834"/>
              <a:gd name="connsiteY2053" fmla="*/ 605740 h 4901727"/>
              <a:gd name="connsiteX2054" fmla="*/ 858563 w 4561834"/>
              <a:gd name="connsiteY2054" fmla="*/ 594417 h 4901727"/>
              <a:gd name="connsiteX2055" fmla="*/ 816218 w 4561834"/>
              <a:gd name="connsiteY2055" fmla="*/ 594417 h 4901727"/>
              <a:gd name="connsiteX2056" fmla="*/ 832862 w 4561834"/>
              <a:gd name="connsiteY2056" fmla="*/ 602569 h 4901727"/>
              <a:gd name="connsiteX2057" fmla="*/ 809312 w 4561834"/>
              <a:gd name="connsiteY2057" fmla="*/ 605060 h 4901727"/>
              <a:gd name="connsiteX2058" fmla="*/ 862752 w 4561834"/>
              <a:gd name="connsiteY2058" fmla="*/ 584567 h 4901727"/>
              <a:gd name="connsiteX2059" fmla="*/ 861733 w 4561834"/>
              <a:gd name="connsiteY2059" fmla="*/ 599739 h 4901727"/>
              <a:gd name="connsiteX2060" fmla="*/ 869659 w 4561834"/>
              <a:gd name="connsiteY2060" fmla="*/ 598946 h 4901727"/>
              <a:gd name="connsiteX2061" fmla="*/ 871810 w 4561834"/>
              <a:gd name="connsiteY2061" fmla="*/ 572452 h 4901727"/>
              <a:gd name="connsiteX2062" fmla="*/ 883132 w 4561834"/>
              <a:gd name="connsiteY2062" fmla="*/ 576302 h 4901727"/>
              <a:gd name="connsiteX2063" fmla="*/ 898644 w 4561834"/>
              <a:gd name="connsiteY2063" fmla="*/ 594644 h 4901727"/>
              <a:gd name="connsiteX2064" fmla="*/ 1005299 w 4561834"/>
              <a:gd name="connsiteY2064" fmla="*/ 564866 h 4901727"/>
              <a:gd name="connsiteX2065" fmla="*/ 1013564 w 4561834"/>
              <a:gd name="connsiteY2065" fmla="*/ 583774 h 4901727"/>
              <a:gd name="connsiteX2066" fmla="*/ 1050248 w 4561834"/>
              <a:gd name="connsiteY2066" fmla="*/ 573131 h 4901727"/>
              <a:gd name="connsiteX2067" fmla="*/ 1050248 w 4561834"/>
              <a:gd name="connsiteY2067" fmla="*/ 553091 h 4901727"/>
              <a:gd name="connsiteX2068" fmla="*/ 1035416 w 4561834"/>
              <a:gd name="connsiteY2068" fmla="*/ 545505 h 4901727"/>
              <a:gd name="connsiteX2069" fmla="*/ 1046738 w 4561834"/>
              <a:gd name="connsiteY2069" fmla="*/ 533390 h 4901727"/>
              <a:gd name="connsiteX2070" fmla="*/ 1056023 w 4561834"/>
              <a:gd name="connsiteY2070" fmla="*/ 557054 h 4901727"/>
              <a:gd name="connsiteX2071" fmla="*/ 1067345 w 4561834"/>
              <a:gd name="connsiteY2071" fmla="*/ 540070 h 4901727"/>
              <a:gd name="connsiteX2072" fmla="*/ 1053192 w 4561834"/>
              <a:gd name="connsiteY2072" fmla="*/ 537353 h 4901727"/>
              <a:gd name="connsiteX2073" fmla="*/ 1056928 w 4561834"/>
              <a:gd name="connsiteY2073" fmla="*/ 526710 h 4901727"/>
              <a:gd name="connsiteX2074" fmla="*/ 1026132 w 4561834"/>
              <a:gd name="connsiteY2074" fmla="*/ 521842 h 4901727"/>
              <a:gd name="connsiteX2075" fmla="*/ 1085913 w 4561834"/>
              <a:gd name="connsiteY2075" fmla="*/ 486629 h 4901727"/>
              <a:gd name="connsiteX2076" fmla="*/ 1090216 w 4561834"/>
              <a:gd name="connsiteY2076" fmla="*/ 496027 h 4901727"/>
              <a:gd name="connsiteX2077" fmla="*/ 1122937 w 4561834"/>
              <a:gd name="connsiteY2077" fmla="*/ 480402 h 4901727"/>
              <a:gd name="connsiteX2078" fmla="*/ 1116936 w 4561834"/>
              <a:gd name="connsiteY2078" fmla="*/ 461381 h 4901727"/>
              <a:gd name="connsiteX2079" fmla="*/ 1099274 w 4561834"/>
              <a:gd name="connsiteY2079" fmla="*/ 469306 h 4901727"/>
              <a:gd name="connsiteX2080" fmla="*/ 1099274 w 4561834"/>
              <a:gd name="connsiteY2080" fmla="*/ 454248 h 4901727"/>
              <a:gd name="connsiteX2081" fmla="*/ 1086140 w 4561834"/>
              <a:gd name="connsiteY2081" fmla="*/ 456399 h 4901727"/>
              <a:gd name="connsiteX2082" fmla="*/ 1135844 w 4561834"/>
              <a:gd name="connsiteY2082" fmla="*/ 445077 h 4901727"/>
              <a:gd name="connsiteX2083" fmla="*/ 1190870 w 4561834"/>
              <a:gd name="connsiteY2083" fmla="*/ 430698 h 4901727"/>
              <a:gd name="connsiteX2084" fmla="*/ 1296733 w 4561834"/>
              <a:gd name="connsiteY2084" fmla="*/ 402279 h 4901727"/>
              <a:gd name="connsiteX2085" fmla="*/ 1315075 w 4561834"/>
              <a:gd name="connsiteY2085" fmla="*/ 408733 h 4901727"/>
              <a:gd name="connsiteX2086" fmla="*/ 1320284 w 4561834"/>
              <a:gd name="connsiteY2086" fmla="*/ 392428 h 4901727"/>
              <a:gd name="connsiteX2087" fmla="*/ 1469284 w 4561834"/>
              <a:gd name="connsiteY2087" fmla="*/ 366161 h 4901727"/>
              <a:gd name="connsiteX2088" fmla="*/ 1415956 w 4561834"/>
              <a:gd name="connsiteY2088" fmla="*/ 372275 h 4901727"/>
              <a:gd name="connsiteX2089" fmla="*/ 1365573 w 4561834"/>
              <a:gd name="connsiteY2089" fmla="*/ 378049 h 4901727"/>
              <a:gd name="connsiteX2090" fmla="*/ 1515252 w 4561834"/>
              <a:gd name="connsiteY2090" fmla="*/ 310116 h 4901727"/>
              <a:gd name="connsiteX2091" fmla="*/ 1505628 w 4561834"/>
              <a:gd name="connsiteY2091" fmla="*/ 332760 h 4901727"/>
              <a:gd name="connsiteX2092" fmla="*/ 1556805 w 4561834"/>
              <a:gd name="connsiteY2092" fmla="*/ 325741 h 4901727"/>
              <a:gd name="connsiteX2093" fmla="*/ 1602094 w 4561834"/>
              <a:gd name="connsiteY2093" fmla="*/ 312154 h 4901727"/>
              <a:gd name="connsiteX2094" fmla="*/ 1685312 w 4561834"/>
              <a:gd name="connsiteY2094" fmla="*/ 288604 h 4901727"/>
              <a:gd name="connsiteX2095" fmla="*/ 1669121 w 4561834"/>
              <a:gd name="connsiteY2095" fmla="*/ 281924 h 4901727"/>
              <a:gd name="connsiteX2096" fmla="*/ 1693917 w 4561834"/>
              <a:gd name="connsiteY2096" fmla="*/ 266186 h 4901727"/>
              <a:gd name="connsiteX2097" fmla="*/ 1693804 w 4561834"/>
              <a:gd name="connsiteY2097" fmla="*/ 266639 h 4901727"/>
              <a:gd name="connsiteX2098" fmla="*/ 1812913 w 4561834"/>
              <a:gd name="connsiteY2098" fmla="*/ 271621 h 4901727"/>
              <a:gd name="connsiteX2099" fmla="*/ 1831142 w 4561834"/>
              <a:gd name="connsiteY2099" fmla="*/ 257468 h 4901727"/>
              <a:gd name="connsiteX2100" fmla="*/ 1844842 w 4561834"/>
              <a:gd name="connsiteY2100" fmla="*/ 264827 h 4901727"/>
              <a:gd name="connsiteX2101" fmla="*/ 1938477 w 4561834"/>
              <a:gd name="connsiteY2101" fmla="*/ 240710 h 4901727"/>
              <a:gd name="connsiteX2102" fmla="*/ 1847899 w 4561834"/>
              <a:gd name="connsiteY2102" fmla="*/ 241616 h 4901727"/>
              <a:gd name="connsiteX2103" fmla="*/ 1765700 w 4561834"/>
              <a:gd name="connsiteY2103" fmla="*/ 261431 h 4901727"/>
              <a:gd name="connsiteX2104" fmla="*/ 1791628 w 4561834"/>
              <a:gd name="connsiteY2104" fmla="*/ 240710 h 4901727"/>
              <a:gd name="connsiteX2105" fmla="*/ 1773965 w 4561834"/>
              <a:gd name="connsiteY2105" fmla="*/ 229388 h 4901727"/>
              <a:gd name="connsiteX2106" fmla="*/ 1819254 w 4561834"/>
              <a:gd name="connsiteY2106" fmla="*/ 240031 h 4901727"/>
              <a:gd name="connsiteX2107" fmla="*/ 1805554 w 4561834"/>
              <a:gd name="connsiteY2107" fmla="*/ 232785 h 4901727"/>
              <a:gd name="connsiteX2108" fmla="*/ 1808271 w 4561834"/>
              <a:gd name="connsiteY2108" fmla="*/ 217047 h 4901727"/>
              <a:gd name="connsiteX2109" fmla="*/ 1976859 w 4561834"/>
              <a:gd name="connsiteY2109" fmla="*/ 199045 h 4901727"/>
              <a:gd name="connsiteX2110" fmla="*/ 2064946 w 4561834"/>
              <a:gd name="connsiteY2110" fmla="*/ 185685 h 4901727"/>
              <a:gd name="connsiteX2111" fmla="*/ 2154165 w 4561834"/>
              <a:gd name="connsiteY2111" fmla="*/ 165078 h 4901727"/>
              <a:gd name="connsiteX2112" fmla="*/ 2163779 w 4561834"/>
              <a:gd name="connsiteY2112" fmla="*/ 166534 h 4901727"/>
              <a:gd name="connsiteX2113" fmla="*/ 2160505 w 4561834"/>
              <a:gd name="connsiteY2113" fmla="*/ 168248 h 4901727"/>
              <a:gd name="connsiteX2114" fmla="*/ 2160505 w 4561834"/>
              <a:gd name="connsiteY2114" fmla="*/ 168475 h 4901727"/>
              <a:gd name="connsiteX2115" fmla="*/ 2168954 w 4561834"/>
              <a:gd name="connsiteY2115" fmla="*/ 167317 h 4901727"/>
              <a:gd name="connsiteX2116" fmla="*/ 2183527 w 4561834"/>
              <a:gd name="connsiteY2116" fmla="*/ 169524 h 4901727"/>
              <a:gd name="connsiteX2117" fmla="*/ 2290824 w 4561834"/>
              <a:gd name="connsiteY2117" fmla="*/ 158171 h 4901727"/>
              <a:gd name="connsiteX2118" fmla="*/ 2428276 w 4561834"/>
              <a:gd name="connsiteY2118" fmla="*/ 140396 h 4901727"/>
              <a:gd name="connsiteX2119" fmla="*/ 2496888 w 4561834"/>
              <a:gd name="connsiteY2119" fmla="*/ 129074 h 4901727"/>
              <a:gd name="connsiteX2120" fmla="*/ 2566067 w 4561834"/>
              <a:gd name="connsiteY2120" fmla="*/ 116845 h 4901727"/>
              <a:gd name="connsiteX2121" fmla="*/ 2707482 w 4561834"/>
              <a:gd name="connsiteY2121" fmla="*/ 94201 h 4901727"/>
              <a:gd name="connsiteX2122" fmla="*/ 2779944 w 4561834"/>
              <a:gd name="connsiteY2122" fmla="*/ 84690 h 4901727"/>
              <a:gd name="connsiteX2123" fmla="*/ 2855010 w 4561834"/>
              <a:gd name="connsiteY2123" fmla="*/ 79822 h 4901727"/>
              <a:gd name="connsiteX2124" fmla="*/ 2844594 w 4561834"/>
              <a:gd name="connsiteY2124" fmla="*/ 89672 h 4901727"/>
              <a:gd name="connsiteX2125" fmla="*/ 2970157 w 4561834"/>
              <a:gd name="connsiteY2125" fmla="*/ 66235 h 4901727"/>
              <a:gd name="connsiteX2126" fmla="*/ 2917388 w 4561834"/>
              <a:gd name="connsiteY2126" fmla="*/ 29911 h 4901727"/>
              <a:gd name="connsiteX2127" fmla="*/ 2902677 w 4561834"/>
              <a:gd name="connsiteY2127" fmla="*/ 69405 h 4901727"/>
              <a:gd name="connsiteX2128" fmla="*/ 2896223 w 4561834"/>
              <a:gd name="connsiteY2128" fmla="*/ 34646 h 4901727"/>
              <a:gd name="connsiteX2129" fmla="*/ 2906116 w 4561834"/>
              <a:gd name="connsiteY2129" fmla="*/ 30910 h 4901727"/>
              <a:gd name="connsiteX2130" fmla="*/ 2917396 w 4561834"/>
              <a:gd name="connsiteY2130" fmla="*/ 29891 h 4901727"/>
              <a:gd name="connsiteX2131" fmla="*/ 2917622 w 4561834"/>
              <a:gd name="connsiteY2131" fmla="*/ 29891 h 4901727"/>
              <a:gd name="connsiteX2132" fmla="*/ 2917388 w 4561834"/>
              <a:gd name="connsiteY2132" fmla="*/ 29911 h 4901727"/>
              <a:gd name="connsiteX2133" fmla="*/ 2911168 w 4561834"/>
              <a:gd name="connsiteY2133" fmla="*/ 0 h 4901727"/>
              <a:gd name="connsiteX2134" fmla="*/ 2830214 w 4561834"/>
              <a:gd name="connsiteY2134" fmla="*/ 53667 h 4901727"/>
              <a:gd name="connsiteX2135" fmla="*/ 2783793 w 4561834"/>
              <a:gd name="connsiteY2135" fmla="*/ 64990 h 4901727"/>
              <a:gd name="connsiteX2136" fmla="*/ 2730579 w 4561834"/>
              <a:gd name="connsiteY2136" fmla="*/ 76312 h 4901727"/>
              <a:gd name="connsiteX2137" fmla="*/ 2632528 w 4561834"/>
              <a:gd name="connsiteY2137" fmla="*/ 36231 h 4901727"/>
              <a:gd name="connsiteX2138" fmla="*/ 2728654 w 4561834"/>
              <a:gd name="connsiteY2138" fmla="*/ 26721 h 4901727"/>
              <a:gd name="connsiteX2139" fmla="*/ 2717332 w 4561834"/>
              <a:gd name="connsiteY2139" fmla="*/ 12341 h 4901727"/>
              <a:gd name="connsiteX2140" fmla="*/ 2814930 w 4561834"/>
              <a:gd name="connsiteY2140" fmla="*/ 27966 h 4901727"/>
              <a:gd name="connsiteX2141" fmla="*/ 2911168 w 4561834"/>
              <a:gd name="connsiteY2141" fmla="*/ 0 h 49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Lst>
            <a:rect l="l" t="t" r="r" b="b"/>
            <a:pathLst>
              <a:path w="4561834" h="4901727">
                <a:moveTo>
                  <a:pt x="2565413" y="4860187"/>
                </a:moveTo>
                <a:cubicBezTo>
                  <a:pt x="2571668" y="4861249"/>
                  <a:pt x="2577980" y="4865551"/>
                  <a:pt x="2582396" y="4869684"/>
                </a:cubicBezTo>
                <a:lnTo>
                  <a:pt x="2582736" y="4870137"/>
                </a:lnTo>
                <a:cubicBezTo>
                  <a:pt x="2575037" y="4882591"/>
                  <a:pt x="2557714" y="4871609"/>
                  <a:pt x="2548770" y="4870137"/>
                </a:cubicBezTo>
                <a:cubicBezTo>
                  <a:pt x="2552959" y="4861306"/>
                  <a:pt x="2559158" y="4859126"/>
                  <a:pt x="2565413" y="4860187"/>
                </a:cubicBezTo>
                <a:close/>
                <a:moveTo>
                  <a:pt x="1378708" y="4832435"/>
                </a:moveTo>
                <a:cubicBezTo>
                  <a:pt x="1381518" y="4843560"/>
                  <a:pt x="1383188" y="4854940"/>
                  <a:pt x="1383690" y="4866402"/>
                </a:cubicBezTo>
                <a:cubicBezTo>
                  <a:pt x="1381312" y="4866855"/>
                  <a:pt x="1381312" y="4875573"/>
                  <a:pt x="1377689" y="4872289"/>
                </a:cubicBezTo>
                <a:cubicBezTo>
                  <a:pt x="1378702" y="4859031"/>
                  <a:pt x="1379042" y="4845729"/>
                  <a:pt x="1378708" y="4832435"/>
                </a:cubicBezTo>
                <a:close/>
                <a:moveTo>
                  <a:pt x="1431809" y="4823038"/>
                </a:moveTo>
                <a:cubicBezTo>
                  <a:pt x="1440980" y="4867761"/>
                  <a:pt x="1451736" y="4842625"/>
                  <a:pt x="1465097" y="4865270"/>
                </a:cubicBezTo>
                <a:cubicBezTo>
                  <a:pt x="1456605" y="4871837"/>
                  <a:pt x="1446981" y="4867081"/>
                  <a:pt x="1435659" y="4872516"/>
                </a:cubicBezTo>
                <a:cubicBezTo>
                  <a:pt x="1436112" y="4884404"/>
                  <a:pt x="1439961" y="4869346"/>
                  <a:pt x="1439961" y="4887122"/>
                </a:cubicBezTo>
                <a:cubicBezTo>
                  <a:pt x="1420714" y="4852362"/>
                  <a:pt x="1395578" y="4874214"/>
                  <a:pt x="1382331" y="4901727"/>
                </a:cubicBezTo>
                <a:cubicBezTo>
                  <a:pt x="1392974" y="4841153"/>
                  <a:pt x="1408259" y="4837417"/>
                  <a:pt x="1431809" y="4823038"/>
                </a:cubicBezTo>
                <a:close/>
                <a:moveTo>
                  <a:pt x="3431903" y="4821225"/>
                </a:moveTo>
                <a:lnTo>
                  <a:pt x="3432964" y="4821471"/>
                </a:lnTo>
                <a:lnTo>
                  <a:pt x="3431903" y="4821678"/>
                </a:lnTo>
                <a:close/>
                <a:moveTo>
                  <a:pt x="3456285" y="4816915"/>
                </a:moveTo>
                <a:cubicBezTo>
                  <a:pt x="3481027" y="4817000"/>
                  <a:pt x="3506120" y="4829886"/>
                  <a:pt x="3524972" y="4839906"/>
                </a:cubicBezTo>
                <a:cubicBezTo>
                  <a:pt x="3511895" y="4841888"/>
                  <a:pt x="3496638" y="4837529"/>
                  <a:pt x="3480645" y="4832519"/>
                </a:cubicBezTo>
                <a:lnTo>
                  <a:pt x="3432964" y="4821471"/>
                </a:lnTo>
                <a:close/>
                <a:moveTo>
                  <a:pt x="3232625" y="4811198"/>
                </a:moveTo>
                <a:cubicBezTo>
                  <a:pt x="3236964" y="4810190"/>
                  <a:pt x="3241511" y="4811598"/>
                  <a:pt x="3244520" y="4814884"/>
                </a:cubicBezTo>
                <a:lnTo>
                  <a:pt x="3244520" y="4815337"/>
                </a:lnTo>
                <a:cubicBezTo>
                  <a:pt x="3242256" y="4826659"/>
                  <a:pt x="3229914" y="4816809"/>
                  <a:pt x="3223574" y="4819753"/>
                </a:cubicBezTo>
                <a:cubicBezTo>
                  <a:pt x="3224825" y="4815477"/>
                  <a:pt x="3228285" y="4812207"/>
                  <a:pt x="3232625" y="4811198"/>
                </a:cubicBezTo>
                <a:close/>
                <a:moveTo>
                  <a:pt x="1517858" y="4806281"/>
                </a:moveTo>
                <a:lnTo>
                  <a:pt x="1517858" y="4806734"/>
                </a:lnTo>
                <a:lnTo>
                  <a:pt x="1517175" y="4806602"/>
                </a:lnTo>
                <a:close/>
                <a:moveTo>
                  <a:pt x="3693951" y="4805717"/>
                </a:moveTo>
                <a:cubicBezTo>
                  <a:pt x="3700792" y="4805834"/>
                  <a:pt x="3707712" y="4818847"/>
                  <a:pt x="3715524" y="4817148"/>
                </a:cubicBezTo>
                <a:cubicBezTo>
                  <a:pt x="3710656" y="4824735"/>
                  <a:pt x="3701372" y="4823149"/>
                  <a:pt x="3694352" y="4826206"/>
                </a:cubicBezTo>
                <a:cubicBezTo>
                  <a:pt x="3695824" y="4815677"/>
                  <a:pt x="3693446" y="4810582"/>
                  <a:pt x="3687672" y="4811261"/>
                </a:cubicBezTo>
                <a:lnTo>
                  <a:pt x="3687106" y="4810921"/>
                </a:lnTo>
                <a:cubicBezTo>
                  <a:pt x="3689399" y="4807072"/>
                  <a:pt x="3691670" y="4805678"/>
                  <a:pt x="3693951" y="4805717"/>
                </a:cubicBezTo>
                <a:close/>
                <a:moveTo>
                  <a:pt x="1607870" y="4805375"/>
                </a:moveTo>
                <a:cubicBezTo>
                  <a:pt x="1605039" y="4813980"/>
                  <a:pt x="1599378" y="4813414"/>
                  <a:pt x="1594849" y="4816697"/>
                </a:cubicBezTo>
                <a:lnTo>
                  <a:pt x="1594510" y="4816697"/>
                </a:lnTo>
                <a:cubicBezTo>
                  <a:pt x="1596774" y="4805375"/>
                  <a:pt x="1602435" y="4805375"/>
                  <a:pt x="1607870" y="4805375"/>
                </a:cubicBezTo>
                <a:close/>
                <a:moveTo>
                  <a:pt x="1500946" y="4803479"/>
                </a:moveTo>
                <a:lnTo>
                  <a:pt x="1517175" y="4806602"/>
                </a:lnTo>
                <a:lnTo>
                  <a:pt x="1503875" y="4812848"/>
                </a:lnTo>
                <a:cubicBezTo>
                  <a:pt x="1498526" y="4812593"/>
                  <a:pt x="1492893" y="4811320"/>
                  <a:pt x="1488194" y="4813301"/>
                </a:cubicBezTo>
                <a:cubicBezTo>
                  <a:pt x="1492044" y="4807357"/>
                  <a:pt x="1496148" y="4804328"/>
                  <a:pt x="1500946" y="4803479"/>
                </a:cubicBezTo>
                <a:close/>
                <a:moveTo>
                  <a:pt x="1576847" y="4802431"/>
                </a:moveTo>
                <a:lnTo>
                  <a:pt x="1576847" y="4802884"/>
                </a:lnTo>
                <a:lnTo>
                  <a:pt x="1576752" y="4802660"/>
                </a:lnTo>
                <a:close/>
                <a:moveTo>
                  <a:pt x="2134475" y="4802260"/>
                </a:moveTo>
                <a:cubicBezTo>
                  <a:pt x="2135878" y="4801402"/>
                  <a:pt x="2137502" y="4801660"/>
                  <a:pt x="2139208" y="4802446"/>
                </a:cubicBezTo>
                <a:cubicBezTo>
                  <a:pt x="2142618" y="4804017"/>
                  <a:pt x="2146355" y="4807696"/>
                  <a:pt x="2149298" y="4808772"/>
                </a:cubicBezTo>
                <a:cubicBezTo>
                  <a:pt x="2144543" y="4822585"/>
                  <a:pt x="2136617" y="4808092"/>
                  <a:pt x="2131070" y="4808772"/>
                </a:cubicBezTo>
                <a:cubicBezTo>
                  <a:pt x="2131891" y="4805092"/>
                  <a:pt x="2133073" y="4803118"/>
                  <a:pt x="2134475" y="4802260"/>
                </a:cubicBezTo>
                <a:close/>
                <a:moveTo>
                  <a:pt x="2234667" y="4802044"/>
                </a:moveTo>
                <a:lnTo>
                  <a:pt x="2234465" y="4802317"/>
                </a:lnTo>
                <a:lnTo>
                  <a:pt x="2234465" y="4802090"/>
                </a:lnTo>
                <a:close/>
                <a:moveTo>
                  <a:pt x="3341438" y="4798580"/>
                </a:moveTo>
                <a:cubicBezTo>
                  <a:pt x="3341438" y="4813865"/>
                  <a:pt x="3327059" y="4815903"/>
                  <a:pt x="3322983" y="4807864"/>
                </a:cubicBezTo>
                <a:cubicBezTo>
                  <a:pt x="3326266" y="4798580"/>
                  <a:pt x="3336683" y="4804015"/>
                  <a:pt x="3341438" y="4798580"/>
                </a:cubicBezTo>
                <a:close/>
                <a:moveTo>
                  <a:pt x="2241994" y="4792155"/>
                </a:moveTo>
                <a:cubicBezTo>
                  <a:pt x="2246750" y="4791447"/>
                  <a:pt x="2252467" y="4793316"/>
                  <a:pt x="2255298" y="4797448"/>
                </a:cubicBezTo>
                <a:cubicBezTo>
                  <a:pt x="2258525" y="4799486"/>
                  <a:pt x="2254901" y="4798864"/>
                  <a:pt x="2249679" y="4798623"/>
                </a:cubicBezTo>
                <a:lnTo>
                  <a:pt x="2234667" y="4802044"/>
                </a:lnTo>
                <a:close/>
                <a:moveTo>
                  <a:pt x="3573770" y="4791674"/>
                </a:moveTo>
                <a:lnTo>
                  <a:pt x="3574096" y="4791685"/>
                </a:lnTo>
                <a:lnTo>
                  <a:pt x="3573770" y="4791900"/>
                </a:lnTo>
                <a:close/>
                <a:moveTo>
                  <a:pt x="1570393" y="4787656"/>
                </a:moveTo>
                <a:lnTo>
                  <a:pt x="1576752" y="4802660"/>
                </a:lnTo>
                <a:lnTo>
                  <a:pt x="1574427" y="4808241"/>
                </a:lnTo>
                <a:cubicBezTo>
                  <a:pt x="1571476" y="4809366"/>
                  <a:pt x="1567251" y="4798837"/>
                  <a:pt x="1564619" y="4798242"/>
                </a:cubicBezTo>
                <a:cubicBezTo>
                  <a:pt x="1565072" y="4790373"/>
                  <a:pt x="1567676" y="4786863"/>
                  <a:pt x="1570393" y="4787656"/>
                </a:cubicBezTo>
                <a:close/>
                <a:moveTo>
                  <a:pt x="3581966" y="4786478"/>
                </a:moveTo>
                <a:cubicBezTo>
                  <a:pt x="3590464" y="4785815"/>
                  <a:pt x="3599869" y="4796599"/>
                  <a:pt x="3610229" y="4793372"/>
                </a:cubicBezTo>
                <a:cubicBezTo>
                  <a:pt x="3610144" y="4803902"/>
                  <a:pt x="3596811" y="4795198"/>
                  <a:pt x="3584800" y="4792051"/>
                </a:cubicBezTo>
                <a:lnTo>
                  <a:pt x="3574096" y="4791685"/>
                </a:lnTo>
                <a:close/>
                <a:moveTo>
                  <a:pt x="2049326" y="4782688"/>
                </a:moveTo>
                <a:lnTo>
                  <a:pt x="2049436" y="4784316"/>
                </a:lnTo>
                <a:lnTo>
                  <a:pt x="2050406" y="4782791"/>
                </a:lnTo>
                <a:close/>
                <a:moveTo>
                  <a:pt x="1611550" y="4780183"/>
                </a:moveTo>
                <a:lnTo>
                  <a:pt x="1612807" y="4780212"/>
                </a:lnTo>
                <a:lnTo>
                  <a:pt x="1616349" y="4782102"/>
                </a:lnTo>
                <a:lnTo>
                  <a:pt x="1612852" y="4785873"/>
                </a:lnTo>
                <a:cubicBezTo>
                  <a:pt x="1610361" y="4785477"/>
                  <a:pt x="1607587" y="4784089"/>
                  <a:pt x="1605719" y="4785788"/>
                </a:cubicBezTo>
                <a:cubicBezTo>
                  <a:pt x="1606738" y="4780183"/>
                  <a:pt x="1609002" y="4779702"/>
                  <a:pt x="1611550" y="4780183"/>
                </a:cubicBezTo>
                <a:close/>
                <a:moveTo>
                  <a:pt x="1972654" y="4777240"/>
                </a:moveTo>
                <a:cubicBezTo>
                  <a:pt x="1973861" y="4777211"/>
                  <a:pt x="1975234" y="4778089"/>
                  <a:pt x="1976691" y="4779108"/>
                </a:cubicBezTo>
                <a:cubicBezTo>
                  <a:pt x="1979607" y="4781146"/>
                  <a:pt x="1982862" y="4783750"/>
                  <a:pt x="1985806" y="4780806"/>
                </a:cubicBezTo>
                <a:cubicBezTo>
                  <a:pt x="1981390" y="4787260"/>
                  <a:pt x="1973351" y="4795638"/>
                  <a:pt x="1970068" y="4781259"/>
                </a:cubicBezTo>
                <a:lnTo>
                  <a:pt x="1969615" y="4780806"/>
                </a:lnTo>
                <a:cubicBezTo>
                  <a:pt x="1970408" y="4778202"/>
                  <a:pt x="1971448" y="4777268"/>
                  <a:pt x="1972654" y="4777240"/>
                </a:cubicBezTo>
                <a:close/>
                <a:moveTo>
                  <a:pt x="1890175" y="4762379"/>
                </a:moveTo>
                <a:cubicBezTo>
                  <a:pt x="1891746" y="4762860"/>
                  <a:pt x="1893586" y="4764389"/>
                  <a:pt x="1894662" y="4762917"/>
                </a:cubicBezTo>
                <a:cubicBezTo>
                  <a:pt x="1894888" y="4773447"/>
                  <a:pt x="1890133" y="4764615"/>
                  <a:pt x="1890812" y="4777975"/>
                </a:cubicBezTo>
                <a:cubicBezTo>
                  <a:pt x="1889340" y="4776164"/>
                  <a:pt x="1888887" y="4769257"/>
                  <a:pt x="1887302" y="4768125"/>
                </a:cubicBezTo>
                <a:cubicBezTo>
                  <a:pt x="1887302" y="4762464"/>
                  <a:pt x="1888604" y="4761898"/>
                  <a:pt x="1890175" y="4762379"/>
                </a:cubicBezTo>
                <a:close/>
                <a:moveTo>
                  <a:pt x="1642176" y="4758728"/>
                </a:moveTo>
                <a:cubicBezTo>
                  <a:pt x="1623042" y="4756690"/>
                  <a:pt x="1655763" y="4777183"/>
                  <a:pt x="1654291" y="4763030"/>
                </a:cubicBezTo>
                <a:cubicBezTo>
                  <a:pt x="1649083" y="4766653"/>
                  <a:pt x="1645346" y="4759520"/>
                  <a:pt x="1641723" y="4759181"/>
                </a:cubicBezTo>
                <a:close/>
                <a:moveTo>
                  <a:pt x="1608210" y="4750689"/>
                </a:moveTo>
                <a:cubicBezTo>
                  <a:pt x="1594283" y="4755444"/>
                  <a:pt x="1602096" y="4769823"/>
                  <a:pt x="1611719" y="4755444"/>
                </a:cubicBezTo>
                <a:cubicBezTo>
                  <a:pt x="1610361" y="4755331"/>
                  <a:pt x="1608662" y="4757029"/>
                  <a:pt x="1607757" y="4751142"/>
                </a:cubicBezTo>
                <a:close/>
                <a:moveTo>
                  <a:pt x="1565794" y="4747660"/>
                </a:moveTo>
                <a:cubicBezTo>
                  <a:pt x="1563175" y="4747915"/>
                  <a:pt x="1560316" y="4750066"/>
                  <a:pt x="1558618" y="4753746"/>
                </a:cubicBezTo>
                <a:cubicBezTo>
                  <a:pt x="1562468" y="4759407"/>
                  <a:pt x="1572092" y="4756463"/>
                  <a:pt x="1571526" y="4753406"/>
                </a:cubicBezTo>
                <a:lnTo>
                  <a:pt x="1571526" y="4752953"/>
                </a:lnTo>
                <a:cubicBezTo>
                  <a:pt x="1570790" y="4749047"/>
                  <a:pt x="1568412" y="4747405"/>
                  <a:pt x="1565794" y="4747660"/>
                </a:cubicBezTo>
                <a:close/>
                <a:moveTo>
                  <a:pt x="2732756" y="4743668"/>
                </a:moveTo>
                <a:cubicBezTo>
                  <a:pt x="2732756" y="4746272"/>
                  <a:pt x="2732642" y="4749555"/>
                  <a:pt x="2732642" y="4753291"/>
                </a:cubicBezTo>
                <a:cubicBezTo>
                  <a:pt x="2738077" y="4750348"/>
                  <a:pt x="2750645" y="4761557"/>
                  <a:pt x="2748494" y="4743668"/>
                </a:cubicBezTo>
                <a:close/>
                <a:moveTo>
                  <a:pt x="1983541" y="4736196"/>
                </a:moveTo>
                <a:cubicBezTo>
                  <a:pt x="1982182" y="4745028"/>
                  <a:pt x="1982862" y="4747519"/>
                  <a:pt x="1985919" y="4746160"/>
                </a:cubicBezTo>
                <a:cubicBezTo>
                  <a:pt x="1975502" y="4758954"/>
                  <a:pt x="1952971" y="4747519"/>
                  <a:pt x="1941762" y="4742084"/>
                </a:cubicBezTo>
                <a:lnTo>
                  <a:pt x="1941536" y="4742084"/>
                </a:lnTo>
                <a:cubicBezTo>
                  <a:pt x="1951386" y="4730762"/>
                  <a:pt x="1971540" y="4747179"/>
                  <a:pt x="1983541" y="4736196"/>
                </a:cubicBezTo>
                <a:close/>
                <a:moveTo>
                  <a:pt x="1926251" y="4732573"/>
                </a:moveTo>
                <a:cubicBezTo>
                  <a:pt x="1926251" y="4738348"/>
                  <a:pt x="1924666" y="4745254"/>
                  <a:pt x="1924213" y="4737555"/>
                </a:cubicBezTo>
                <a:cubicBezTo>
                  <a:pt x="1921269" y="4735857"/>
                  <a:pt x="1911192" y="4742537"/>
                  <a:pt x="1912890" y="4732913"/>
                </a:cubicBezTo>
                <a:close/>
                <a:moveTo>
                  <a:pt x="1317115" y="4722610"/>
                </a:moveTo>
                <a:lnTo>
                  <a:pt x="1317115" y="4723063"/>
                </a:lnTo>
                <a:lnTo>
                  <a:pt x="1316891" y="4722728"/>
                </a:lnTo>
                <a:close/>
                <a:moveTo>
                  <a:pt x="1326138" y="4722532"/>
                </a:moveTo>
                <a:lnTo>
                  <a:pt x="1326923" y="4723669"/>
                </a:lnTo>
                <a:lnTo>
                  <a:pt x="1326456" y="4724110"/>
                </a:lnTo>
                <a:cubicBezTo>
                  <a:pt x="1326032" y="4723261"/>
                  <a:pt x="1325819" y="4722419"/>
                  <a:pt x="1326138" y="4722532"/>
                </a:cubicBezTo>
                <a:close/>
                <a:moveTo>
                  <a:pt x="1305270" y="4709513"/>
                </a:moveTo>
                <a:cubicBezTo>
                  <a:pt x="1306267" y="4709098"/>
                  <a:pt x="1307548" y="4709653"/>
                  <a:pt x="1308935" y="4710849"/>
                </a:cubicBezTo>
                <a:lnTo>
                  <a:pt x="1316891" y="4722728"/>
                </a:lnTo>
                <a:lnTo>
                  <a:pt x="1310379" y="4726162"/>
                </a:lnTo>
                <a:cubicBezTo>
                  <a:pt x="1307492" y="4724110"/>
                  <a:pt x="1304548" y="4719440"/>
                  <a:pt x="1303302" y="4714005"/>
                </a:cubicBezTo>
                <a:cubicBezTo>
                  <a:pt x="1303557" y="4711316"/>
                  <a:pt x="1304272" y="4709929"/>
                  <a:pt x="1305270" y="4709513"/>
                </a:cubicBezTo>
                <a:close/>
                <a:moveTo>
                  <a:pt x="921780" y="4708757"/>
                </a:moveTo>
                <a:lnTo>
                  <a:pt x="921799" y="4709017"/>
                </a:lnTo>
                <a:lnTo>
                  <a:pt x="921460" y="4708904"/>
                </a:lnTo>
                <a:close/>
                <a:moveTo>
                  <a:pt x="1907555" y="4705372"/>
                </a:moveTo>
                <a:cubicBezTo>
                  <a:pt x="1896020" y="4707410"/>
                  <a:pt x="1883509" y="4712986"/>
                  <a:pt x="1875301" y="4714345"/>
                </a:cubicBezTo>
                <a:lnTo>
                  <a:pt x="1893943" y="4718377"/>
                </a:lnTo>
                <a:lnTo>
                  <a:pt x="1918604" y="4708140"/>
                </a:lnTo>
                <a:lnTo>
                  <a:pt x="1924783" y="4707408"/>
                </a:lnTo>
                <a:lnTo>
                  <a:pt x="1923464" y="4705938"/>
                </a:lnTo>
                <a:cubicBezTo>
                  <a:pt x="1918845" y="4704218"/>
                  <a:pt x="1913322" y="4704353"/>
                  <a:pt x="1907555" y="4705372"/>
                </a:cubicBezTo>
                <a:close/>
                <a:moveTo>
                  <a:pt x="1936780" y="4702683"/>
                </a:moveTo>
                <a:lnTo>
                  <a:pt x="1936511" y="4706019"/>
                </a:lnTo>
                <a:lnTo>
                  <a:pt x="1939037" y="4705719"/>
                </a:lnTo>
                <a:lnTo>
                  <a:pt x="1938829" y="4705032"/>
                </a:lnTo>
                <a:cubicBezTo>
                  <a:pt x="1938153" y="4703235"/>
                  <a:pt x="1937460" y="4702117"/>
                  <a:pt x="1936780" y="4702683"/>
                </a:cubicBezTo>
                <a:close/>
                <a:moveTo>
                  <a:pt x="2028145" y="4696101"/>
                </a:moveTo>
                <a:lnTo>
                  <a:pt x="1993606" y="4702274"/>
                </a:lnTo>
                <a:lnTo>
                  <a:pt x="1995740" y="4702199"/>
                </a:lnTo>
                <a:cubicBezTo>
                  <a:pt x="2007991" y="4701542"/>
                  <a:pt x="2019483" y="4700304"/>
                  <a:pt x="2029532" y="4697361"/>
                </a:cubicBezTo>
                <a:close/>
                <a:moveTo>
                  <a:pt x="2024678" y="4692950"/>
                </a:moveTo>
                <a:lnTo>
                  <a:pt x="2024527" y="4695776"/>
                </a:lnTo>
                <a:lnTo>
                  <a:pt x="2025429" y="4693632"/>
                </a:lnTo>
                <a:close/>
                <a:moveTo>
                  <a:pt x="918856" y="4668823"/>
                </a:moveTo>
                <a:cubicBezTo>
                  <a:pt x="924666" y="4678989"/>
                  <a:pt x="928759" y="4690045"/>
                  <a:pt x="930970" y="4701545"/>
                </a:cubicBezTo>
                <a:cubicBezTo>
                  <a:pt x="928763" y="4701997"/>
                  <a:pt x="927942" y="4704403"/>
                  <a:pt x="926894" y="4706413"/>
                </a:cubicBezTo>
                <a:lnTo>
                  <a:pt x="921780" y="4708757"/>
                </a:lnTo>
                <a:close/>
                <a:moveTo>
                  <a:pt x="1003885" y="4641877"/>
                </a:moveTo>
                <a:cubicBezTo>
                  <a:pt x="1024265" y="4683429"/>
                  <a:pt x="1038758" y="4655010"/>
                  <a:pt x="1063214" y="4672786"/>
                </a:cubicBezTo>
                <a:cubicBezTo>
                  <a:pt x="1050193" y="4682297"/>
                  <a:pt x="1033210" y="4680938"/>
                  <a:pt x="1016227" y="4690109"/>
                </a:cubicBezTo>
                <a:cubicBezTo>
                  <a:pt x="1018491" y="4701771"/>
                  <a:pt x="1023360" y="4685354"/>
                  <a:pt x="1025058" y="4703130"/>
                </a:cubicBezTo>
                <a:cubicBezTo>
                  <a:pt x="989166" y="4674937"/>
                  <a:pt x="950897" y="4705055"/>
                  <a:pt x="932669" y="4736983"/>
                </a:cubicBezTo>
                <a:cubicBezTo>
                  <a:pt x="943198" y="4672786"/>
                  <a:pt x="967541" y="4664521"/>
                  <a:pt x="1003885" y="4641877"/>
                </a:cubicBezTo>
                <a:close/>
                <a:moveTo>
                  <a:pt x="1212210" y="4618969"/>
                </a:moveTo>
                <a:lnTo>
                  <a:pt x="1211308" y="4619685"/>
                </a:lnTo>
                <a:lnTo>
                  <a:pt x="1210969" y="4619685"/>
                </a:lnTo>
                <a:close/>
                <a:moveTo>
                  <a:pt x="1140884" y="4596588"/>
                </a:moveTo>
                <a:cubicBezTo>
                  <a:pt x="1131034" y="4611080"/>
                  <a:pt x="1108503" y="4606551"/>
                  <a:pt x="1093784" y="4613684"/>
                </a:cubicBezTo>
                <a:cubicBezTo>
                  <a:pt x="1104313" y="4598739"/>
                  <a:pt x="1118806" y="4595682"/>
                  <a:pt x="1140884" y="4596588"/>
                </a:cubicBezTo>
                <a:close/>
                <a:moveTo>
                  <a:pt x="1258749" y="4581982"/>
                </a:moveTo>
                <a:cubicBezTo>
                  <a:pt x="1252783" y="4590451"/>
                  <a:pt x="1245650" y="4597960"/>
                  <a:pt x="1237603" y="4604310"/>
                </a:cubicBezTo>
                <a:lnTo>
                  <a:pt x="1212210" y="4618969"/>
                </a:lnTo>
                <a:close/>
                <a:moveTo>
                  <a:pt x="819703" y="4576197"/>
                </a:moveTo>
                <a:lnTo>
                  <a:pt x="822806" y="4578103"/>
                </a:lnTo>
                <a:lnTo>
                  <a:pt x="822636" y="4578837"/>
                </a:lnTo>
                <a:cubicBezTo>
                  <a:pt x="821076" y="4579339"/>
                  <a:pt x="818518" y="4576204"/>
                  <a:pt x="819703" y="4576197"/>
                </a:cubicBezTo>
                <a:close/>
                <a:moveTo>
                  <a:pt x="793108" y="4569740"/>
                </a:moveTo>
                <a:cubicBezTo>
                  <a:pt x="797736" y="4571198"/>
                  <a:pt x="803369" y="4575132"/>
                  <a:pt x="807445" y="4579265"/>
                </a:cubicBezTo>
                <a:cubicBezTo>
                  <a:pt x="805294" y="4590021"/>
                  <a:pt x="790235" y="4585039"/>
                  <a:pt x="784801" y="4575075"/>
                </a:cubicBezTo>
                <a:cubicBezTo>
                  <a:pt x="784857" y="4569301"/>
                  <a:pt x="788480" y="4568282"/>
                  <a:pt x="793108" y="4569740"/>
                </a:cubicBezTo>
                <a:close/>
                <a:moveTo>
                  <a:pt x="1286941" y="4564319"/>
                </a:moveTo>
                <a:cubicBezTo>
                  <a:pt x="1282978" y="4573604"/>
                  <a:pt x="1274147" y="4574962"/>
                  <a:pt x="1267014" y="4579831"/>
                </a:cubicBezTo>
                <a:cubicBezTo>
                  <a:pt x="1269052" y="4567829"/>
                  <a:pt x="1278336" y="4566357"/>
                  <a:pt x="1286941" y="4564319"/>
                </a:cubicBezTo>
                <a:close/>
                <a:moveTo>
                  <a:pt x="1223126" y="4559578"/>
                </a:moveTo>
                <a:cubicBezTo>
                  <a:pt x="1227612" y="4559394"/>
                  <a:pt x="1232934" y="4563470"/>
                  <a:pt x="1235765" y="4572358"/>
                </a:cubicBezTo>
                <a:cubicBezTo>
                  <a:pt x="1234066" y="4588209"/>
                  <a:pt x="1221272" y="4572358"/>
                  <a:pt x="1215498" y="4572358"/>
                </a:cubicBezTo>
                <a:cubicBezTo>
                  <a:pt x="1214988" y="4564206"/>
                  <a:pt x="1218640" y="4559762"/>
                  <a:pt x="1223126" y="4559578"/>
                </a:cubicBezTo>
                <a:close/>
                <a:moveTo>
                  <a:pt x="1209200" y="4521861"/>
                </a:moveTo>
                <a:cubicBezTo>
                  <a:pt x="1205024" y="4523022"/>
                  <a:pt x="1200722" y="4526164"/>
                  <a:pt x="1198514" y="4530466"/>
                </a:cubicBezTo>
                <a:cubicBezTo>
                  <a:pt x="1206893" y="4534089"/>
                  <a:pt x="1221272" y="4527749"/>
                  <a:pt x="1219913" y="4525144"/>
                </a:cubicBezTo>
                <a:lnTo>
                  <a:pt x="1219121" y="4525144"/>
                </a:lnTo>
                <a:cubicBezTo>
                  <a:pt x="1217422" y="4521521"/>
                  <a:pt x="1213375" y="4520700"/>
                  <a:pt x="1209200" y="4521861"/>
                </a:cubicBezTo>
                <a:close/>
                <a:moveTo>
                  <a:pt x="4139063" y="4415721"/>
                </a:moveTo>
                <a:lnTo>
                  <a:pt x="4140147" y="4415996"/>
                </a:lnTo>
                <a:lnTo>
                  <a:pt x="4139063" y="4416174"/>
                </a:lnTo>
                <a:close/>
                <a:moveTo>
                  <a:pt x="4163634" y="4412123"/>
                </a:moveTo>
                <a:cubicBezTo>
                  <a:pt x="4188435" y="4412876"/>
                  <a:pt x="4213253" y="4426336"/>
                  <a:pt x="4232019" y="4437120"/>
                </a:cubicBezTo>
                <a:cubicBezTo>
                  <a:pt x="4218828" y="4438309"/>
                  <a:pt x="4203628" y="4433440"/>
                  <a:pt x="4187706" y="4428034"/>
                </a:cubicBezTo>
                <a:lnTo>
                  <a:pt x="4140147" y="4415996"/>
                </a:lnTo>
                <a:close/>
                <a:moveTo>
                  <a:pt x="4404338" y="4410469"/>
                </a:moveTo>
                <a:cubicBezTo>
                  <a:pt x="4411200" y="4410973"/>
                  <a:pt x="4417504" y="4424326"/>
                  <a:pt x="4425402" y="4422967"/>
                </a:cubicBezTo>
                <a:cubicBezTo>
                  <a:pt x="4420194" y="4430327"/>
                  <a:pt x="4410910" y="4428289"/>
                  <a:pt x="4403664" y="4430894"/>
                </a:cubicBezTo>
                <a:cubicBezTo>
                  <a:pt x="4404682" y="4420137"/>
                  <a:pt x="4402984" y="4415042"/>
                  <a:pt x="4396757" y="4415268"/>
                </a:cubicBezTo>
                <a:lnTo>
                  <a:pt x="4397210" y="4415268"/>
                </a:lnTo>
                <a:cubicBezTo>
                  <a:pt x="4399701" y="4411560"/>
                  <a:pt x="4402050" y="4410301"/>
                  <a:pt x="4404338" y="4410469"/>
                </a:cubicBezTo>
                <a:close/>
                <a:moveTo>
                  <a:pt x="3938943" y="4402344"/>
                </a:moveTo>
                <a:cubicBezTo>
                  <a:pt x="3943315" y="4401455"/>
                  <a:pt x="3947828" y="4402973"/>
                  <a:pt x="3950775" y="4406324"/>
                </a:cubicBezTo>
                <a:cubicBezTo>
                  <a:pt x="3948284" y="4417646"/>
                  <a:pt x="3935943" y="4407795"/>
                  <a:pt x="3929602" y="4410626"/>
                </a:cubicBezTo>
                <a:cubicBezTo>
                  <a:pt x="3931007" y="4406391"/>
                  <a:pt x="3934571" y="4403232"/>
                  <a:pt x="3938943" y="4402344"/>
                </a:cubicBezTo>
                <a:close/>
                <a:moveTo>
                  <a:pt x="4282855" y="4390812"/>
                </a:moveTo>
                <a:lnTo>
                  <a:pt x="4283029" y="4390821"/>
                </a:lnTo>
                <a:lnTo>
                  <a:pt x="4282855" y="4390925"/>
                </a:lnTo>
                <a:close/>
                <a:moveTo>
                  <a:pt x="4048599" y="4390586"/>
                </a:moveTo>
                <a:lnTo>
                  <a:pt x="4049052" y="4390587"/>
                </a:lnTo>
                <a:cubicBezTo>
                  <a:pt x="4048146" y="4405872"/>
                  <a:pt x="4034220" y="4407683"/>
                  <a:pt x="4030144" y="4399643"/>
                </a:cubicBezTo>
                <a:cubicBezTo>
                  <a:pt x="4033200" y="4390812"/>
                  <a:pt x="4043504" y="4396360"/>
                  <a:pt x="4048599" y="4390586"/>
                </a:cubicBezTo>
                <a:close/>
                <a:moveTo>
                  <a:pt x="4291469" y="4385779"/>
                </a:moveTo>
                <a:cubicBezTo>
                  <a:pt x="4300221" y="4385413"/>
                  <a:pt x="4309434" y="4396558"/>
                  <a:pt x="4319539" y="4393756"/>
                </a:cubicBezTo>
                <a:cubicBezTo>
                  <a:pt x="4318605" y="4404371"/>
                  <a:pt x="4305762" y="4394923"/>
                  <a:pt x="4293905" y="4391399"/>
                </a:cubicBezTo>
                <a:lnTo>
                  <a:pt x="4283029" y="4390821"/>
                </a:lnTo>
                <a:close/>
                <a:moveTo>
                  <a:pt x="3743490" y="4366525"/>
                </a:moveTo>
                <a:lnTo>
                  <a:pt x="3743490" y="4366751"/>
                </a:lnTo>
                <a:cubicBezTo>
                  <a:pt x="3746434" y="4367883"/>
                  <a:pt x="3744736" y="4371846"/>
                  <a:pt x="3743490" y="4371733"/>
                </a:cubicBezTo>
                <a:cubicBezTo>
                  <a:pt x="3750850" y="4387584"/>
                  <a:pt x="3765342" y="4366185"/>
                  <a:pt x="3772136" y="4377960"/>
                </a:cubicBezTo>
                <a:cubicBezTo>
                  <a:pt x="3767380" y="4385093"/>
                  <a:pt x="3731036" y="4388716"/>
                  <a:pt x="3743490" y="4366525"/>
                </a:cubicBezTo>
                <a:close/>
                <a:moveTo>
                  <a:pt x="706564" y="4133849"/>
                </a:moveTo>
                <a:cubicBezTo>
                  <a:pt x="712452" y="4140416"/>
                  <a:pt x="692977" y="4145397"/>
                  <a:pt x="689241" y="4138264"/>
                </a:cubicBezTo>
                <a:cubicBezTo>
                  <a:pt x="689241" y="4129093"/>
                  <a:pt x="701243" y="4140982"/>
                  <a:pt x="706564" y="4133849"/>
                </a:cubicBezTo>
                <a:close/>
                <a:moveTo>
                  <a:pt x="677905" y="4088475"/>
                </a:moveTo>
                <a:cubicBezTo>
                  <a:pt x="683382" y="4087682"/>
                  <a:pt x="688505" y="4090881"/>
                  <a:pt x="687543" y="4102826"/>
                </a:cubicBezTo>
                <a:cubicBezTo>
                  <a:pt x="685391" y="4102826"/>
                  <a:pt x="685391" y="4098297"/>
                  <a:pt x="686410" y="4098070"/>
                </a:cubicBezTo>
                <a:cubicBezTo>
                  <a:pt x="677239" y="4084371"/>
                  <a:pt x="673843" y="4108034"/>
                  <a:pt x="666144" y="4098070"/>
                </a:cubicBezTo>
                <a:cubicBezTo>
                  <a:pt x="666597" y="4094051"/>
                  <a:pt x="672427" y="4089267"/>
                  <a:pt x="677905" y="4088475"/>
                </a:cubicBezTo>
                <a:close/>
                <a:moveTo>
                  <a:pt x="4475786" y="3973928"/>
                </a:moveTo>
                <a:cubicBezTo>
                  <a:pt x="4478843" y="3975174"/>
                  <a:pt x="4476918" y="3979136"/>
                  <a:pt x="4475786" y="3978910"/>
                </a:cubicBezTo>
                <a:cubicBezTo>
                  <a:pt x="4482806" y="3995101"/>
                  <a:pt x="4498430" y="3974494"/>
                  <a:pt x="4505564" y="3986609"/>
                </a:cubicBezTo>
                <a:cubicBezTo>
                  <a:pt x="4499676" y="3993855"/>
                  <a:pt x="4461520" y="3995554"/>
                  <a:pt x="4475560" y="3974041"/>
                </a:cubicBezTo>
                <a:close/>
                <a:moveTo>
                  <a:pt x="580150" y="3962662"/>
                </a:moveTo>
                <a:cubicBezTo>
                  <a:pt x="584873" y="3973433"/>
                  <a:pt x="587780" y="3984910"/>
                  <a:pt x="588755" y="3996629"/>
                </a:cubicBezTo>
                <a:cubicBezTo>
                  <a:pt x="584679" y="3996742"/>
                  <a:pt x="584905" y="4005800"/>
                  <a:pt x="579018" y="4002969"/>
                </a:cubicBezTo>
                <a:cubicBezTo>
                  <a:pt x="580413" y="3989581"/>
                  <a:pt x="580792" y="3976108"/>
                  <a:pt x="580150" y="3962662"/>
                </a:cubicBezTo>
                <a:close/>
                <a:moveTo>
                  <a:pt x="643698" y="3937134"/>
                </a:moveTo>
                <a:lnTo>
                  <a:pt x="633522" y="3940254"/>
                </a:lnTo>
                <a:lnTo>
                  <a:pt x="638871" y="3941613"/>
                </a:lnTo>
                <a:close/>
                <a:moveTo>
                  <a:pt x="4473352" y="3933168"/>
                </a:moveTo>
                <a:cubicBezTo>
                  <a:pt x="4480626" y="3933848"/>
                  <a:pt x="4488920" y="3936565"/>
                  <a:pt x="4489939" y="3940528"/>
                </a:cubicBezTo>
                <a:lnTo>
                  <a:pt x="4490505" y="3940528"/>
                </a:lnTo>
                <a:cubicBezTo>
                  <a:pt x="4486316" y="3949132"/>
                  <a:pt x="4474088" y="3933395"/>
                  <a:pt x="4462879" y="3938037"/>
                </a:cubicBezTo>
                <a:cubicBezTo>
                  <a:pt x="4459822" y="3933848"/>
                  <a:pt x="4466078" y="3932489"/>
                  <a:pt x="4473352" y="3933168"/>
                </a:cubicBezTo>
                <a:close/>
                <a:moveTo>
                  <a:pt x="494082" y="3860712"/>
                </a:moveTo>
                <a:lnTo>
                  <a:pt x="496987" y="3863203"/>
                </a:lnTo>
                <a:lnTo>
                  <a:pt x="496831" y="3863783"/>
                </a:lnTo>
                <a:cubicBezTo>
                  <a:pt x="495341" y="3864052"/>
                  <a:pt x="493052" y="3860557"/>
                  <a:pt x="494082" y="3860712"/>
                </a:cubicBezTo>
                <a:close/>
                <a:moveTo>
                  <a:pt x="468159" y="3850770"/>
                </a:moveTo>
                <a:cubicBezTo>
                  <a:pt x="472532" y="3852752"/>
                  <a:pt x="477571" y="3857309"/>
                  <a:pt x="481080" y="3861894"/>
                </a:cubicBezTo>
                <a:cubicBezTo>
                  <a:pt x="477910" y="3872311"/>
                  <a:pt x="463871" y="3865631"/>
                  <a:pt x="459229" y="3855101"/>
                </a:cubicBezTo>
                <a:cubicBezTo>
                  <a:pt x="460078" y="3849383"/>
                  <a:pt x="463786" y="3848789"/>
                  <a:pt x="468159" y="3850770"/>
                </a:cubicBezTo>
                <a:close/>
                <a:moveTo>
                  <a:pt x="240598" y="3599445"/>
                </a:moveTo>
                <a:cubicBezTo>
                  <a:pt x="242652" y="3610676"/>
                  <a:pt x="244050" y="3622018"/>
                  <a:pt x="244787" y="3633412"/>
                </a:cubicBezTo>
                <a:cubicBezTo>
                  <a:pt x="243428" y="3634431"/>
                  <a:pt x="243881" y="3642583"/>
                  <a:pt x="241730" y="3639073"/>
                </a:cubicBezTo>
                <a:cubicBezTo>
                  <a:pt x="241730" y="3628656"/>
                  <a:pt x="241164" y="3613711"/>
                  <a:pt x="240598" y="3599445"/>
                </a:cubicBezTo>
                <a:close/>
                <a:moveTo>
                  <a:pt x="270941" y="3592086"/>
                </a:moveTo>
                <a:cubicBezTo>
                  <a:pt x="276942" y="3637148"/>
                  <a:pt x="282603" y="3613032"/>
                  <a:pt x="290302" y="3635676"/>
                </a:cubicBezTo>
                <a:cubicBezTo>
                  <a:pt x="285320" y="3641677"/>
                  <a:pt x="279886" y="3636808"/>
                  <a:pt x="273998" y="3641677"/>
                </a:cubicBezTo>
                <a:cubicBezTo>
                  <a:pt x="274451" y="3653566"/>
                  <a:pt x="276602" y="3638733"/>
                  <a:pt x="276602" y="3656396"/>
                </a:cubicBezTo>
                <a:cubicBezTo>
                  <a:pt x="265393" y="3620618"/>
                  <a:pt x="251467" y="3641903"/>
                  <a:pt x="245466" y="3668624"/>
                </a:cubicBezTo>
                <a:cubicBezTo>
                  <a:pt x="248863" y="3608843"/>
                  <a:pt x="257694" y="3605333"/>
                  <a:pt x="270941" y="3592086"/>
                </a:cubicBezTo>
                <a:close/>
                <a:moveTo>
                  <a:pt x="372841" y="3584953"/>
                </a:moveTo>
                <a:cubicBezTo>
                  <a:pt x="370577" y="3592878"/>
                  <a:pt x="367406" y="3591972"/>
                  <a:pt x="364576" y="3594803"/>
                </a:cubicBezTo>
                <a:cubicBezTo>
                  <a:pt x="366501" y="3583481"/>
                  <a:pt x="369671" y="3584613"/>
                  <a:pt x="372841" y="3584953"/>
                </a:cubicBezTo>
                <a:close/>
                <a:moveTo>
                  <a:pt x="320872" y="3579744"/>
                </a:moveTo>
                <a:lnTo>
                  <a:pt x="320646" y="3580084"/>
                </a:lnTo>
                <a:lnTo>
                  <a:pt x="320488" y="3580017"/>
                </a:lnTo>
                <a:close/>
                <a:moveTo>
                  <a:pt x="310909" y="3575965"/>
                </a:moveTo>
                <a:lnTo>
                  <a:pt x="320488" y="3580017"/>
                </a:lnTo>
                <a:lnTo>
                  <a:pt x="312848" y="3585434"/>
                </a:lnTo>
                <a:cubicBezTo>
                  <a:pt x="309805" y="3584953"/>
                  <a:pt x="306550" y="3583481"/>
                  <a:pt x="303549" y="3585179"/>
                </a:cubicBezTo>
                <a:cubicBezTo>
                  <a:pt x="305757" y="3579405"/>
                  <a:pt x="308135" y="3576574"/>
                  <a:pt x="310909" y="3575965"/>
                </a:cubicBezTo>
                <a:close/>
                <a:moveTo>
                  <a:pt x="351739" y="3564275"/>
                </a:moveTo>
                <a:cubicBezTo>
                  <a:pt x="353282" y="3565167"/>
                  <a:pt x="354726" y="3570404"/>
                  <a:pt x="354839" y="3579744"/>
                </a:cubicBezTo>
                <a:cubicBezTo>
                  <a:pt x="352914" y="3594690"/>
                  <a:pt x="349970" y="3575895"/>
                  <a:pt x="348045" y="3574876"/>
                </a:cubicBezTo>
                <a:cubicBezTo>
                  <a:pt x="348555" y="3566837"/>
                  <a:pt x="350197" y="3563384"/>
                  <a:pt x="351739" y="3564275"/>
                </a:cubicBezTo>
                <a:close/>
                <a:moveTo>
                  <a:pt x="375941" y="3559633"/>
                </a:moveTo>
                <a:lnTo>
                  <a:pt x="377719" y="3559938"/>
                </a:lnTo>
                <a:lnTo>
                  <a:pt x="379088" y="3562289"/>
                </a:lnTo>
                <a:lnTo>
                  <a:pt x="376988" y="3565535"/>
                </a:lnTo>
                <a:cubicBezTo>
                  <a:pt x="375559" y="3564940"/>
                  <a:pt x="374030" y="3563327"/>
                  <a:pt x="372841" y="3564912"/>
                </a:cubicBezTo>
                <a:cubicBezTo>
                  <a:pt x="373238" y="3559365"/>
                  <a:pt x="374483" y="3558997"/>
                  <a:pt x="375941" y="3559633"/>
                </a:cubicBezTo>
                <a:close/>
                <a:moveTo>
                  <a:pt x="395599" y="3541022"/>
                </a:moveTo>
                <a:cubicBezTo>
                  <a:pt x="384277" y="3537399"/>
                  <a:pt x="402279" y="3560497"/>
                  <a:pt x="402392" y="3546231"/>
                </a:cubicBezTo>
                <a:cubicBezTo>
                  <a:pt x="399109" y="3549514"/>
                  <a:pt x="397410" y="3541589"/>
                  <a:pt x="395599" y="3541022"/>
                </a:cubicBezTo>
                <a:close/>
                <a:moveTo>
                  <a:pt x="437355" y="3536130"/>
                </a:moveTo>
                <a:lnTo>
                  <a:pt x="433949" y="3537653"/>
                </a:lnTo>
                <a:lnTo>
                  <a:pt x="441015" y="3544972"/>
                </a:lnTo>
                <a:lnTo>
                  <a:pt x="441679" y="3541474"/>
                </a:lnTo>
                <a:cubicBezTo>
                  <a:pt x="440321" y="3537766"/>
                  <a:pt x="438849" y="3536337"/>
                  <a:pt x="437355" y="3536130"/>
                </a:cubicBezTo>
                <a:close/>
                <a:moveTo>
                  <a:pt x="375785" y="3530493"/>
                </a:moveTo>
                <a:cubicBezTo>
                  <a:pt x="367293" y="3534229"/>
                  <a:pt x="371143" y="3549174"/>
                  <a:pt x="377710" y="3535475"/>
                </a:cubicBezTo>
                <a:cubicBezTo>
                  <a:pt x="376917" y="3534682"/>
                  <a:pt x="375785" y="3536380"/>
                  <a:pt x="375785" y="3530493"/>
                </a:cubicBezTo>
                <a:close/>
                <a:moveTo>
                  <a:pt x="350593" y="3524931"/>
                </a:moveTo>
                <a:cubicBezTo>
                  <a:pt x="349008" y="3525030"/>
                  <a:pt x="347196" y="3526983"/>
                  <a:pt x="346007" y="3530493"/>
                </a:cubicBezTo>
                <a:cubicBezTo>
                  <a:pt x="347196" y="3533040"/>
                  <a:pt x="349206" y="3533691"/>
                  <a:pt x="350890" y="3533323"/>
                </a:cubicBezTo>
                <a:lnTo>
                  <a:pt x="353661" y="3530218"/>
                </a:lnTo>
                <a:lnTo>
                  <a:pt x="353820" y="3530493"/>
                </a:lnTo>
                <a:lnTo>
                  <a:pt x="353820" y="3530040"/>
                </a:lnTo>
                <a:lnTo>
                  <a:pt x="353661" y="3530218"/>
                </a:lnTo>
                <a:close/>
                <a:moveTo>
                  <a:pt x="203323" y="3488879"/>
                </a:moveTo>
                <a:lnTo>
                  <a:pt x="204533" y="3491306"/>
                </a:lnTo>
                <a:lnTo>
                  <a:pt x="204462" y="3492109"/>
                </a:lnTo>
                <a:cubicBezTo>
                  <a:pt x="203861" y="3492290"/>
                  <a:pt x="202849" y="3488670"/>
                  <a:pt x="203323" y="3488879"/>
                </a:cubicBezTo>
                <a:close/>
                <a:moveTo>
                  <a:pt x="198819" y="3488374"/>
                </a:moveTo>
                <a:lnTo>
                  <a:pt x="198819" y="3488827"/>
                </a:lnTo>
                <a:lnTo>
                  <a:pt x="198667" y="3488503"/>
                </a:lnTo>
                <a:close/>
                <a:moveTo>
                  <a:pt x="4543677" y="3484044"/>
                </a:moveTo>
                <a:cubicBezTo>
                  <a:pt x="4550541" y="3486987"/>
                  <a:pt x="4556853" y="3492507"/>
                  <a:pt x="4559004" y="3498281"/>
                </a:cubicBezTo>
                <a:cubicBezTo>
                  <a:pt x="4552098" y="3508811"/>
                  <a:pt x="4533529" y="3496130"/>
                  <a:pt x="4525038" y="3485261"/>
                </a:cubicBezTo>
                <a:cubicBezTo>
                  <a:pt x="4529397" y="3480732"/>
                  <a:pt x="4536813" y="3481100"/>
                  <a:pt x="4543677" y="3484044"/>
                </a:cubicBezTo>
                <a:close/>
                <a:moveTo>
                  <a:pt x="4498477" y="3479677"/>
                </a:moveTo>
                <a:cubicBezTo>
                  <a:pt x="4500950" y="3479833"/>
                  <a:pt x="4503501" y="3483810"/>
                  <a:pt x="4501757" y="3483400"/>
                </a:cubicBezTo>
                <a:lnTo>
                  <a:pt x="4497868" y="3480395"/>
                </a:lnTo>
                <a:close/>
                <a:moveTo>
                  <a:pt x="193002" y="3476401"/>
                </a:moveTo>
                <a:lnTo>
                  <a:pt x="198667" y="3488503"/>
                </a:lnTo>
                <a:lnTo>
                  <a:pt x="194870" y="3491714"/>
                </a:lnTo>
                <a:cubicBezTo>
                  <a:pt x="192988" y="3489591"/>
                  <a:pt x="190893" y="3484864"/>
                  <a:pt x="189648" y="3479430"/>
                </a:cubicBezTo>
                <a:cubicBezTo>
                  <a:pt x="189648" y="3474052"/>
                  <a:pt x="191120" y="3473938"/>
                  <a:pt x="193002" y="3476401"/>
                </a:cubicBezTo>
                <a:close/>
                <a:moveTo>
                  <a:pt x="4474822" y="3419549"/>
                </a:moveTo>
                <a:lnTo>
                  <a:pt x="4475200" y="3419715"/>
                </a:lnTo>
                <a:lnTo>
                  <a:pt x="4475162" y="3419774"/>
                </a:lnTo>
                <a:close/>
                <a:moveTo>
                  <a:pt x="4479178" y="3413521"/>
                </a:moveTo>
                <a:cubicBezTo>
                  <a:pt x="4484305" y="3412486"/>
                  <a:pt x="4492202" y="3424077"/>
                  <a:pt x="4497806" y="3421020"/>
                </a:cubicBezTo>
                <a:cubicBezTo>
                  <a:pt x="4495655" y="3429285"/>
                  <a:pt x="4488410" y="3429398"/>
                  <a:pt x="4483767" y="3433588"/>
                </a:cubicBezTo>
                <a:cubicBezTo>
                  <a:pt x="4482748" y="3428097"/>
                  <a:pt x="4481531" y="3424191"/>
                  <a:pt x="4480059" y="3421856"/>
                </a:cubicBezTo>
                <a:lnTo>
                  <a:pt x="4475200" y="3419715"/>
                </a:lnTo>
                <a:close/>
                <a:moveTo>
                  <a:pt x="4443677" y="3339617"/>
                </a:moveTo>
                <a:lnTo>
                  <a:pt x="4431034" y="3354489"/>
                </a:lnTo>
                <a:cubicBezTo>
                  <a:pt x="4423250" y="3358466"/>
                  <a:pt x="4414023" y="3360164"/>
                  <a:pt x="4404625" y="3361692"/>
                </a:cubicBezTo>
                <a:cubicBezTo>
                  <a:pt x="4406607" y="3355295"/>
                  <a:pt x="4413117" y="3350398"/>
                  <a:pt x="4420759" y="3346790"/>
                </a:cubicBezTo>
                <a:close/>
                <a:moveTo>
                  <a:pt x="4443680" y="3339614"/>
                </a:moveTo>
                <a:lnTo>
                  <a:pt x="4443686" y="3339614"/>
                </a:lnTo>
                <a:lnTo>
                  <a:pt x="4443677" y="3339617"/>
                </a:lnTo>
                <a:close/>
                <a:moveTo>
                  <a:pt x="146586" y="3032172"/>
                </a:moveTo>
                <a:cubicBezTo>
                  <a:pt x="148406" y="3032039"/>
                  <a:pt x="152313" y="3038769"/>
                  <a:pt x="154436" y="3034353"/>
                </a:cubicBezTo>
                <a:cubicBezTo>
                  <a:pt x="157379" y="3041826"/>
                  <a:pt x="147189" y="3042958"/>
                  <a:pt x="145604" y="3035259"/>
                </a:cubicBezTo>
                <a:cubicBezTo>
                  <a:pt x="145604" y="3033023"/>
                  <a:pt x="145979" y="3032216"/>
                  <a:pt x="146586" y="3032172"/>
                </a:cubicBezTo>
                <a:close/>
                <a:moveTo>
                  <a:pt x="144878" y="2994835"/>
                </a:moveTo>
                <a:lnTo>
                  <a:pt x="145265" y="2995518"/>
                </a:lnTo>
                <a:cubicBezTo>
                  <a:pt x="144246" y="2995518"/>
                  <a:pt x="144132" y="2999594"/>
                  <a:pt x="145265" y="3000387"/>
                </a:cubicBezTo>
                <a:close/>
                <a:moveTo>
                  <a:pt x="140707" y="2984649"/>
                </a:moveTo>
                <a:cubicBezTo>
                  <a:pt x="142151" y="2984805"/>
                  <a:pt x="143531" y="2985909"/>
                  <a:pt x="144430" y="2988389"/>
                </a:cubicBezTo>
                <a:lnTo>
                  <a:pt x="144878" y="2994835"/>
                </a:lnTo>
                <a:lnTo>
                  <a:pt x="142185" y="2990076"/>
                </a:lnTo>
                <a:cubicBezTo>
                  <a:pt x="139441" y="2989461"/>
                  <a:pt x="137509" y="2999990"/>
                  <a:pt x="134622" y="2991669"/>
                </a:cubicBezTo>
                <a:cubicBezTo>
                  <a:pt x="134678" y="2987819"/>
                  <a:pt x="137820" y="2984338"/>
                  <a:pt x="140707" y="2984649"/>
                </a:cubicBezTo>
                <a:close/>
                <a:moveTo>
                  <a:pt x="4426406" y="2975075"/>
                </a:moveTo>
                <a:lnTo>
                  <a:pt x="4427156" y="2979681"/>
                </a:lnTo>
                <a:cubicBezTo>
                  <a:pt x="4436100" y="2993834"/>
                  <a:pt x="4442781" y="2970283"/>
                  <a:pt x="4450480" y="2980699"/>
                </a:cubicBezTo>
                <a:cubicBezTo>
                  <a:pt x="4448951" y="2986644"/>
                  <a:pt x="4433348" y="2993734"/>
                  <a:pt x="4427743" y="2986830"/>
                </a:cubicBezTo>
                <a:close/>
                <a:moveTo>
                  <a:pt x="4426363" y="2974699"/>
                </a:moveTo>
                <a:lnTo>
                  <a:pt x="4426406" y="2975075"/>
                </a:lnTo>
                <a:lnTo>
                  <a:pt x="4426363" y="2974812"/>
                </a:lnTo>
                <a:close/>
                <a:moveTo>
                  <a:pt x="4414857" y="2935567"/>
                </a:moveTo>
                <a:cubicBezTo>
                  <a:pt x="4420306" y="2934590"/>
                  <a:pt x="4426930" y="2935411"/>
                  <a:pt x="4428628" y="2939034"/>
                </a:cubicBezTo>
                <a:lnTo>
                  <a:pt x="4428628" y="2939261"/>
                </a:lnTo>
                <a:cubicBezTo>
                  <a:pt x="4427609" y="2948545"/>
                  <a:pt x="4415041" y="2935977"/>
                  <a:pt x="4408135" y="2942884"/>
                </a:cubicBezTo>
                <a:cubicBezTo>
                  <a:pt x="4405135" y="2939317"/>
                  <a:pt x="4409409" y="2936543"/>
                  <a:pt x="4414857" y="2935567"/>
                </a:cubicBezTo>
                <a:close/>
                <a:moveTo>
                  <a:pt x="128536" y="2637343"/>
                </a:moveTo>
                <a:lnTo>
                  <a:pt x="128490" y="2637432"/>
                </a:lnTo>
                <a:lnTo>
                  <a:pt x="128394" y="2637397"/>
                </a:lnTo>
                <a:close/>
                <a:moveTo>
                  <a:pt x="149907" y="2620413"/>
                </a:moveTo>
                <a:cubicBezTo>
                  <a:pt x="148478" y="2625233"/>
                  <a:pt x="145610" y="2629343"/>
                  <a:pt x="141844" y="2632316"/>
                </a:cubicBezTo>
                <a:lnTo>
                  <a:pt x="128536" y="2637343"/>
                </a:lnTo>
                <a:lnTo>
                  <a:pt x="135273" y="2624390"/>
                </a:lnTo>
                <a:cubicBezTo>
                  <a:pt x="139575" y="2621347"/>
                  <a:pt x="144699" y="2620753"/>
                  <a:pt x="149907" y="2620413"/>
                </a:cubicBezTo>
                <a:close/>
                <a:moveTo>
                  <a:pt x="148552" y="2560956"/>
                </a:moveTo>
                <a:cubicBezTo>
                  <a:pt x="151789" y="2559995"/>
                  <a:pt x="159644" y="2569463"/>
                  <a:pt x="163040" y="2565048"/>
                </a:cubicBezTo>
                <a:cubicBezTo>
                  <a:pt x="159983" y="2580559"/>
                  <a:pt x="152511" y="2561085"/>
                  <a:pt x="147189" y="2566293"/>
                </a:cubicBezTo>
                <a:cubicBezTo>
                  <a:pt x="146906" y="2562755"/>
                  <a:pt x="147472" y="2561276"/>
                  <a:pt x="148552" y="2560956"/>
                </a:cubicBezTo>
                <a:close/>
                <a:moveTo>
                  <a:pt x="106995" y="2539799"/>
                </a:moveTo>
                <a:cubicBezTo>
                  <a:pt x="107901" y="2551121"/>
                  <a:pt x="109600" y="2555877"/>
                  <a:pt x="111977" y="2554858"/>
                </a:cubicBezTo>
                <a:cubicBezTo>
                  <a:pt x="109939" y="2570822"/>
                  <a:pt x="103146" y="2547951"/>
                  <a:pt x="98957" y="2551121"/>
                </a:cubicBezTo>
                <a:cubicBezTo>
                  <a:pt x="100089" y="2543196"/>
                  <a:pt x="104278" y="2543875"/>
                  <a:pt x="106995" y="2539799"/>
                </a:cubicBezTo>
                <a:close/>
                <a:moveTo>
                  <a:pt x="4325139" y="2489776"/>
                </a:moveTo>
                <a:cubicBezTo>
                  <a:pt x="4326972" y="2489351"/>
                  <a:pt x="4329809" y="2492635"/>
                  <a:pt x="4328528" y="2492606"/>
                </a:cubicBezTo>
                <a:lnTo>
                  <a:pt x="4324929" y="2490438"/>
                </a:lnTo>
                <a:close/>
                <a:moveTo>
                  <a:pt x="4357779" y="2484985"/>
                </a:moveTo>
                <a:cubicBezTo>
                  <a:pt x="4363327" y="2486372"/>
                  <a:pt x="4369073" y="2490391"/>
                  <a:pt x="4371904" y="2495543"/>
                </a:cubicBezTo>
                <a:cubicBezTo>
                  <a:pt x="4369752" y="2507092"/>
                  <a:pt x="4353448" y="2498940"/>
                  <a:pt x="4344844" y="2490222"/>
                </a:cubicBezTo>
                <a:cubicBezTo>
                  <a:pt x="4346882" y="2484843"/>
                  <a:pt x="4352231" y="2483598"/>
                  <a:pt x="4357779" y="2484985"/>
                </a:cubicBezTo>
                <a:close/>
                <a:moveTo>
                  <a:pt x="168715" y="2458227"/>
                </a:moveTo>
                <a:lnTo>
                  <a:pt x="168497" y="2458540"/>
                </a:lnTo>
                <a:lnTo>
                  <a:pt x="167908" y="2458618"/>
                </a:lnTo>
                <a:close/>
                <a:moveTo>
                  <a:pt x="211499" y="2427482"/>
                </a:moveTo>
                <a:cubicBezTo>
                  <a:pt x="209801" y="2434389"/>
                  <a:pt x="202781" y="2440588"/>
                  <a:pt x="194247" y="2445853"/>
                </a:cubicBezTo>
                <a:lnTo>
                  <a:pt x="168715" y="2458227"/>
                </a:lnTo>
                <a:lnTo>
                  <a:pt x="181155" y="2440389"/>
                </a:lnTo>
                <a:cubicBezTo>
                  <a:pt x="190675" y="2434805"/>
                  <a:pt x="200873" y="2430467"/>
                  <a:pt x="211499" y="2427482"/>
                </a:cubicBezTo>
                <a:close/>
                <a:moveTo>
                  <a:pt x="4078830" y="2406039"/>
                </a:moveTo>
                <a:lnTo>
                  <a:pt x="4078824" y="2406194"/>
                </a:lnTo>
                <a:lnTo>
                  <a:pt x="4078683" y="2406194"/>
                </a:lnTo>
                <a:close/>
                <a:moveTo>
                  <a:pt x="4014205" y="2401278"/>
                </a:moveTo>
                <a:cubicBezTo>
                  <a:pt x="4017192" y="2398311"/>
                  <a:pt x="4025649" y="2411855"/>
                  <a:pt x="4029349" y="2409477"/>
                </a:cubicBezTo>
                <a:lnTo>
                  <a:pt x="4029772" y="2409477"/>
                </a:lnTo>
                <a:cubicBezTo>
                  <a:pt x="4029625" y="2412787"/>
                  <a:pt x="4026483" y="2415510"/>
                  <a:pt x="4022387" y="2415879"/>
                </a:cubicBezTo>
                <a:cubicBezTo>
                  <a:pt x="4018290" y="2416248"/>
                  <a:pt x="4014476" y="2414151"/>
                  <a:pt x="4013421" y="2410949"/>
                </a:cubicBezTo>
                <a:cubicBezTo>
                  <a:pt x="4012822" y="2405090"/>
                  <a:pt x="4013210" y="2402266"/>
                  <a:pt x="4014205" y="2401278"/>
                </a:cubicBezTo>
                <a:close/>
                <a:moveTo>
                  <a:pt x="4045014" y="2398022"/>
                </a:moveTo>
                <a:lnTo>
                  <a:pt x="4044995" y="2398042"/>
                </a:lnTo>
                <a:lnTo>
                  <a:pt x="4044572" y="2398042"/>
                </a:lnTo>
                <a:close/>
                <a:moveTo>
                  <a:pt x="4058351" y="2391900"/>
                </a:moveTo>
                <a:cubicBezTo>
                  <a:pt x="4063883" y="2392862"/>
                  <a:pt x="4069662" y="2395608"/>
                  <a:pt x="4073186" y="2396457"/>
                </a:cubicBezTo>
                <a:cubicBezTo>
                  <a:pt x="4070015" y="2409279"/>
                  <a:pt x="4061373" y="2400384"/>
                  <a:pt x="4052849" y="2397667"/>
                </a:cubicBezTo>
                <a:lnTo>
                  <a:pt x="4045014" y="2398022"/>
                </a:lnTo>
                <a:lnTo>
                  <a:pt x="4050550" y="2392253"/>
                </a:lnTo>
                <a:cubicBezTo>
                  <a:pt x="4052880" y="2391383"/>
                  <a:pt x="4055584" y="2391418"/>
                  <a:pt x="4058351" y="2391900"/>
                </a:cubicBezTo>
                <a:close/>
                <a:moveTo>
                  <a:pt x="4020020" y="2388492"/>
                </a:moveTo>
                <a:cubicBezTo>
                  <a:pt x="4037172" y="2388737"/>
                  <a:pt x="4047744" y="2398184"/>
                  <a:pt x="4019623" y="2400306"/>
                </a:cubicBezTo>
                <a:cubicBezTo>
                  <a:pt x="4019059" y="2400419"/>
                  <a:pt x="4008910" y="2391362"/>
                  <a:pt x="4002850" y="2396910"/>
                </a:cubicBezTo>
                <a:lnTo>
                  <a:pt x="4002568" y="2396910"/>
                </a:lnTo>
                <a:cubicBezTo>
                  <a:pt x="4001017" y="2404043"/>
                  <a:pt x="4001863" y="2396910"/>
                  <a:pt x="4001863" y="2391928"/>
                </a:cubicBezTo>
                <a:cubicBezTo>
                  <a:pt x="4007854" y="2389352"/>
                  <a:pt x="4014302" y="2388411"/>
                  <a:pt x="4020020" y="2388492"/>
                </a:cubicBezTo>
                <a:close/>
                <a:moveTo>
                  <a:pt x="119336" y="2386043"/>
                </a:moveTo>
                <a:lnTo>
                  <a:pt x="119336" y="2386949"/>
                </a:lnTo>
                <a:lnTo>
                  <a:pt x="118840" y="2386908"/>
                </a:lnTo>
                <a:close/>
                <a:moveTo>
                  <a:pt x="106315" y="2375174"/>
                </a:moveTo>
                <a:cubicBezTo>
                  <a:pt x="108070" y="2380778"/>
                  <a:pt x="110052" y="2384458"/>
                  <a:pt x="112231" y="2386368"/>
                </a:cubicBezTo>
                <a:lnTo>
                  <a:pt x="118840" y="2386908"/>
                </a:lnTo>
                <a:lnTo>
                  <a:pt x="114956" y="2393692"/>
                </a:lnTo>
                <a:cubicBezTo>
                  <a:pt x="108375" y="2396516"/>
                  <a:pt x="96380" y="2387685"/>
                  <a:pt x="89672" y="2392610"/>
                </a:cubicBezTo>
                <a:cubicBezTo>
                  <a:pt x="91144" y="2383552"/>
                  <a:pt x="100994" y="2381288"/>
                  <a:pt x="106315" y="2375174"/>
                </a:cubicBezTo>
                <a:close/>
                <a:moveTo>
                  <a:pt x="229728" y="2364531"/>
                </a:moveTo>
                <a:cubicBezTo>
                  <a:pt x="225538" y="2381967"/>
                  <a:pt x="207083" y="2366569"/>
                  <a:pt x="197233" y="2374947"/>
                </a:cubicBezTo>
                <a:cubicBezTo>
                  <a:pt x="192478" y="2361360"/>
                  <a:pt x="220217" y="2373249"/>
                  <a:pt x="229728" y="2364531"/>
                </a:cubicBezTo>
                <a:close/>
                <a:moveTo>
                  <a:pt x="4224363" y="2355152"/>
                </a:moveTo>
                <a:lnTo>
                  <a:pt x="4222903" y="2395455"/>
                </a:lnTo>
                <a:cubicBezTo>
                  <a:pt x="4217138" y="2384959"/>
                  <a:pt x="4213557" y="2373405"/>
                  <a:pt x="4212374" y="2361488"/>
                </a:cubicBezTo>
                <a:cubicBezTo>
                  <a:pt x="4214921" y="2361545"/>
                  <a:pt x="4216110" y="2359365"/>
                  <a:pt x="4217568" y="2357469"/>
                </a:cubicBezTo>
                <a:close/>
                <a:moveTo>
                  <a:pt x="4224375" y="2354808"/>
                </a:moveTo>
                <a:lnTo>
                  <a:pt x="4224375" y="2355148"/>
                </a:lnTo>
                <a:lnTo>
                  <a:pt x="4224363" y="2355152"/>
                </a:lnTo>
                <a:close/>
                <a:moveTo>
                  <a:pt x="4214525" y="2326276"/>
                </a:moveTo>
                <a:cubicBezTo>
                  <a:pt x="4193692" y="2390699"/>
                  <a:pt x="4163348" y="2398285"/>
                  <a:pt x="4116927" y="2420024"/>
                </a:cubicBezTo>
                <a:cubicBezTo>
                  <a:pt x="4112030" y="2409438"/>
                  <a:pt x="4107056" y="2403274"/>
                  <a:pt x="4101918" y="2399693"/>
                </a:cubicBezTo>
                <a:lnTo>
                  <a:pt x="4093161" y="2397046"/>
                </a:lnTo>
                <a:lnTo>
                  <a:pt x="4090324" y="2403052"/>
                </a:lnTo>
                <a:cubicBezTo>
                  <a:pt x="4088183" y="2402968"/>
                  <a:pt x="4085467" y="2401288"/>
                  <a:pt x="4083009" y="2401654"/>
                </a:cubicBezTo>
                <a:lnTo>
                  <a:pt x="4078830" y="2406039"/>
                </a:lnTo>
                <a:lnTo>
                  <a:pt x="4079203" y="2396894"/>
                </a:lnTo>
                <a:cubicBezTo>
                  <a:pt x="4080590" y="2394503"/>
                  <a:pt x="4083465" y="2394910"/>
                  <a:pt x="4086428" y="2395459"/>
                </a:cubicBezTo>
                <a:lnTo>
                  <a:pt x="4087616" y="2395369"/>
                </a:lnTo>
                <a:lnTo>
                  <a:pt x="4085933" y="2394860"/>
                </a:lnTo>
                <a:cubicBezTo>
                  <a:pt x="4074837" y="2394351"/>
                  <a:pt x="4062751" y="2396813"/>
                  <a:pt x="4048994" y="2387529"/>
                </a:cubicBezTo>
                <a:cubicBezTo>
                  <a:pt x="4065751" y="2378245"/>
                  <a:pt x="4086244" y="2379943"/>
                  <a:pt x="4107870" y="2371225"/>
                </a:cubicBezTo>
                <a:cubicBezTo>
                  <a:pt x="4106511" y="2359337"/>
                  <a:pt x="4098698" y="2375867"/>
                  <a:pt x="4098698" y="2357752"/>
                </a:cubicBezTo>
                <a:cubicBezTo>
                  <a:pt x="4138440" y="2387189"/>
                  <a:pt x="4188257" y="2357752"/>
                  <a:pt x="4214525" y="2326276"/>
                </a:cubicBezTo>
                <a:close/>
                <a:moveTo>
                  <a:pt x="338308" y="2298409"/>
                </a:moveTo>
                <a:cubicBezTo>
                  <a:pt x="327643" y="2307772"/>
                  <a:pt x="313607" y="2312355"/>
                  <a:pt x="299472" y="2311090"/>
                </a:cubicBezTo>
                <a:cubicBezTo>
                  <a:pt x="285060" y="2310333"/>
                  <a:pt x="270760" y="2308133"/>
                  <a:pt x="256788" y="2304523"/>
                </a:cubicBezTo>
                <a:cubicBezTo>
                  <a:pt x="269317" y="2299667"/>
                  <a:pt x="282846" y="2297956"/>
                  <a:pt x="296189" y="2299541"/>
                </a:cubicBezTo>
                <a:cubicBezTo>
                  <a:pt x="310215" y="2301060"/>
                  <a:pt x="324383" y="2300680"/>
                  <a:pt x="338308" y="2298409"/>
                </a:cubicBezTo>
                <a:close/>
                <a:moveTo>
                  <a:pt x="3976102" y="2288113"/>
                </a:moveTo>
                <a:cubicBezTo>
                  <a:pt x="4002556" y="2286398"/>
                  <a:pt x="4030477" y="2297501"/>
                  <a:pt x="4051462" y="2305993"/>
                </a:cubicBezTo>
                <a:cubicBezTo>
                  <a:pt x="4044467" y="2307436"/>
                  <a:pt x="4036783" y="2307387"/>
                  <a:pt x="4028656" y="2306520"/>
                </a:cubicBezTo>
                <a:lnTo>
                  <a:pt x="4003583" y="2302210"/>
                </a:lnTo>
                <a:lnTo>
                  <a:pt x="4009226" y="2310454"/>
                </a:lnTo>
                <a:cubicBezTo>
                  <a:pt x="4011889" y="2315644"/>
                  <a:pt x="4013985" y="2321221"/>
                  <a:pt x="4014831" y="2325919"/>
                </a:cubicBezTo>
                <a:lnTo>
                  <a:pt x="4014549" y="2325919"/>
                </a:lnTo>
                <a:cubicBezTo>
                  <a:pt x="4010390" y="2325183"/>
                  <a:pt x="4006267" y="2314710"/>
                  <a:pt x="4001986" y="2307450"/>
                </a:cubicBezTo>
                <a:lnTo>
                  <a:pt x="3995963" y="2301154"/>
                </a:lnTo>
                <a:lnTo>
                  <a:pt x="3995024" y="2301026"/>
                </a:lnTo>
                <a:lnTo>
                  <a:pt x="3988472" y="2308257"/>
                </a:lnTo>
                <a:lnTo>
                  <a:pt x="3990389" y="2300392"/>
                </a:lnTo>
                <a:lnTo>
                  <a:pt x="3950210" y="2294897"/>
                </a:lnTo>
                <a:lnTo>
                  <a:pt x="3950448" y="2294670"/>
                </a:lnTo>
                <a:cubicBezTo>
                  <a:pt x="3958629" y="2290679"/>
                  <a:pt x="3967284" y="2288684"/>
                  <a:pt x="3976102" y="2288113"/>
                </a:cubicBezTo>
                <a:close/>
                <a:moveTo>
                  <a:pt x="4058104" y="2262855"/>
                </a:moveTo>
                <a:cubicBezTo>
                  <a:pt x="4058104" y="2268629"/>
                  <a:pt x="4054439" y="2267270"/>
                  <a:pt x="4051902" y="2268176"/>
                </a:cubicBezTo>
                <a:cubicBezTo>
                  <a:pt x="4057399" y="2279498"/>
                  <a:pt x="4051761" y="2274290"/>
                  <a:pt x="4051197" y="2283235"/>
                </a:cubicBezTo>
                <a:cubicBezTo>
                  <a:pt x="4046828" y="2279045"/>
                  <a:pt x="4044149" y="2269761"/>
                  <a:pt x="4037102" y="2274177"/>
                </a:cubicBezTo>
                <a:cubicBezTo>
                  <a:pt x="4034846" y="2271007"/>
                  <a:pt x="4055990" y="2259231"/>
                  <a:pt x="4058104" y="2262855"/>
                </a:cubicBezTo>
                <a:close/>
                <a:moveTo>
                  <a:pt x="4229905" y="2258949"/>
                </a:moveTo>
                <a:cubicBezTo>
                  <a:pt x="4237218" y="2258546"/>
                  <a:pt x="4245666" y="2271007"/>
                  <a:pt x="4253847" y="2268629"/>
                </a:cubicBezTo>
                <a:cubicBezTo>
                  <a:pt x="4249342" y="2276668"/>
                  <a:pt x="4239264" y="2275762"/>
                  <a:pt x="4231913" y="2279272"/>
                </a:cubicBezTo>
                <a:cubicBezTo>
                  <a:pt x="4231913" y="2263195"/>
                  <a:pt x="4231913" y="2263195"/>
                  <a:pt x="4222784" y="2264893"/>
                </a:cubicBezTo>
                <a:lnTo>
                  <a:pt x="4223021" y="2264667"/>
                </a:lnTo>
                <a:cubicBezTo>
                  <a:pt x="4225155" y="2260647"/>
                  <a:pt x="4227467" y="2259083"/>
                  <a:pt x="4229905" y="2258949"/>
                </a:cubicBezTo>
                <a:close/>
                <a:moveTo>
                  <a:pt x="4107742" y="2248016"/>
                </a:moveTo>
                <a:cubicBezTo>
                  <a:pt x="4116923" y="2246636"/>
                  <a:pt x="4128171" y="2256656"/>
                  <a:pt x="4138486" y="2252665"/>
                </a:cubicBezTo>
                <a:cubicBezTo>
                  <a:pt x="4138961" y="2267157"/>
                  <a:pt x="4112522" y="2248363"/>
                  <a:pt x="4099361" y="2254363"/>
                </a:cubicBezTo>
                <a:lnTo>
                  <a:pt x="4099361" y="2254137"/>
                </a:lnTo>
                <a:cubicBezTo>
                  <a:pt x="4101851" y="2250202"/>
                  <a:pt x="4104681" y="2248476"/>
                  <a:pt x="4107742" y="2248016"/>
                </a:cubicBezTo>
                <a:close/>
                <a:moveTo>
                  <a:pt x="4195976" y="2181882"/>
                </a:moveTo>
                <a:lnTo>
                  <a:pt x="4176263" y="2194625"/>
                </a:lnTo>
                <a:cubicBezTo>
                  <a:pt x="4164748" y="2197639"/>
                  <a:pt x="4151706" y="2198262"/>
                  <a:pt x="4138486" y="2198771"/>
                </a:cubicBezTo>
                <a:cubicBezTo>
                  <a:pt x="4142577" y="2192714"/>
                  <a:pt x="4152536" y="2188695"/>
                  <a:pt x="4163769" y="2186076"/>
                </a:cubicBezTo>
                <a:close/>
                <a:moveTo>
                  <a:pt x="4196234" y="2181716"/>
                </a:moveTo>
                <a:lnTo>
                  <a:pt x="4196700" y="2181788"/>
                </a:lnTo>
                <a:lnTo>
                  <a:pt x="4195976" y="2181882"/>
                </a:lnTo>
                <a:close/>
                <a:moveTo>
                  <a:pt x="327099" y="2167044"/>
                </a:moveTo>
                <a:cubicBezTo>
                  <a:pt x="333213" y="2173271"/>
                  <a:pt x="314532" y="2179045"/>
                  <a:pt x="310569" y="2172025"/>
                </a:cubicBezTo>
                <a:cubicBezTo>
                  <a:pt x="310569" y="2162968"/>
                  <a:pt x="321891" y="2174290"/>
                  <a:pt x="327099" y="2167044"/>
                </a:cubicBezTo>
                <a:close/>
                <a:moveTo>
                  <a:pt x="296742" y="2122972"/>
                </a:moveTo>
                <a:cubicBezTo>
                  <a:pt x="302049" y="2121981"/>
                  <a:pt x="307229" y="2124982"/>
                  <a:pt x="306946" y="2136926"/>
                </a:cubicBezTo>
                <a:cubicBezTo>
                  <a:pt x="304794" y="2136926"/>
                  <a:pt x="304568" y="2132398"/>
                  <a:pt x="305474" y="2132171"/>
                </a:cubicBezTo>
                <a:cubicBezTo>
                  <a:pt x="295850" y="2118924"/>
                  <a:pt x="294152" y="2142588"/>
                  <a:pt x="285773" y="2132964"/>
                </a:cubicBezTo>
                <a:cubicBezTo>
                  <a:pt x="286000" y="2128944"/>
                  <a:pt x="291434" y="2123963"/>
                  <a:pt x="296742" y="2122972"/>
                </a:cubicBezTo>
                <a:close/>
                <a:moveTo>
                  <a:pt x="4246022" y="1817213"/>
                </a:moveTo>
                <a:cubicBezTo>
                  <a:pt x="4247080" y="1817597"/>
                  <a:pt x="4247780" y="1818565"/>
                  <a:pt x="4247780" y="1819647"/>
                </a:cubicBezTo>
                <a:cubicBezTo>
                  <a:pt x="4247780" y="1820728"/>
                  <a:pt x="4247080" y="1821697"/>
                  <a:pt x="4246022" y="1822081"/>
                </a:cubicBezTo>
                <a:cubicBezTo>
                  <a:pt x="4255270" y="1837366"/>
                  <a:pt x="4269023" y="1814835"/>
                  <a:pt x="4277322" y="1826044"/>
                </a:cubicBezTo>
                <a:cubicBezTo>
                  <a:pt x="4273172" y="1833856"/>
                  <a:pt x="4234521" y="1840310"/>
                  <a:pt x="4246022" y="1817213"/>
                </a:cubicBezTo>
                <a:close/>
                <a:moveTo>
                  <a:pt x="4238197" y="1776821"/>
                </a:moveTo>
                <a:cubicBezTo>
                  <a:pt x="4245725" y="1776566"/>
                  <a:pt x="4254499" y="1778151"/>
                  <a:pt x="4256100" y="1781887"/>
                </a:cubicBezTo>
                <a:cubicBezTo>
                  <a:pt x="4253017" y="1790945"/>
                  <a:pt x="4238552" y="1776906"/>
                  <a:pt x="4227763" y="1782793"/>
                </a:cubicBezTo>
                <a:cubicBezTo>
                  <a:pt x="4224384" y="1779170"/>
                  <a:pt x="4230668" y="1777076"/>
                  <a:pt x="4238197" y="1776821"/>
                </a:cubicBezTo>
                <a:close/>
                <a:moveTo>
                  <a:pt x="280339" y="1693888"/>
                </a:moveTo>
                <a:cubicBezTo>
                  <a:pt x="278187" y="1710532"/>
                  <a:pt x="263355" y="1693888"/>
                  <a:pt x="255996" y="1701021"/>
                </a:cubicBezTo>
                <a:cubicBezTo>
                  <a:pt x="252033" y="1687548"/>
                  <a:pt x="273545" y="1701587"/>
                  <a:pt x="280339" y="1693888"/>
                </a:cubicBezTo>
                <a:close/>
                <a:moveTo>
                  <a:pt x="190893" y="1689925"/>
                </a:moveTo>
                <a:cubicBezTo>
                  <a:pt x="192931" y="1700342"/>
                  <a:pt x="196101" y="1704644"/>
                  <a:pt x="199611" y="1702606"/>
                </a:cubicBezTo>
                <a:lnTo>
                  <a:pt x="200177" y="1702606"/>
                </a:lnTo>
                <a:cubicBezTo>
                  <a:pt x="199158" y="1719476"/>
                  <a:pt x="185685" y="1698983"/>
                  <a:pt x="179571" y="1703738"/>
                </a:cubicBezTo>
                <a:cubicBezTo>
                  <a:pt x="180363" y="1695247"/>
                  <a:pt x="186930" y="1694454"/>
                  <a:pt x="190893" y="1689925"/>
                </a:cubicBezTo>
                <a:close/>
                <a:moveTo>
                  <a:pt x="539503" y="1635833"/>
                </a:moveTo>
                <a:lnTo>
                  <a:pt x="538824" y="1636091"/>
                </a:lnTo>
                <a:lnTo>
                  <a:pt x="538610" y="1640401"/>
                </a:lnTo>
                <a:lnTo>
                  <a:pt x="532824" y="1643504"/>
                </a:lnTo>
                <a:cubicBezTo>
                  <a:pt x="535088" y="1643165"/>
                  <a:pt x="537268" y="1642797"/>
                  <a:pt x="538570" y="1641197"/>
                </a:cubicBezTo>
                <a:lnTo>
                  <a:pt x="538610" y="1640401"/>
                </a:lnTo>
                <a:lnTo>
                  <a:pt x="539277" y="1640043"/>
                </a:lnTo>
                <a:close/>
                <a:moveTo>
                  <a:pt x="312023" y="1632992"/>
                </a:moveTo>
                <a:cubicBezTo>
                  <a:pt x="328125" y="1631942"/>
                  <a:pt x="348781" y="1637673"/>
                  <a:pt x="364915" y="1633088"/>
                </a:cubicBezTo>
                <a:cubicBezTo>
                  <a:pt x="347932" y="1653241"/>
                  <a:pt x="318494" y="1643618"/>
                  <a:pt x="297775" y="1636937"/>
                </a:cubicBezTo>
                <a:cubicBezTo>
                  <a:pt x="301794" y="1634447"/>
                  <a:pt x="306656" y="1633343"/>
                  <a:pt x="312023" y="1632992"/>
                </a:cubicBezTo>
                <a:close/>
                <a:moveTo>
                  <a:pt x="438835" y="1626404"/>
                </a:moveTo>
                <a:lnTo>
                  <a:pt x="438137" y="1627569"/>
                </a:lnTo>
                <a:lnTo>
                  <a:pt x="439527" y="1626548"/>
                </a:lnTo>
                <a:close/>
                <a:moveTo>
                  <a:pt x="327212" y="1589284"/>
                </a:moveTo>
                <a:cubicBezTo>
                  <a:pt x="332590" y="1588251"/>
                  <a:pt x="339440" y="1590770"/>
                  <a:pt x="343289" y="1594959"/>
                </a:cubicBezTo>
                <a:cubicBezTo>
                  <a:pt x="352687" y="1597224"/>
                  <a:pt x="326985" y="1596431"/>
                  <a:pt x="319966" y="1604923"/>
                </a:cubicBezTo>
                <a:cubicBezTo>
                  <a:pt x="317928" y="1594903"/>
                  <a:pt x="321834" y="1590318"/>
                  <a:pt x="327212" y="1589284"/>
                </a:cubicBezTo>
                <a:close/>
                <a:moveTo>
                  <a:pt x="279262" y="1580920"/>
                </a:moveTo>
                <a:cubicBezTo>
                  <a:pt x="283522" y="1580970"/>
                  <a:pt x="287188" y="1581147"/>
                  <a:pt x="289169" y="1581260"/>
                </a:cubicBezTo>
                <a:cubicBezTo>
                  <a:pt x="284301" y="1596884"/>
                  <a:pt x="267204" y="1579108"/>
                  <a:pt x="254297" y="1589072"/>
                </a:cubicBezTo>
                <a:cubicBezTo>
                  <a:pt x="248353" y="1581769"/>
                  <a:pt x="266482" y="1580771"/>
                  <a:pt x="279262" y="1580920"/>
                </a:cubicBezTo>
                <a:close/>
                <a:moveTo>
                  <a:pt x="384389" y="1565748"/>
                </a:moveTo>
                <a:cubicBezTo>
                  <a:pt x="379747" y="1578429"/>
                  <a:pt x="355857" y="1573787"/>
                  <a:pt x="343629" y="1579561"/>
                </a:cubicBezTo>
                <a:cubicBezTo>
                  <a:pt x="348271" y="1566880"/>
                  <a:pt x="372161" y="1571636"/>
                  <a:pt x="384389" y="1565748"/>
                </a:cubicBezTo>
                <a:close/>
                <a:moveTo>
                  <a:pt x="272299" y="1554539"/>
                </a:moveTo>
                <a:cubicBezTo>
                  <a:pt x="265053" y="1580014"/>
                  <a:pt x="229841" y="1559974"/>
                  <a:pt x="207083" y="1574353"/>
                </a:cubicBezTo>
                <a:cubicBezTo>
                  <a:pt x="206517" y="1563371"/>
                  <a:pt x="253844" y="1561559"/>
                  <a:pt x="272299" y="1554539"/>
                </a:cubicBezTo>
                <a:close/>
                <a:moveTo>
                  <a:pt x="518133" y="1537873"/>
                </a:moveTo>
                <a:cubicBezTo>
                  <a:pt x="506499" y="1534704"/>
                  <a:pt x="487478" y="1545085"/>
                  <a:pt x="483232" y="1549671"/>
                </a:cubicBezTo>
                <a:lnTo>
                  <a:pt x="483572" y="1550124"/>
                </a:lnTo>
                <a:cubicBezTo>
                  <a:pt x="479949" y="1561446"/>
                  <a:pt x="514595" y="1546500"/>
                  <a:pt x="526483" y="1546274"/>
                </a:cubicBezTo>
                <a:cubicBezTo>
                  <a:pt x="525068" y="1541490"/>
                  <a:pt x="522011" y="1538929"/>
                  <a:pt x="518133" y="1537873"/>
                </a:cubicBezTo>
                <a:close/>
                <a:moveTo>
                  <a:pt x="4275964" y="1519075"/>
                </a:moveTo>
                <a:cubicBezTo>
                  <a:pt x="4294136" y="1518422"/>
                  <a:pt x="4313136" y="1530523"/>
                  <a:pt x="4327232" y="1539949"/>
                </a:cubicBezTo>
                <a:cubicBezTo>
                  <a:pt x="4308098" y="1544591"/>
                  <a:pt x="4281943" y="1524777"/>
                  <a:pt x="4258280" y="1524550"/>
                </a:cubicBezTo>
                <a:cubicBezTo>
                  <a:pt x="4263941" y="1520927"/>
                  <a:pt x="4269906" y="1519293"/>
                  <a:pt x="4275964" y="1519075"/>
                </a:cubicBezTo>
                <a:close/>
                <a:moveTo>
                  <a:pt x="385779" y="1510141"/>
                </a:moveTo>
                <a:lnTo>
                  <a:pt x="299812" y="1547859"/>
                </a:lnTo>
                <a:cubicBezTo>
                  <a:pt x="310738" y="1537839"/>
                  <a:pt x="322400" y="1532093"/>
                  <a:pt x="336822" y="1526814"/>
                </a:cubicBezTo>
                <a:close/>
                <a:moveTo>
                  <a:pt x="390390" y="1508118"/>
                </a:moveTo>
                <a:lnTo>
                  <a:pt x="390390" y="1508571"/>
                </a:lnTo>
                <a:lnTo>
                  <a:pt x="385779" y="1510141"/>
                </a:lnTo>
                <a:close/>
                <a:moveTo>
                  <a:pt x="4451127" y="1500652"/>
                </a:moveTo>
                <a:cubicBezTo>
                  <a:pt x="4456164" y="1500540"/>
                  <a:pt x="4461599" y="1513342"/>
                  <a:pt x="4467288" y="1511303"/>
                </a:cubicBezTo>
                <a:cubicBezTo>
                  <a:pt x="4463778" y="1519116"/>
                  <a:pt x="4456985" y="1517870"/>
                  <a:pt x="4451776" y="1521040"/>
                </a:cubicBezTo>
                <a:cubicBezTo>
                  <a:pt x="4452569" y="1510398"/>
                  <a:pt x="4450757" y="1505416"/>
                  <a:pt x="4446568" y="1506208"/>
                </a:cubicBezTo>
                <a:lnTo>
                  <a:pt x="4446228" y="1506095"/>
                </a:lnTo>
                <a:cubicBezTo>
                  <a:pt x="4447813" y="1502161"/>
                  <a:pt x="4449448" y="1500689"/>
                  <a:pt x="4451127" y="1500652"/>
                </a:cubicBezTo>
                <a:close/>
                <a:moveTo>
                  <a:pt x="315097" y="1499400"/>
                </a:moveTo>
                <a:cubicBezTo>
                  <a:pt x="316441" y="1499087"/>
                  <a:pt x="317785" y="1499923"/>
                  <a:pt x="318097" y="1501268"/>
                </a:cubicBezTo>
                <a:cubicBezTo>
                  <a:pt x="318410" y="1502612"/>
                  <a:pt x="317574" y="1503956"/>
                  <a:pt x="316229" y="1504269"/>
                </a:cubicBezTo>
                <a:cubicBezTo>
                  <a:pt x="316229" y="1512421"/>
                  <a:pt x="337062" y="1508005"/>
                  <a:pt x="333666" y="1500532"/>
                </a:cubicBezTo>
                <a:cubicBezTo>
                  <a:pt x="339553" y="1500532"/>
                  <a:pt x="332533" y="1509590"/>
                  <a:pt x="339327" y="1509364"/>
                </a:cubicBezTo>
                <a:cubicBezTo>
                  <a:pt x="332760" y="1516270"/>
                  <a:pt x="322457" y="1515591"/>
                  <a:pt x="301850" y="1522497"/>
                </a:cubicBezTo>
                <a:cubicBezTo>
                  <a:pt x="302303" y="1511175"/>
                  <a:pt x="317022" y="1512647"/>
                  <a:pt x="315097" y="1499400"/>
                </a:cubicBezTo>
                <a:close/>
                <a:moveTo>
                  <a:pt x="4367983" y="1484480"/>
                </a:moveTo>
                <a:cubicBezTo>
                  <a:pt x="4374325" y="1483472"/>
                  <a:pt x="4381607" y="1493896"/>
                  <a:pt x="4388825" y="1490244"/>
                </a:cubicBezTo>
                <a:cubicBezTo>
                  <a:pt x="4388938" y="1504963"/>
                  <a:pt x="4371502" y="1485149"/>
                  <a:pt x="4362218" y="1490584"/>
                </a:cubicBezTo>
                <a:lnTo>
                  <a:pt x="4361991" y="1490244"/>
                </a:lnTo>
                <a:cubicBezTo>
                  <a:pt x="4363859" y="1486423"/>
                  <a:pt x="4365869" y="1484817"/>
                  <a:pt x="4367983" y="1484480"/>
                </a:cubicBezTo>
                <a:close/>
                <a:moveTo>
                  <a:pt x="251466" y="1426598"/>
                </a:moveTo>
                <a:cubicBezTo>
                  <a:pt x="258599" y="1429542"/>
                  <a:pt x="263355" y="1437920"/>
                  <a:pt x="274677" y="1431467"/>
                </a:cubicBezTo>
                <a:cubicBezTo>
                  <a:pt x="278413" y="1434071"/>
                  <a:pt x="245013" y="1452300"/>
                  <a:pt x="241616" y="1449016"/>
                </a:cubicBezTo>
                <a:cubicBezTo>
                  <a:pt x="240937" y="1443242"/>
                  <a:pt x="247164" y="1443581"/>
                  <a:pt x="251127" y="1441883"/>
                </a:cubicBezTo>
                <a:cubicBezTo>
                  <a:pt x="241729" y="1432712"/>
                  <a:pt x="250787" y="1436675"/>
                  <a:pt x="251466" y="1426598"/>
                </a:cubicBezTo>
                <a:close/>
                <a:moveTo>
                  <a:pt x="310003" y="1373671"/>
                </a:moveTo>
                <a:lnTo>
                  <a:pt x="320013" y="1378785"/>
                </a:lnTo>
                <a:cubicBezTo>
                  <a:pt x="330326" y="1388216"/>
                  <a:pt x="340686" y="1405114"/>
                  <a:pt x="352574" y="1384819"/>
                </a:cubicBezTo>
                <a:cubicBezTo>
                  <a:pt x="353508" y="1410379"/>
                  <a:pt x="332406" y="1401484"/>
                  <a:pt x="319265" y="1387749"/>
                </a:cubicBezTo>
                <a:close/>
                <a:moveTo>
                  <a:pt x="309662" y="1373497"/>
                </a:moveTo>
                <a:lnTo>
                  <a:pt x="309889" y="1373497"/>
                </a:lnTo>
                <a:lnTo>
                  <a:pt x="310003" y="1373671"/>
                </a:lnTo>
                <a:close/>
                <a:moveTo>
                  <a:pt x="116958" y="1355381"/>
                </a:moveTo>
                <a:lnTo>
                  <a:pt x="117071" y="1355381"/>
                </a:lnTo>
                <a:cubicBezTo>
                  <a:pt x="114694" y="1367609"/>
                  <a:pt x="92955" y="1362741"/>
                  <a:pt x="83105" y="1368176"/>
                </a:cubicBezTo>
                <a:cubicBezTo>
                  <a:pt x="89925" y="1356420"/>
                  <a:pt x="104068" y="1351075"/>
                  <a:pt x="116958" y="1355381"/>
                </a:cubicBezTo>
                <a:close/>
                <a:moveTo>
                  <a:pt x="199950" y="1311451"/>
                </a:moveTo>
                <a:lnTo>
                  <a:pt x="200063" y="1311451"/>
                </a:lnTo>
                <a:cubicBezTo>
                  <a:pt x="206404" y="1330020"/>
                  <a:pt x="181835" y="1321415"/>
                  <a:pt x="173909" y="1327529"/>
                </a:cubicBezTo>
                <a:cubicBezTo>
                  <a:pt x="172550" y="1309866"/>
                  <a:pt x="192477" y="1325717"/>
                  <a:pt x="199950" y="1311451"/>
                </a:cubicBezTo>
                <a:close/>
                <a:moveTo>
                  <a:pt x="258599" y="1308507"/>
                </a:moveTo>
                <a:lnTo>
                  <a:pt x="258712" y="1308507"/>
                </a:lnTo>
                <a:cubicBezTo>
                  <a:pt x="250108" y="1322887"/>
                  <a:pt x="222368" y="1318811"/>
                  <a:pt x="209234" y="1319830"/>
                </a:cubicBezTo>
                <a:cubicBezTo>
                  <a:pt x="215801" y="1300808"/>
                  <a:pt x="240937" y="1317905"/>
                  <a:pt x="258599" y="1308507"/>
                </a:cubicBezTo>
                <a:close/>
                <a:moveTo>
                  <a:pt x="331967" y="1295560"/>
                </a:moveTo>
                <a:cubicBezTo>
                  <a:pt x="331911" y="1297046"/>
                  <a:pt x="331458" y="1300186"/>
                  <a:pt x="331288" y="1302960"/>
                </a:cubicBezTo>
                <a:cubicBezTo>
                  <a:pt x="290415" y="1320056"/>
                  <a:pt x="236294" y="1312583"/>
                  <a:pt x="300944" y="1299339"/>
                </a:cubicBezTo>
                <a:cubicBezTo>
                  <a:pt x="302756" y="1299000"/>
                  <a:pt x="320079" y="1305450"/>
                  <a:pt x="330495" y="1298093"/>
                </a:cubicBezTo>
                <a:lnTo>
                  <a:pt x="330269" y="1298093"/>
                </a:lnTo>
                <a:cubicBezTo>
                  <a:pt x="331684" y="1294244"/>
                  <a:pt x="332024" y="1294074"/>
                  <a:pt x="331967" y="1295560"/>
                </a:cubicBezTo>
                <a:close/>
                <a:moveTo>
                  <a:pt x="307478" y="1283137"/>
                </a:moveTo>
                <a:cubicBezTo>
                  <a:pt x="310285" y="1283566"/>
                  <a:pt x="312465" y="1284649"/>
                  <a:pt x="313286" y="1286545"/>
                </a:cubicBezTo>
                <a:cubicBezTo>
                  <a:pt x="316343" y="1310319"/>
                  <a:pt x="293585" y="1288130"/>
                  <a:pt x="284867" y="1292658"/>
                </a:cubicBezTo>
                <a:lnTo>
                  <a:pt x="284980" y="1292658"/>
                </a:lnTo>
                <a:cubicBezTo>
                  <a:pt x="284980" y="1286460"/>
                  <a:pt x="299055" y="1281853"/>
                  <a:pt x="307478" y="1283137"/>
                </a:cubicBezTo>
                <a:close/>
                <a:moveTo>
                  <a:pt x="119902" y="1237746"/>
                </a:moveTo>
                <a:cubicBezTo>
                  <a:pt x="119902" y="1241822"/>
                  <a:pt x="117411" y="1243294"/>
                  <a:pt x="118430" y="1248275"/>
                </a:cubicBezTo>
                <a:cubicBezTo>
                  <a:pt x="171531" y="1236274"/>
                  <a:pt x="104957" y="1264240"/>
                  <a:pt x="95786" y="1248275"/>
                </a:cubicBezTo>
                <a:cubicBezTo>
                  <a:pt x="90577" y="1248163"/>
                  <a:pt x="91257" y="1254163"/>
                  <a:pt x="86728" y="1255409"/>
                </a:cubicBezTo>
                <a:lnTo>
                  <a:pt x="86501" y="1255409"/>
                </a:lnTo>
                <a:cubicBezTo>
                  <a:pt x="78463" y="1247030"/>
                  <a:pt x="112203" y="1234236"/>
                  <a:pt x="119902" y="1237746"/>
                </a:cubicBezTo>
                <a:close/>
                <a:moveTo>
                  <a:pt x="215122" y="1211478"/>
                </a:moveTo>
                <a:cubicBezTo>
                  <a:pt x="209853" y="1221170"/>
                  <a:pt x="199771" y="1227270"/>
                  <a:pt x="188741" y="1227442"/>
                </a:cubicBezTo>
                <a:cubicBezTo>
                  <a:pt x="188515" y="1207855"/>
                  <a:pt x="203800" y="1213404"/>
                  <a:pt x="215122" y="1211478"/>
                </a:cubicBezTo>
                <a:close/>
                <a:moveTo>
                  <a:pt x="175607" y="1133808"/>
                </a:moveTo>
                <a:cubicBezTo>
                  <a:pt x="176287" y="1144451"/>
                  <a:pt x="182740" y="1141846"/>
                  <a:pt x="188515" y="1141054"/>
                </a:cubicBezTo>
                <a:cubicBezTo>
                  <a:pt x="165644" y="1160981"/>
                  <a:pt x="114920" y="1166190"/>
                  <a:pt x="80048" y="1160302"/>
                </a:cubicBezTo>
                <a:lnTo>
                  <a:pt x="79821" y="1160302"/>
                </a:lnTo>
                <a:cubicBezTo>
                  <a:pt x="77104" y="1159623"/>
                  <a:pt x="101220" y="1151357"/>
                  <a:pt x="113788" y="1142527"/>
                </a:cubicBezTo>
                <a:cubicBezTo>
                  <a:pt x="116958" y="1150452"/>
                  <a:pt x="113109" y="1152376"/>
                  <a:pt x="108806" y="1153848"/>
                </a:cubicBezTo>
                <a:cubicBezTo>
                  <a:pt x="137451" y="1156792"/>
                  <a:pt x="147189" y="1142527"/>
                  <a:pt x="175607" y="1133808"/>
                </a:cubicBezTo>
                <a:close/>
                <a:moveTo>
                  <a:pt x="296446" y="1107394"/>
                </a:moveTo>
                <a:lnTo>
                  <a:pt x="278880" y="1118088"/>
                </a:lnTo>
                <a:cubicBezTo>
                  <a:pt x="263362" y="1126654"/>
                  <a:pt x="253448" y="1128373"/>
                  <a:pt x="220670" y="1133468"/>
                </a:cubicBezTo>
                <a:cubicBezTo>
                  <a:pt x="229897" y="1121523"/>
                  <a:pt x="239663" y="1116740"/>
                  <a:pt x="251777" y="1114065"/>
                </a:cubicBezTo>
                <a:close/>
                <a:moveTo>
                  <a:pt x="297321" y="1106861"/>
                </a:moveTo>
                <a:lnTo>
                  <a:pt x="296982" y="1107314"/>
                </a:lnTo>
                <a:lnTo>
                  <a:pt x="296446" y="1107394"/>
                </a:lnTo>
                <a:close/>
                <a:moveTo>
                  <a:pt x="212105" y="1078845"/>
                </a:moveTo>
                <a:cubicBezTo>
                  <a:pt x="225326" y="1075789"/>
                  <a:pt x="218660" y="1090246"/>
                  <a:pt x="192251" y="1088972"/>
                </a:cubicBezTo>
                <a:cubicBezTo>
                  <a:pt x="201082" y="1082830"/>
                  <a:pt x="207699" y="1079865"/>
                  <a:pt x="212105" y="1078845"/>
                </a:cubicBezTo>
                <a:close/>
                <a:moveTo>
                  <a:pt x="166628" y="1075193"/>
                </a:moveTo>
                <a:cubicBezTo>
                  <a:pt x="169012" y="1076072"/>
                  <a:pt x="170937" y="1078641"/>
                  <a:pt x="171871" y="1083764"/>
                </a:cubicBezTo>
                <a:lnTo>
                  <a:pt x="172211" y="1083877"/>
                </a:lnTo>
                <a:lnTo>
                  <a:pt x="147075" y="1089538"/>
                </a:lnTo>
                <a:cubicBezTo>
                  <a:pt x="148179" y="1085123"/>
                  <a:pt x="159473" y="1072555"/>
                  <a:pt x="166628" y="1075193"/>
                </a:cubicBezTo>
                <a:close/>
                <a:moveTo>
                  <a:pt x="4477931" y="1059549"/>
                </a:moveTo>
                <a:cubicBezTo>
                  <a:pt x="4480082" y="1060456"/>
                  <a:pt x="4478950" y="1064531"/>
                  <a:pt x="4477931" y="1064418"/>
                </a:cubicBezTo>
                <a:cubicBezTo>
                  <a:pt x="4483705" y="1080043"/>
                  <a:pt x="4493782" y="1058078"/>
                  <a:pt x="4499103" y="1069626"/>
                </a:cubicBezTo>
                <a:cubicBezTo>
                  <a:pt x="4496160" y="1077552"/>
                  <a:pt x="4469552" y="1082194"/>
                  <a:pt x="4477931" y="1059549"/>
                </a:cubicBezTo>
                <a:close/>
                <a:moveTo>
                  <a:pt x="288065" y="1059193"/>
                </a:moveTo>
                <a:cubicBezTo>
                  <a:pt x="292240" y="1058947"/>
                  <a:pt x="296132" y="1060780"/>
                  <a:pt x="299359" y="1066215"/>
                </a:cubicBezTo>
                <a:lnTo>
                  <a:pt x="299699" y="1066328"/>
                </a:lnTo>
                <a:cubicBezTo>
                  <a:pt x="279659" y="1064856"/>
                  <a:pt x="269129" y="1086595"/>
                  <a:pt x="253165" y="1076404"/>
                </a:cubicBezTo>
                <a:cubicBezTo>
                  <a:pt x="260468" y="1079376"/>
                  <a:pt x="275540" y="1059930"/>
                  <a:pt x="288065" y="1059193"/>
                </a:cubicBezTo>
                <a:close/>
                <a:moveTo>
                  <a:pt x="83218" y="1057836"/>
                </a:moveTo>
                <a:lnTo>
                  <a:pt x="83558" y="1057949"/>
                </a:lnTo>
                <a:cubicBezTo>
                  <a:pt x="73255" y="1078216"/>
                  <a:pt x="59781" y="1062818"/>
                  <a:pt x="42685" y="1077310"/>
                </a:cubicBezTo>
                <a:cubicBezTo>
                  <a:pt x="39061" y="1056138"/>
                  <a:pt x="71330" y="1065875"/>
                  <a:pt x="83218" y="1057836"/>
                </a:cubicBezTo>
                <a:close/>
                <a:moveTo>
                  <a:pt x="366500" y="1046740"/>
                </a:moveTo>
                <a:cubicBezTo>
                  <a:pt x="373633" y="1058515"/>
                  <a:pt x="359820" y="1069951"/>
                  <a:pt x="374199" y="1065422"/>
                </a:cubicBezTo>
                <a:cubicBezTo>
                  <a:pt x="384049" y="1067347"/>
                  <a:pt x="352460" y="1070630"/>
                  <a:pt x="334798" y="1073801"/>
                </a:cubicBezTo>
                <a:cubicBezTo>
                  <a:pt x="340232" y="1060327"/>
                  <a:pt x="355291" y="1055232"/>
                  <a:pt x="366500" y="1046740"/>
                </a:cubicBezTo>
                <a:close/>
                <a:moveTo>
                  <a:pt x="106421" y="1042504"/>
                </a:moveTo>
                <a:lnTo>
                  <a:pt x="106202" y="1042664"/>
                </a:lnTo>
                <a:lnTo>
                  <a:pt x="106202" y="1042551"/>
                </a:lnTo>
                <a:close/>
                <a:moveTo>
                  <a:pt x="481873" y="1023530"/>
                </a:moveTo>
                <a:cubicBezTo>
                  <a:pt x="472023" y="1025114"/>
                  <a:pt x="459795" y="1024776"/>
                  <a:pt x="461946" y="1037230"/>
                </a:cubicBezTo>
                <a:lnTo>
                  <a:pt x="462286" y="1037682"/>
                </a:lnTo>
                <a:cubicBezTo>
                  <a:pt x="469079" y="1033267"/>
                  <a:pt x="488780" y="1040400"/>
                  <a:pt x="481873" y="1023530"/>
                </a:cubicBezTo>
                <a:close/>
                <a:moveTo>
                  <a:pt x="4474251" y="1019384"/>
                </a:moveTo>
                <a:cubicBezTo>
                  <a:pt x="4479402" y="1019412"/>
                  <a:pt x="4485347" y="1021507"/>
                  <a:pt x="4486309" y="1025583"/>
                </a:cubicBezTo>
                <a:cubicBezTo>
                  <a:pt x="4483818" y="1034414"/>
                  <a:pt x="4474421" y="1019808"/>
                  <a:pt x="4466948" y="1025583"/>
                </a:cubicBezTo>
                <a:cubicBezTo>
                  <a:pt x="4464740" y="1021394"/>
                  <a:pt x="4469099" y="1019356"/>
                  <a:pt x="4474251" y="1019384"/>
                </a:cubicBezTo>
                <a:close/>
                <a:moveTo>
                  <a:pt x="223840" y="1011415"/>
                </a:moveTo>
                <a:cubicBezTo>
                  <a:pt x="208781" y="1020417"/>
                  <a:pt x="188769" y="1025143"/>
                  <a:pt x="167823" y="1029148"/>
                </a:cubicBezTo>
                <a:lnTo>
                  <a:pt x="106421" y="1042504"/>
                </a:lnTo>
                <a:lnTo>
                  <a:pt x="116592" y="1035015"/>
                </a:lnTo>
                <a:cubicBezTo>
                  <a:pt x="129738" y="1029729"/>
                  <a:pt x="149651" y="1030238"/>
                  <a:pt x="162813" y="1024888"/>
                </a:cubicBezTo>
                <a:cubicBezTo>
                  <a:pt x="193157" y="1017869"/>
                  <a:pt x="193157" y="1017869"/>
                  <a:pt x="223840" y="1011415"/>
                </a:cubicBezTo>
                <a:close/>
                <a:moveTo>
                  <a:pt x="525826" y="1010417"/>
                </a:moveTo>
                <a:cubicBezTo>
                  <a:pt x="513243" y="1010864"/>
                  <a:pt x="498319" y="1030351"/>
                  <a:pt x="491610" y="1036211"/>
                </a:cubicBezTo>
                <a:lnTo>
                  <a:pt x="491950" y="1036663"/>
                </a:lnTo>
                <a:cubicBezTo>
                  <a:pt x="513802" y="1036663"/>
                  <a:pt x="513462" y="1016283"/>
                  <a:pt x="537239" y="1017529"/>
                </a:cubicBezTo>
                <a:cubicBezTo>
                  <a:pt x="533955" y="1012236"/>
                  <a:pt x="530021" y="1010269"/>
                  <a:pt x="525826" y="1010417"/>
                </a:cubicBezTo>
                <a:close/>
                <a:moveTo>
                  <a:pt x="270488" y="1001338"/>
                </a:moveTo>
                <a:cubicBezTo>
                  <a:pt x="274677" y="1001338"/>
                  <a:pt x="275016" y="1010509"/>
                  <a:pt x="279772" y="1009490"/>
                </a:cubicBezTo>
                <a:cubicBezTo>
                  <a:pt x="276149" y="1026133"/>
                  <a:pt x="262562" y="1005301"/>
                  <a:pt x="253504" y="1010057"/>
                </a:cubicBezTo>
                <a:cubicBezTo>
                  <a:pt x="254297" y="987978"/>
                  <a:pt x="277734" y="1026700"/>
                  <a:pt x="270488" y="1001338"/>
                </a:cubicBezTo>
                <a:close/>
                <a:moveTo>
                  <a:pt x="484364" y="962390"/>
                </a:moveTo>
                <a:cubicBezTo>
                  <a:pt x="475533" y="965107"/>
                  <a:pt x="441566" y="966126"/>
                  <a:pt x="452888" y="973712"/>
                </a:cubicBezTo>
                <a:cubicBezTo>
                  <a:pt x="468173" y="967032"/>
                  <a:pt x="480741" y="981072"/>
                  <a:pt x="484364" y="962390"/>
                </a:cubicBezTo>
                <a:close/>
                <a:moveTo>
                  <a:pt x="38609" y="961031"/>
                </a:moveTo>
                <a:cubicBezTo>
                  <a:pt x="34985" y="973712"/>
                  <a:pt x="11322" y="969070"/>
                  <a:pt x="0" y="974731"/>
                </a:cubicBezTo>
                <a:cubicBezTo>
                  <a:pt x="3623" y="962276"/>
                  <a:pt x="27173" y="966919"/>
                  <a:pt x="38609" y="961031"/>
                </a:cubicBezTo>
                <a:close/>
                <a:moveTo>
                  <a:pt x="444057" y="949709"/>
                </a:moveTo>
                <a:lnTo>
                  <a:pt x="418922" y="954917"/>
                </a:lnTo>
                <a:lnTo>
                  <a:pt x="420733" y="964541"/>
                </a:lnTo>
                <a:cubicBezTo>
                  <a:pt x="428206" y="959333"/>
                  <a:pt x="450737" y="967598"/>
                  <a:pt x="444057" y="949709"/>
                </a:cubicBezTo>
                <a:close/>
                <a:moveTo>
                  <a:pt x="159869" y="943934"/>
                </a:moveTo>
                <a:cubicBezTo>
                  <a:pt x="145943" y="954238"/>
                  <a:pt x="111524" y="955257"/>
                  <a:pt x="94880" y="958541"/>
                </a:cubicBezTo>
                <a:cubicBezTo>
                  <a:pt x="98956" y="941217"/>
                  <a:pt x="141527" y="947218"/>
                  <a:pt x="159869" y="943934"/>
                </a:cubicBezTo>
                <a:close/>
                <a:moveTo>
                  <a:pt x="429225" y="932499"/>
                </a:moveTo>
                <a:cubicBezTo>
                  <a:pt x="439868" y="933292"/>
                  <a:pt x="400240" y="946199"/>
                  <a:pt x="385861" y="941331"/>
                </a:cubicBezTo>
                <a:cubicBezTo>
                  <a:pt x="394013" y="924121"/>
                  <a:pt x="413714" y="941783"/>
                  <a:pt x="429225" y="932499"/>
                </a:cubicBezTo>
                <a:close/>
                <a:moveTo>
                  <a:pt x="100088" y="845545"/>
                </a:moveTo>
                <a:cubicBezTo>
                  <a:pt x="92163" y="862414"/>
                  <a:pt x="58875" y="857093"/>
                  <a:pt x="38382" y="859357"/>
                </a:cubicBezTo>
                <a:cubicBezTo>
                  <a:pt x="51629" y="842148"/>
                  <a:pt x="81520" y="850413"/>
                  <a:pt x="100088" y="845545"/>
                </a:cubicBezTo>
                <a:close/>
                <a:moveTo>
                  <a:pt x="387672" y="803879"/>
                </a:moveTo>
                <a:cubicBezTo>
                  <a:pt x="388691" y="808747"/>
                  <a:pt x="389597" y="813616"/>
                  <a:pt x="390616" y="818371"/>
                </a:cubicBezTo>
                <a:cubicBezTo>
                  <a:pt x="384842" y="821541"/>
                  <a:pt x="383030" y="816107"/>
                  <a:pt x="381332" y="810219"/>
                </a:cubicBezTo>
                <a:cubicBezTo>
                  <a:pt x="379229" y="813883"/>
                  <a:pt x="375632" y="816447"/>
                  <a:pt x="371482" y="817239"/>
                </a:cubicBezTo>
                <a:cubicBezTo>
                  <a:pt x="369783" y="806822"/>
                  <a:pt x="378501" y="805351"/>
                  <a:pt x="387672" y="803879"/>
                </a:cubicBezTo>
                <a:close/>
                <a:moveTo>
                  <a:pt x="595548" y="802973"/>
                </a:moveTo>
                <a:cubicBezTo>
                  <a:pt x="595548" y="832977"/>
                  <a:pt x="565545" y="812937"/>
                  <a:pt x="555694" y="830939"/>
                </a:cubicBezTo>
                <a:cubicBezTo>
                  <a:pt x="554902" y="826184"/>
                  <a:pt x="559431" y="826297"/>
                  <a:pt x="562035" y="824712"/>
                </a:cubicBezTo>
                <a:cubicBezTo>
                  <a:pt x="520822" y="823580"/>
                  <a:pt x="468853" y="835468"/>
                  <a:pt x="422658" y="827316"/>
                </a:cubicBezTo>
                <a:cubicBezTo>
                  <a:pt x="466928" y="806030"/>
                  <a:pt x="546184" y="816899"/>
                  <a:pt x="595548" y="802973"/>
                </a:cubicBezTo>
                <a:close/>
                <a:moveTo>
                  <a:pt x="750210" y="783499"/>
                </a:moveTo>
                <a:cubicBezTo>
                  <a:pt x="718168" y="799916"/>
                  <a:pt x="648310" y="797086"/>
                  <a:pt x="609248" y="815541"/>
                </a:cubicBezTo>
                <a:cubicBezTo>
                  <a:pt x="612871" y="805917"/>
                  <a:pt x="610494" y="804219"/>
                  <a:pt x="600077" y="807162"/>
                </a:cubicBezTo>
                <a:cubicBezTo>
                  <a:pt x="634610" y="787801"/>
                  <a:pt x="711941" y="784291"/>
                  <a:pt x="750210" y="783499"/>
                </a:cubicBezTo>
                <a:close/>
                <a:moveTo>
                  <a:pt x="819521" y="765273"/>
                </a:moveTo>
                <a:cubicBezTo>
                  <a:pt x="822636" y="765029"/>
                  <a:pt x="825248" y="765383"/>
                  <a:pt x="826521" y="766515"/>
                </a:cubicBezTo>
                <a:lnTo>
                  <a:pt x="825146" y="774250"/>
                </a:lnTo>
                <a:lnTo>
                  <a:pt x="827288" y="773839"/>
                </a:lnTo>
                <a:cubicBezTo>
                  <a:pt x="834312" y="772189"/>
                  <a:pt x="841303" y="770672"/>
                  <a:pt x="844947" y="771205"/>
                </a:cubicBezTo>
                <a:cubicBezTo>
                  <a:pt x="847376" y="771561"/>
                  <a:pt x="848317" y="772827"/>
                  <a:pt x="846788" y="775573"/>
                </a:cubicBezTo>
                <a:lnTo>
                  <a:pt x="840011" y="776802"/>
                </a:lnTo>
                <a:lnTo>
                  <a:pt x="840239" y="776845"/>
                </a:lnTo>
                <a:cubicBezTo>
                  <a:pt x="841021" y="777685"/>
                  <a:pt x="838141" y="779019"/>
                  <a:pt x="833796" y="779946"/>
                </a:cubicBezTo>
                <a:lnTo>
                  <a:pt x="819186" y="780579"/>
                </a:lnTo>
                <a:lnTo>
                  <a:pt x="803085" y="783499"/>
                </a:lnTo>
                <a:cubicBezTo>
                  <a:pt x="803085" y="777611"/>
                  <a:pt x="807161" y="769912"/>
                  <a:pt x="809425" y="777272"/>
                </a:cubicBezTo>
                <a:lnTo>
                  <a:pt x="812611" y="776660"/>
                </a:lnTo>
                <a:lnTo>
                  <a:pt x="807726" y="773422"/>
                </a:lnTo>
                <a:cubicBezTo>
                  <a:pt x="803877" y="772516"/>
                  <a:pt x="803877" y="778630"/>
                  <a:pt x="800367" y="779196"/>
                </a:cubicBezTo>
                <a:lnTo>
                  <a:pt x="800367" y="778743"/>
                </a:lnTo>
                <a:cubicBezTo>
                  <a:pt x="796291" y="772119"/>
                  <a:pt x="810175" y="766005"/>
                  <a:pt x="819521" y="765273"/>
                </a:cubicBezTo>
                <a:close/>
                <a:moveTo>
                  <a:pt x="651820" y="761420"/>
                </a:moveTo>
                <a:lnTo>
                  <a:pt x="651820" y="761760"/>
                </a:lnTo>
                <a:lnTo>
                  <a:pt x="650860" y="761660"/>
                </a:lnTo>
                <a:close/>
                <a:moveTo>
                  <a:pt x="624901" y="758958"/>
                </a:moveTo>
                <a:lnTo>
                  <a:pt x="650860" y="761660"/>
                </a:lnTo>
                <a:lnTo>
                  <a:pt x="628171" y="767322"/>
                </a:lnTo>
                <a:cubicBezTo>
                  <a:pt x="618080" y="767110"/>
                  <a:pt x="606758" y="766685"/>
                  <a:pt x="597134" y="771950"/>
                </a:cubicBezTo>
                <a:cubicBezTo>
                  <a:pt x="604776" y="767478"/>
                  <a:pt x="614910" y="761902"/>
                  <a:pt x="624901" y="758958"/>
                </a:cubicBezTo>
                <a:close/>
                <a:moveTo>
                  <a:pt x="887364" y="753141"/>
                </a:moveTo>
                <a:cubicBezTo>
                  <a:pt x="891398" y="752532"/>
                  <a:pt x="896379" y="754230"/>
                  <a:pt x="900682" y="754061"/>
                </a:cubicBezTo>
                <a:cubicBezTo>
                  <a:pt x="897225" y="762343"/>
                  <a:pt x="888630" y="767267"/>
                  <a:pt x="879736" y="766062"/>
                </a:cubicBezTo>
                <a:cubicBezTo>
                  <a:pt x="880245" y="756665"/>
                  <a:pt x="883331" y="753749"/>
                  <a:pt x="887364" y="753141"/>
                </a:cubicBezTo>
                <a:close/>
                <a:moveTo>
                  <a:pt x="1034005" y="729829"/>
                </a:moveTo>
                <a:lnTo>
                  <a:pt x="1031861" y="732012"/>
                </a:lnTo>
                <a:lnTo>
                  <a:pt x="1035529" y="731416"/>
                </a:lnTo>
                <a:close/>
                <a:moveTo>
                  <a:pt x="919024" y="717377"/>
                </a:moveTo>
                <a:lnTo>
                  <a:pt x="919024" y="718056"/>
                </a:lnTo>
                <a:cubicBezTo>
                  <a:pt x="924232" y="718962"/>
                  <a:pt x="926384" y="725642"/>
                  <a:pt x="931818" y="725982"/>
                </a:cubicBezTo>
                <a:cubicBezTo>
                  <a:pt x="931818" y="737305"/>
                  <a:pt x="914156" y="731077"/>
                  <a:pt x="907023" y="735266"/>
                </a:cubicBezTo>
                <a:cubicBezTo>
                  <a:pt x="905777" y="724623"/>
                  <a:pt x="923100" y="730624"/>
                  <a:pt x="919024" y="717377"/>
                </a:cubicBezTo>
                <a:close/>
                <a:moveTo>
                  <a:pt x="828673" y="671069"/>
                </a:moveTo>
                <a:cubicBezTo>
                  <a:pt x="830484" y="679447"/>
                  <a:pt x="827540" y="680693"/>
                  <a:pt x="824257" y="681485"/>
                </a:cubicBezTo>
                <a:cubicBezTo>
                  <a:pt x="845203" y="688618"/>
                  <a:pt x="853355" y="676164"/>
                  <a:pt x="874754" y="671408"/>
                </a:cubicBezTo>
                <a:cubicBezTo>
                  <a:pt x="874754" y="682051"/>
                  <a:pt x="879622" y="680466"/>
                  <a:pt x="883925" y="680466"/>
                </a:cubicBezTo>
                <a:cubicBezTo>
                  <a:pt x="866149" y="697223"/>
                  <a:pt x="827993" y="695525"/>
                  <a:pt x="802858" y="684203"/>
                </a:cubicBezTo>
                <a:lnTo>
                  <a:pt x="802858" y="683750"/>
                </a:lnTo>
                <a:cubicBezTo>
                  <a:pt x="800820" y="682731"/>
                  <a:pt x="819162" y="677975"/>
                  <a:pt x="828673" y="671069"/>
                </a:cubicBezTo>
                <a:close/>
                <a:moveTo>
                  <a:pt x="966464" y="660312"/>
                </a:moveTo>
                <a:lnTo>
                  <a:pt x="966464" y="660426"/>
                </a:lnTo>
                <a:cubicBezTo>
                  <a:pt x="943819" y="675937"/>
                  <a:pt x="941102" y="676503"/>
                  <a:pt x="908154" y="678541"/>
                </a:cubicBezTo>
                <a:cubicBezTo>
                  <a:pt x="923100" y="655670"/>
                  <a:pt x="938272" y="663256"/>
                  <a:pt x="966464" y="660312"/>
                </a:cubicBezTo>
                <a:close/>
                <a:moveTo>
                  <a:pt x="888907" y="630648"/>
                </a:moveTo>
                <a:lnTo>
                  <a:pt x="889137" y="630648"/>
                </a:lnTo>
                <a:lnTo>
                  <a:pt x="888907" y="630761"/>
                </a:lnTo>
                <a:close/>
                <a:moveTo>
                  <a:pt x="903866" y="623416"/>
                </a:moveTo>
                <a:cubicBezTo>
                  <a:pt x="907164" y="622921"/>
                  <a:pt x="908777" y="624025"/>
                  <a:pt x="908721" y="625666"/>
                </a:cubicBezTo>
                <a:cubicBezTo>
                  <a:pt x="908664" y="627308"/>
                  <a:pt x="906909" y="629403"/>
                  <a:pt x="903569" y="630662"/>
                </a:cubicBezTo>
                <a:lnTo>
                  <a:pt x="889137" y="630648"/>
                </a:lnTo>
                <a:close/>
                <a:moveTo>
                  <a:pt x="874527" y="621590"/>
                </a:moveTo>
                <a:lnTo>
                  <a:pt x="874527" y="622043"/>
                </a:lnTo>
                <a:lnTo>
                  <a:pt x="874365" y="621607"/>
                </a:lnTo>
                <a:close/>
                <a:moveTo>
                  <a:pt x="969068" y="619439"/>
                </a:moveTo>
                <a:lnTo>
                  <a:pt x="969068" y="619892"/>
                </a:lnTo>
                <a:lnTo>
                  <a:pt x="968650" y="619476"/>
                </a:lnTo>
                <a:close/>
                <a:moveTo>
                  <a:pt x="871101" y="612832"/>
                </a:moveTo>
                <a:lnTo>
                  <a:pt x="874365" y="621607"/>
                </a:lnTo>
                <a:lnTo>
                  <a:pt x="855959" y="623515"/>
                </a:lnTo>
                <a:cubicBezTo>
                  <a:pt x="857233" y="619779"/>
                  <a:pt x="866022" y="609164"/>
                  <a:pt x="871101" y="612832"/>
                </a:cubicBezTo>
                <a:close/>
                <a:moveTo>
                  <a:pt x="960803" y="611666"/>
                </a:moveTo>
                <a:lnTo>
                  <a:pt x="968650" y="619476"/>
                </a:lnTo>
                <a:lnTo>
                  <a:pt x="959083" y="620327"/>
                </a:lnTo>
                <a:cubicBezTo>
                  <a:pt x="950061" y="623947"/>
                  <a:pt x="943395" y="633139"/>
                  <a:pt x="934309" y="624308"/>
                </a:cubicBezTo>
                <a:cubicBezTo>
                  <a:pt x="939828" y="628469"/>
                  <a:pt x="951462" y="610976"/>
                  <a:pt x="960803" y="611666"/>
                </a:cubicBezTo>
                <a:close/>
                <a:moveTo>
                  <a:pt x="1019225" y="607891"/>
                </a:moveTo>
                <a:cubicBezTo>
                  <a:pt x="1024320" y="620345"/>
                  <a:pt x="1014130" y="630195"/>
                  <a:pt x="1024887" y="627138"/>
                </a:cubicBezTo>
                <a:cubicBezTo>
                  <a:pt x="1032246" y="630195"/>
                  <a:pt x="1008583" y="630082"/>
                  <a:pt x="995336" y="631214"/>
                </a:cubicBezTo>
                <a:cubicBezTo>
                  <a:pt x="999638" y="618533"/>
                  <a:pt x="1010847" y="615137"/>
                  <a:pt x="1019225" y="607891"/>
                </a:cubicBezTo>
                <a:close/>
                <a:moveTo>
                  <a:pt x="1105274" y="594191"/>
                </a:moveTo>
                <a:cubicBezTo>
                  <a:pt x="1098255" y="595210"/>
                  <a:pt x="1089197" y="593851"/>
                  <a:pt x="1091008" y="606419"/>
                </a:cubicBezTo>
                <a:lnTo>
                  <a:pt x="1090782" y="606759"/>
                </a:lnTo>
                <a:cubicBezTo>
                  <a:pt x="1095877" y="602909"/>
                  <a:pt x="1110822" y="611514"/>
                  <a:pt x="1105274" y="594191"/>
                </a:cubicBezTo>
                <a:close/>
                <a:moveTo>
                  <a:pt x="1138726" y="584291"/>
                </a:moveTo>
                <a:cubicBezTo>
                  <a:pt x="1129306" y="583675"/>
                  <a:pt x="1118436" y="601974"/>
                  <a:pt x="1113426" y="607664"/>
                </a:cubicBezTo>
                <a:lnTo>
                  <a:pt x="1113426" y="608004"/>
                </a:lnTo>
                <a:cubicBezTo>
                  <a:pt x="1129957" y="609589"/>
                  <a:pt x="1129277" y="589435"/>
                  <a:pt x="1147393" y="592379"/>
                </a:cubicBezTo>
                <a:cubicBezTo>
                  <a:pt x="1144845" y="586803"/>
                  <a:pt x="1141866" y="584496"/>
                  <a:pt x="1138726" y="584291"/>
                </a:cubicBezTo>
                <a:close/>
                <a:moveTo>
                  <a:pt x="811676" y="583563"/>
                </a:moveTo>
                <a:lnTo>
                  <a:pt x="805688" y="591523"/>
                </a:lnTo>
                <a:cubicBezTo>
                  <a:pt x="799065" y="595217"/>
                  <a:pt x="791423" y="587765"/>
                  <a:pt x="781232" y="596682"/>
                </a:cubicBezTo>
                <a:cubicBezTo>
                  <a:pt x="781232" y="585982"/>
                  <a:pt x="786695" y="584227"/>
                  <a:pt x="793276" y="584383"/>
                </a:cubicBezTo>
                <a:close/>
                <a:moveTo>
                  <a:pt x="812029" y="583095"/>
                </a:moveTo>
                <a:lnTo>
                  <a:pt x="812029" y="583548"/>
                </a:lnTo>
                <a:lnTo>
                  <a:pt x="811676" y="583563"/>
                </a:lnTo>
                <a:close/>
                <a:moveTo>
                  <a:pt x="4498155" y="565915"/>
                </a:moveTo>
                <a:cubicBezTo>
                  <a:pt x="4502811" y="568278"/>
                  <a:pt x="4507142" y="573260"/>
                  <a:pt x="4508501" y="578808"/>
                </a:cubicBezTo>
                <a:cubicBezTo>
                  <a:pt x="4504764" y="589791"/>
                  <a:pt x="4491631" y="578695"/>
                  <a:pt x="4485403" y="568618"/>
                </a:cubicBezTo>
                <a:lnTo>
                  <a:pt x="4485856" y="568732"/>
                </a:lnTo>
                <a:cubicBezTo>
                  <a:pt x="4488517" y="563807"/>
                  <a:pt x="4493499" y="563552"/>
                  <a:pt x="4498155" y="565915"/>
                </a:cubicBezTo>
                <a:close/>
                <a:moveTo>
                  <a:pt x="4468048" y="564445"/>
                </a:moveTo>
                <a:cubicBezTo>
                  <a:pt x="4469767" y="564363"/>
                  <a:pt x="4471699" y="568083"/>
                  <a:pt x="4470532" y="567803"/>
                </a:cubicBezTo>
                <a:lnTo>
                  <a:pt x="4467733" y="565064"/>
                </a:lnTo>
                <a:close/>
                <a:moveTo>
                  <a:pt x="915061" y="557167"/>
                </a:moveTo>
                <a:cubicBezTo>
                  <a:pt x="892303" y="572565"/>
                  <a:pt x="856752" y="565319"/>
                  <a:pt x="829352" y="571773"/>
                </a:cubicBezTo>
                <a:cubicBezTo>
                  <a:pt x="836825" y="559431"/>
                  <a:pt x="857657" y="567017"/>
                  <a:pt x="870338" y="562488"/>
                </a:cubicBezTo>
                <a:lnTo>
                  <a:pt x="892417" y="560337"/>
                </a:lnTo>
                <a:close/>
                <a:moveTo>
                  <a:pt x="949028" y="552412"/>
                </a:moveTo>
                <a:cubicBezTo>
                  <a:pt x="952085" y="553317"/>
                  <a:pt x="952198" y="562035"/>
                  <a:pt x="955708" y="561583"/>
                </a:cubicBezTo>
                <a:cubicBezTo>
                  <a:pt x="952764" y="577434"/>
                  <a:pt x="943140" y="555469"/>
                  <a:pt x="936573" y="559205"/>
                </a:cubicBezTo>
                <a:cubicBezTo>
                  <a:pt x="937592" y="537466"/>
                  <a:pt x="953896" y="578340"/>
                  <a:pt x="949028" y="552412"/>
                </a:cubicBezTo>
                <a:close/>
                <a:moveTo>
                  <a:pt x="1105840" y="533730"/>
                </a:moveTo>
                <a:cubicBezTo>
                  <a:pt x="1100179" y="535994"/>
                  <a:pt x="1075610" y="534296"/>
                  <a:pt x="1083196" y="542221"/>
                </a:cubicBezTo>
                <a:lnTo>
                  <a:pt x="1083196" y="542561"/>
                </a:lnTo>
                <a:cubicBezTo>
                  <a:pt x="1094518" y="537240"/>
                  <a:pt x="1104029" y="552072"/>
                  <a:pt x="1105840" y="533730"/>
                </a:cubicBezTo>
                <a:close/>
                <a:moveTo>
                  <a:pt x="1076403" y="518219"/>
                </a:moveTo>
                <a:lnTo>
                  <a:pt x="1057834" y="521389"/>
                </a:lnTo>
                <a:lnTo>
                  <a:pt x="1059419" y="531239"/>
                </a:lnTo>
                <a:cubicBezTo>
                  <a:pt x="1064854" y="526597"/>
                  <a:pt x="1082064" y="536560"/>
                  <a:pt x="1076403" y="518219"/>
                </a:cubicBezTo>
                <a:close/>
                <a:moveTo>
                  <a:pt x="3228318" y="515331"/>
                </a:moveTo>
                <a:cubicBezTo>
                  <a:pt x="3224907" y="515615"/>
                  <a:pt x="3222190" y="516916"/>
                  <a:pt x="3222416" y="518445"/>
                </a:cubicBezTo>
                <a:lnTo>
                  <a:pt x="3222869" y="518332"/>
                </a:lnTo>
                <a:cubicBezTo>
                  <a:pt x="3223888" y="526258"/>
                  <a:pt x="3233512" y="525691"/>
                  <a:pt x="3238380" y="518332"/>
                </a:cubicBezTo>
                <a:cubicBezTo>
                  <a:pt x="3235833" y="515784"/>
                  <a:pt x="3231728" y="515048"/>
                  <a:pt x="3228318" y="515331"/>
                </a:cubicBezTo>
                <a:close/>
                <a:moveTo>
                  <a:pt x="4041459" y="512785"/>
                </a:moveTo>
                <a:lnTo>
                  <a:pt x="4032866" y="515995"/>
                </a:lnTo>
                <a:lnTo>
                  <a:pt x="4032628" y="515857"/>
                </a:lnTo>
                <a:lnTo>
                  <a:pt x="4032628" y="516083"/>
                </a:lnTo>
                <a:lnTo>
                  <a:pt x="4032866" y="515995"/>
                </a:lnTo>
                <a:lnTo>
                  <a:pt x="4042308" y="521461"/>
                </a:lnTo>
                <a:cubicBezTo>
                  <a:pt x="4047064" y="521376"/>
                  <a:pt x="4052499" y="519423"/>
                  <a:pt x="4056065" y="515857"/>
                </a:cubicBezTo>
                <a:cubicBezTo>
                  <a:pt x="4052555" y="513196"/>
                  <a:pt x="4046526" y="512460"/>
                  <a:pt x="4041459" y="512785"/>
                </a:cubicBezTo>
                <a:close/>
                <a:moveTo>
                  <a:pt x="3030676" y="510918"/>
                </a:moveTo>
                <a:lnTo>
                  <a:pt x="3029598" y="512444"/>
                </a:lnTo>
                <a:lnTo>
                  <a:pt x="3030577" y="513502"/>
                </a:lnTo>
                <a:close/>
                <a:moveTo>
                  <a:pt x="3183476" y="507887"/>
                </a:moveTo>
                <a:cubicBezTo>
                  <a:pt x="3181189" y="508340"/>
                  <a:pt x="3178288" y="509953"/>
                  <a:pt x="3175089" y="513350"/>
                </a:cubicBezTo>
                <a:cubicBezTo>
                  <a:pt x="3176221" y="513690"/>
                  <a:pt x="3178373" y="511992"/>
                  <a:pt x="3178486" y="517879"/>
                </a:cubicBezTo>
                <a:lnTo>
                  <a:pt x="3178939" y="518332"/>
                </a:lnTo>
                <a:cubicBezTo>
                  <a:pt x="3191676" y="515615"/>
                  <a:pt x="3190339" y="506529"/>
                  <a:pt x="3183476" y="507887"/>
                </a:cubicBezTo>
                <a:close/>
                <a:moveTo>
                  <a:pt x="3972918" y="505285"/>
                </a:moveTo>
                <a:cubicBezTo>
                  <a:pt x="3969485" y="505766"/>
                  <a:pt x="3965147" y="507422"/>
                  <a:pt x="3960392" y="510875"/>
                </a:cubicBezTo>
                <a:cubicBezTo>
                  <a:pt x="3962657" y="511667"/>
                  <a:pt x="3965940" y="509969"/>
                  <a:pt x="3966167" y="516083"/>
                </a:cubicBezTo>
                <a:lnTo>
                  <a:pt x="3966167" y="515857"/>
                </a:lnTo>
                <a:cubicBezTo>
                  <a:pt x="3985358" y="512969"/>
                  <a:pt x="3983214" y="503841"/>
                  <a:pt x="3972918" y="505285"/>
                </a:cubicBezTo>
                <a:close/>
                <a:moveTo>
                  <a:pt x="3037680" y="501004"/>
                </a:moveTo>
                <a:lnTo>
                  <a:pt x="3031636" y="509560"/>
                </a:lnTo>
                <a:lnTo>
                  <a:pt x="3041742" y="511255"/>
                </a:lnTo>
                <a:cubicBezTo>
                  <a:pt x="3051281" y="514878"/>
                  <a:pt x="3063905" y="521106"/>
                  <a:pt x="3071717" y="516860"/>
                </a:cubicBezTo>
                <a:close/>
                <a:moveTo>
                  <a:pt x="1039354" y="498732"/>
                </a:moveTo>
                <a:cubicBezTo>
                  <a:pt x="1046477" y="496827"/>
                  <a:pt x="1056815" y="506019"/>
                  <a:pt x="1065307" y="499990"/>
                </a:cubicBezTo>
                <a:cubicBezTo>
                  <a:pt x="1073232" y="501688"/>
                  <a:pt x="1044021" y="511312"/>
                  <a:pt x="1033491" y="505311"/>
                </a:cubicBezTo>
                <a:cubicBezTo>
                  <a:pt x="1034963" y="501235"/>
                  <a:pt x="1036980" y="499367"/>
                  <a:pt x="1039354" y="498732"/>
                </a:cubicBezTo>
                <a:close/>
                <a:moveTo>
                  <a:pt x="3130089" y="497962"/>
                </a:moveTo>
                <a:cubicBezTo>
                  <a:pt x="3127020" y="497888"/>
                  <a:pt x="3124791" y="499140"/>
                  <a:pt x="3124932" y="502707"/>
                </a:cubicBezTo>
                <a:cubicBezTo>
                  <a:pt x="3130933" y="498971"/>
                  <a:pt x="3134782" y="506783"/>
                  <a:pt x="3138632" y="507349"/>
                </a:cubicBezTo>
                <a:lnTo>
                  <a:pt x="3139085" y="507802"/>
                </a:lnTo>
                <a:cubicBezTo>
                  <a:pt x="3156068" y="510349"/>
                  <a:pt x="3139297" y="498185"/>
                  <a:pt x="3130089" y="497962"/>
                </a:cubicBezTo>
                <a:close/>
                <a:moveTo>
                  <a:pt x="3891788" y="496036"/>
                </a:moveTo>
                <a:cubicBezTo>
                  <a:pt x="3887187" y="495993"/>
                  <a:pt x="3883883" y="497260"/>
                  <a:pt x="3884194" y="500799"/>
                </a:cubicBezTo>
                <a:cubicBezTo>
                  <a:pt x="3893931" y="497515"/>
                  <a:pt x="3900498" y="505327"/>
                  <a:pt x="3905593" y="505780"/>
                </a:cubicBezTo>
                <a:cubicBezTo>
                  <a:pt x="3931068" y="508073"/>
                  <a:pt x="3905592" y="496163"/>
                  <a:pt x="3891788" y="496036"/>
                </a:cubicBezTo>
                <a:close/>
                <a:moveTo>
                  <a:pt x="3175570" y="482511"/>
                </a:moveTo>
                <a:cubicBezTo>
                  <a:pt x="3178514" y="483120"/>
                  <a:pt x="3181713" y="484762"/>
                  <a:pt x="3184147" y="483233"/>
                </a:cubicBezTo>
                <a:cubicBezTo>
                  <a:pt x="3182845" y="488894"/>
                  <a:pt x="3180156" y="489290"/>
                  <a:pt x="3177184" y="488667"/>
                </a:cubicBezTo>
                <a:lnTo>
                  <a:pt x="3172569" y="488305"/>
                </a:lnTo>
                <a:lnTo>
                  <a:pt x="3169713" y="485933"/>
                </a:lnTo>
                <a:lnTo>
                  <a:pt x="3171473" y="482898"/>
                </a:lnTo>
                <a:cubicBezTo>
                  <a:pt x="3172690" y="482161"/>
                  <a:pt x="3174098" y="482207"/>
                  <a:pt x="3175570" y="482511"/>
                </a:cubicBezTo>
                <a:close/>
                <a:moveTo>
                  <a:pt x="786894" y="481195"/>
                </a:moveTo>
                <a:cubicBezTo>
                  <a:pt x="783610" y="493083"/>
                  <a:pt x="767759" y="485158"/>
                  <a:pt x="759494" y="489120"/>
                </a:cubicBezTo>
                <a:cubicBezTo>
                  <a:pt x="762890" y="477798"/>
                  <a:pt x="778628" y="485384"/>
                  <a:pt x="786894" y="481195"/>
                </a:cubicBezTo>
                <a:close/>
                <a:moveTo>
                  <a:pt x="3961142" y="480022"/>
                </a:moveTo>
                <a:cubicBezTo>
                  <a:pt x="3965600" y="480616"/>
                  <a:pt x="3970469" y="482229"/>
                  <a:pt x="3974092" y="480645"/>
                </a:cubicBezTo>
                <a:cubicBezTo>
                  <a:pt x="3972110" y="486532"/>
                  <a:pt x="3968034" y="487070"/>
                  <a:pt x="3963562" y="486532"/>
                </a:cubicBezTo>
                <a:lnTo>
                  <a:pt x="3956636" y="486228"/>
                </a:lnTo>
                <a:lnTo>
                  <a:pt x="3952100" y="483808"/>
                </a:lnTo>
                <a:lnTo>
                  <a:pt x="3954970" y="480422"/>
                </a:lnTo>
                <a:cubicBezTo>
                  <a:pt x="3956787" y="479683"/>
                  <a:pt x="3958913" y="479725"/>
                  <a:pt x="3961142" y="480022"/>
                </a:cubicBezTo>
                <a:close/>
                <a:moveTo>
                  <a:pt x="845132" y="478336"/>
                </a:moveTo>
                <a:cubicBezTo>
                  <a:pt x="854431" y="479242"/>
                  <a:pt x="864847" y="482214"/>
                  <a:pt x="871131" y="482214"/>
                </a:cubicBezTo>
                <a:cubicBezTo>
                  <a:pt x="861394" y="490705"/>
                  <a:pt x="837844" y="486856"/>
                  <a:pt x="825842" y="486856"/>
                </a:cubicBezTo>
                <a:cubicBezTo>
                  <a:pt x="827654" y="478591"/>
                  <a:pt x="835834" y="477430"/>
                  <a:pt x="845132" y="478336"/>
                </a:cubicBezTo>
                <a:close/>
                <a:moveTo>
                  <a:pt x="3313214" y="473624"/>
                </a:moveTo>
                <a:lnTo>
                  <a:pt x="3313214" y="473964"/>
                </a:lnTo>
                <a:lnTo>
                  <a:pt x="3313025" y="473744"/>
                </a:lnTo>
                <a:close/>
                <a:moveTo>
                  <a:pt x="3172366" y="465699"/>
                </a:moveTo>
                <a:lnTo>
                  <a:pt x="3172366" y="480191"/>
                </a:lnTo>
                <a:cubicBezTo>
                  <a:pt x="3169083" y="482117"/>
                  <a:pt x="3168630" y="476455"/>
                  <a:pt x="3168403" y="470341"/>
                </a:cubicBezTo>
                <a:cubicBezTo>
                  <a:pt x="3166818" y="472945"/>
                  <a:pt x="3165233" y="475550"/>
                  <a:pt x="3162516" y="475436"/>
                </a:cubicBezTo>
                <a:cubicBezTo>
                  <a:pt x="3162855" y="464907"/>
                  <a:pt x="3167497" y="465020"/>
                  <a:pt x="3172366" y="465699"/>
                </a:cubicBezTo>
                <a:close/>
                <a:moveTo>
                  <a:pt x="3309328" y="463815"/>
                </a:moveTo>
                <a:cubicBezTo>
                  <a:pt x="3315711" y="464523"/>
                  <a:pt x="3322335" y="466249"/>
                  <a:pt x="3328166" y="464664"/>
                </a:cubicBezTo>
                <a:lnTo>
                  <a:pt x="3312869" y="473562"/>
                </a:lnTo>
                <a:lnTo>
                  <a:pt x="3313025" y="473744"/>
                </a:lnTo>
                <a:lnTo>
                  <a:pt x="3307645" y="477144"/>
                </a:lnTo>
                <a:cubicBezTo>
                  <a:pt x="3301128" y="477212"/>
                  <a:pt x="3292126" y="469209"/>
                  <a:pt x="3283890" y="473624"/>
                </a:cubicBezTo>
                <a:lnTo>
                  <a:pt x="3291880" y="469850"/>
                </a:lnTo>
                <a:lnTo>
                  <a:pt x="3291482" y="469759"/>
                </a:lnTo>
                <a:lnTo>
                  <a:pt x="3291934" y="469080"/>
                </a:lnTo>
                <a:cubicBezTo>
                  <a:pt x="3296803" y="463419"/>
                  <a:pt x="3302945" y="463108"/>
                  <a:pt x="3309328" y="463815"/>
                </a:cubicBezTo>
                <a:close/>
                <a:moveTo>
                  <a:pt x="3224349" y="462458"/>
                </a:moveTo>
                <a:cubicBezTo>
                  <a:pt x="3227964" y="461572"/>
                  <a:pt x="3232040" y="472420"/>
                  <a:pt x="3235097" y="473269"/>
                </a:cubicBezTo>
                <a:cubicBezTo>
                  <a:pt x="3232153" y="490026"/>
                  <a:pt x="3221057" y="487422"/>
                  <a:pt x="3220491" y="468740"/>
                </a:cubicBezTo>
                <a:lnTo>
                  <a:pt x="3220944" y="468061"/>
                </a:lnTo>
                <a:cubicBezTo>
                  <a:pt x="3221991" y="464353"/>
                  <a:pt x="3223145" y="462754"/>
                  <a:pt x="3224349" y="462458"/>
                </a:cubicBezTo>
                <a:close/>
                <a:moveTo>
                  <a:pt x="4162593" y="460604"/>
                </a:moveTo>
                <a:cubicBezTo>
                  <a:pt x="4172288" y="461284"/>
                  <a:pt x="4182364" y="462982"/>
                  <a:pt x="4191139" y="461397"/>
                </a:cubicBezTo>
                <a:cubicBezTo>
                  <a:pt x="4175401" y="473738"/>
                  <a:pt x="4159550" y="473171"/>
                  <a:pt x="4136340" y="466605"/>
                </a:cubicBezTo>
                <a:lnTo>
                  <a:pt x="4136340" y="465926"/>
                </a:lnTo>
                <a:cubicBezTo>
                  <a:pt x="4143586" y="460265"/>
                  <a:pt x="4152898" y="459925"/>
                  <a:pt x="4162593" y="460604"/>
                </a:cubicBezTo>
                <a:close/>
                <a:moveTo>
                  <a:pt x="4033909" y="460256"/>
                </a:moveTo>
                <a:cubicBezTo>
                  <a:pt x="4039343" y="459316"/>
                  <a:pt x="4045734" y="470143"/>
                  <a:pt x="4050404" y="470907"/>
                </a:cubicBezTo>
                <a:cubicBezTo>
                  <a:pt x="4046894" y="487324"/>
                  <a:pt x="4029911" y="484947"/>
                  <a:pt x="4028892" y="466265"/>
                </a:cubicBezTo>
                <a:lnTo>
                  <a:pt x="4028892" y="465926"/>
                </a:lnTo>
                <a:cubicBezTo>
                  <a:pt x="4030392" y="462189"/>
                  <a:pt x="4032097" y="460569"/>
                  <a:pt x="4033909" y="460256"/>
                </a:cubicBezTo>
                <a:close/>
                <a:moveTo>
                  <a:pt x="3199639" y="453687"/>
                </a:moveTo>
                <a:lnTo>
                  <a:pt x="3193078" y="461961"/>
                </a:lnTo>
                <a:cubicBezTo>
                  <a:pt x="3190148" y="463051"/>
                  <a:pt x="3186864" y="462683"/>
                  <a:pt x="3183581" y="462513"/>
                </a:cubicBezTo>
                <a:cubicBezTo>
                  <a:pt x="3185619" y="459003"/>
                  <a:pt x="3188308" y="457475"/>
                  <a:pt x="3191195" y="456470"/>
                </a:cubicBezTo>
                <a:close/>
                <a:moveTo>
                  <a:pt x="3200451" y="452663"/>
                </a:moveTo>
                <a:lnTo>
                  <a:pt x="3199998" y="453569"/>
                </a:lnTo>
                <a:lnTo>
                  <a:pt x="3199639" y="453687"/>
                </a:lnTo>
                <a:close/>
                <a:moveTo>
                  <a:pt x="3997094" y="451445"/>
                </a:moveTo>
                <a:lnTo>
                  <a:pt x="3986603" y="460336"/>
                </a:lnTo>
                <a:cubicBezTo>
                  <a:pt x="3982159" y="461453"/>
                  <a:pt x="3977149" y="461114"/>
                  <a:pt x="3972167" y="460944"/>
                </a:cubicBezTo>
                <a:cubicBezTo>
                  <a:pt x="3975507" y="457151"/>
                  <a:pt x="3979696" y="455481"/>
                  <a:pt x="3984140" y="454391"/>
                </a:cubicBezTo>
                <a:close/>
                <a:moveTo>
                  <a:pt x="3997642" y="450981"/>
                </a:moveTo>
                <a:lnTo>
                  <a:pt x="3997642" y="451320"/>
                </a:lnTo>
                <a:lnTo>
                  <a:pt x="3997094" y="451445"/>
                </a:lnTo>
                <a:close/>
                <a:moveTo>
                  <a:pt x="3242989" y="430874"/>
                </a:moveTo>
                <a:lnTo>
                  <a:pt x="3206452" y="452776"/>
                </a:lnTo>
                <a:cubicBezTo>
                  <a:pt x="3211631" y="446662"/>
                  <a:pt x="3217793" y="441543"/>
                  <a:pt x="3224632" y="437597"/>
                </a:cubicBezTo>
                <a:close/>
                <a:moveTo>
                  <a:pt x="3246872" y="428547"/>
                </a:moveTo>
                <a:lnTo>
                  <a:pt x="3246872" y="429452"/>
                </a:lnTo>
                <a:lnTo>
                  <a:pt x="3242989" y="430874"/>
                </a:lnTo>
                <a:close/>
                <a:moveTo>
                  <a:pt x="4068066" y="426751"/>
                </a:moveTo>
                <a:lnTo>
                  <a:pt x="4068066" y="426977"/>
                </a:lnTo>
                <a:cubicBezTo>
                  <a:pt x="4049482" y="438753"/>
                  <a:pt x="4028923" y="447076"/>
                  <a:pt x="4007379" y="451546"/>
                </a:cubicBezTo>
                <a:cubicBezTo>
                  <a:pt x="4025042" y="435582"/>
                  <a:pt x="4046441" y="431280"/>
                  <a:pt x="4068066" y="426751"/>
                </a:cubicBezTo>
                <a:close/>
                <a:moveTo>
                  <a:pt x="3466569" y="417693"/>
                </a:moveTo>
                <a:lnTo>
                  <a:pt x="3460975" y="456739"/>
                </a:lnTo>
                <a:cubicBezTo>
                  <a:pt x="3458843" y="445321"/>
                  <a:pt x="3458121" y="433686"/>
                  <a:pt x="3458824" y="422093"/>
                </a:cubicBezTo>
                <a:cubicBezTo>
                  <a:pt x="3460353" y="422319"/>
                  <a:pt x="3461343" y="420281"/>
                  <a:pt x="3462433" y="418653"/>
                </a:cubicBezTo>
                <a:close/>
                <a:moveTo>
                  <a:pt x="3466636" y="417224"/>
                </a:moveTo>
                <a:lnTo>
                  <a:pt x="3466636" y="417677"/>
                </a:lnTo>
                <a:lnTo>
                  <a:pt x="3466569" y="417693"/>
                </a:lnTo>
                <a:close/>
                <a:moveTo>
                  <a:pt x="4400940" y="414183"/>
                </a:moveTo>
                <a:cubicBezTo>
                  <a:pt x="4397083" y="427100"/>
                  <a:pt x="4394318" y="440318"/>
                  <a:pt x="4392674" y="453698"/>
                </a:cubicBezTo>
                <a:cubicBezTo>
                  <a:pt x="4389381" y="442463"/>
                  <a:pt x="4388154" y="430724"/>
                  <a:pt x="4389051" y="419052"/>
                </a:cubicBezTo>
                <a:cubicBezTo>
                  <a:pt x="4393693" y="418825"/>
                  <a:pt x="4394939" y="410220"/>
                  <a:pt x="4400940" y="414183"/>
                </a:cubicBezTo>
                <a:close/>
                <a:moveTo>
                  <a:pt x="3464258" y="387446"/>
                </a:moveTo>
                <a:cubicBezTo>
                  <a:pt x="3444671" y="446775"/>
                  <a:pt x="3425989" y="448813"/>
                  <a:pt x="3396325" y="461041"/>
                </a:cubicBezTo>
                <a:cubicBezTo>
                  <a:pt x="3389985" y="415752"/>
                  <a:pt x="3374360" y="439303"/>
                  <a:pt x="3360774" y="415752"/>
                </a:cubicBezTo>
                <a:cubicBezTo>
                  <a:pt x="3371643" y="409978"/>
                  <a:pt x="3383305" y="415639"/>
                  <a:pt x="3397005" y="411223"/>
                </a:cubicBezTo>
                <a:cubicBezTo>
                  <a:pt x="3397684" y="399335"/>
                  <a:pt x="3391004" y="413941"/>
                  <a:pt x="3393268" y="396278"/>
                </a:cubicBezTo>
                <a:cubicBezTo>
                  <a:pt x="3412742" y="433189"/>
                  <a:pt x="3445350" y="413828"/>
                  <a:pt x="3464258" y="387446"/>
                </a:cubicBezTo>
                <a:close/>
                <a:moveTo>
                  <a:pt x="4396750" y="384405"/>
                </a:moveTo>
                <a:cubicBezTo>
                  <a:pt x="4367992" y="443734"/>
                  <a:pt x="4340139" y="445772"/>
                  <a:pt x="4294850" y="458000"/>
                </a:cubicBezTo>
                <a:cubicBezTo>
                  <a:pt x="4284774" y="412712"/>
                  <a:pt x="4261450" y="436148"/>
                  <a:pt x="4240391" y="412712"/>
                </a:cubicBezTo>
                <a:cubicBezTo>
                  <a:pt x="4256808" y="406824"/>
                  <a:pt x="4274697" y="412485"/>
                  <a:pt x="4295190" y="407956"/>
                </a:cubicBezTo>
                <a:cubicBezTo>
                  <a:pt x="4296096" y="396180"/>
                  <a:pt x="4286246" y="410787"/>
                  <a:pt x="4289416" y="393124"/>
                </a:cubicBezTo>
                <a:cubicBezTo>
                  <a:pt x="4319420" y="429468"/>
                  <a:pt x="4368445" y="410107"/>
                  <a:pt x="4396750" y="384405"/>
                </a:cubicBezTo>
                <a:close/>
                <a:moveTo>
                  <a:pt x="1183964" y="382691"/>
                </a:moveTo>
                <a:cubicBezTo>
                  <a:pt x="1185096" y="412582"/>
                  <a:pt x="1162225" y="390957"/>
                  <a:pt x="1155658" y="408393"/>
                </a:cubicBezTo>
                <a:cubicBezTo>
                  <a:pt x="1154866" y="403638"/>
                  <a:pt x="1158149" y="403977"/>
                  <a:pt x="1160074" y="402505"/>
                </a:cubicBezTo>
                <a:cubicBezTo>
                  <a:pt x="1144449" y="401147"/>
                  <a:pt x="1127579" y="402505"/>
                  <a:pt x="1110369" y="401826"/>
                </a:cubicBezTo>
                <a:cubicBezTo>
                  <a:pt x="1092963" y="402437"/>
                  <a:pt x="1075571" y="400258"/>
                  <a:pt x="1058853" y="395372"/>
                </a:cubicBezTo>
                <a:lnTo>
                  <a:pt x="1058853" y="394693"/>
                </a:lnTo>
                <a:cubicBezTo>
                  <a:pt x="1074591" y="385975"/>
                  <a:pt x="1096669" y="385862"/>
                  <a:pt x="1119427" y="386767"/>
                </a:cubicBezTo>
                <a:cubicBezTo>
                  <a:pt x="1141020" y="388852"/>
                  <a:pt x="1162805" y="387476"/>
                  <a:pt x="1183964" y="382691"/>
                </a:cubicBezTo>
                <a:close/>
                <a:moveTo>
                  <a:pt x="812340" y="373945"/>
                </a:moveTo>
                <a:cubicBezTo>
                  <a:pt x="819983" y="374992"/>
                  <a:pt x="827993" y="377653"/>
                  <a:pt x="834334" y="376690"/>
                </a:cubicBezTo>
                <a:cubicBezTo>
                  <a:pt x="828220" y="392202"/>
                  <a:pt x="806141" y="381786"/>
                  <a:pt x="792555" y="380880"/>
                </a:cubicBezTo>
                <a:cubicBezTo>
                  <a:pt x="797423" y="373464"/>
                  <a:pt x="804698" y="372898"/>
                  <a:pt x="812340" y="373945"/>
                </a:cubicBezTo>
                <a:close/>
                <a:moveTo>
                  <a:pt x="1296247" y="371391"/>
                </a:moveTo>
                <a:lnTo>
                  <a:pt x="1275938" y="379109"/>
                </a:lnTo>
                <a:cubicBezTo>
                  <a:pt x="1250171" y="384623"/>
                  <a:pt x="1215949" y="383626"/>
                  <a:pt x="1194720" y="395938"/>
                </a:cubicBezTo>
                <a:cubicBezTo>
                  <a:pt x="1196871" y="386541"/>
                  <a:pt x="1194720" y="384616"/>
                  <a:pt x="1187587" y="387107"/>
                </a:cubicBezTo>
                <a:cubicBezTo>
                  <a:pt x="1206183" y="374370"/>
                  <a:pt x="1242550" y="372204"/>
                  <a:pt x="1271942" y="371679"/>
                </a:cubicBezTo>
                <a:close/>
                <a:moveTo>
                  <a:pt x="1298092" y="370690"/>
                </a:moveTo>
                <a:lnTo>
                  <a:pt x="1298092" y="371369"/>
                </a:lnTo>
                <a:lnTo>
                  <a:pt x="1296247" y="371391"/>
                </a:lnTo>
                <a:close/>
                <a:moveTo>
                  <a:pt x="1033378" y="369558"/>
                </a:moveTo>
                <a:lnTo>
                  <a:pt x="1035756" y="384163"/>
                </a:lnTo>
                <a:cubicBezTo>
                  <a:pt x="1031680" y="386767"/>
                  <a:pt x="1030208" y="381219"/>
                  <a:pt x="1028963" y="375219"/>
                </a:cubicBezTo>
                <a:cubicBezTo>
                  <a:pt x="1027264" y="378162"/>
                  <a:pt x="1025566" y="381106"/>
                  <a:pt x="1021943" y="381446"/>
                </a:cubicBezTo>
                <a:cubicBezTo>
                  <a:pt x="1020697" y="370690"/>
                  <a:pt x="1026811" y="369897"/>
                  <a:pt x="1033378" y="369558"/>
                </a:cubicBezTo>
                <a:close/>
                <a:moveTo>
                  <a:pt x="1369130" y="361503"/>
                </a:moveTo>
                <a:cubicBezTo>
                  <a:pt x="1370986" y="361922"/>
                  <a:pt x="1371772" y="363189"/>
                  <a:pt x="1370781" y="365821"/>
                </a:cubicBezTo>
                <a:lnTo>
                  <a:pt x="1338173" y="372615"/>
                </a:lnTo>
                <a:cubicBezTo>
                  <a:pt x="1338173" y="366727"/>
                  <a:pt x="1340437" y="359255"/>
                  <a:pt x="1342588" y="366614"/>
                </a:cubicBezTo>
                <a:cubicBezTo>
                  <a:pt x="1348363" y="366614"/>
                  <a:pt x="1363563" y="360245"/>
                  <a:pt x="1369130" y="361503"/>
                </a:cubicBezTo>
                <a:close/>
                <a:moveTo>
                  <a:pt x="1214164" y="340196"/>
                </a:moveTo>
                <a:cubicBezTo>
                  <a:pt x="1217555" y="340742"/>
                  <a:pt x="1220733" y="342384"/>
                  <a:pt x="1223478" y="345555"/>
                </a:cubicBezTo>
                <a:cubicBezTo>
                  <a:pt x="1217138" y="356877"/>
                  <a:pt x="1197437" y="344196"/>
                  <a:pt x="1183737" y="353141"/>
                </a:cubicBezTo>
                <a:cubicBezTo>
                  <a:pt x="1191889" y="346772"/>
                  <a:pt x="1203990" y="338556"/>
                  <a:pt x="1214164" y="340196"/>
                </a:cubicBezTo>
                <a:close/>
                <a:moveTo>
                  <a:pt x="1421618" y="309889"/>
                </a:moveTo>
                <a:cubicBezTo>
                  <a:pt x="1425580" y="310908"/>
                  <a:pt x="1427732" y="317589"/>
                  <a:pt x="1432034" y="317928"/>
                </a:cubicBezTo>
                <a:cubicBezTo>
                  <a:pt x="1433166" y="329251"/>
                  <a:pt x="1418787" y="322797"/>
                  <a:pt x="1413579" y="326873"/>
                </a:cubicBezTo>
                <a:cubicBezTo>
                  <a:pt x="1412333" y="317022"/>
                  <a:pt x="1425694" y="323363"/>
                  <a:pt x="1421618" y="310116"/>
                </a:cubicBezTo>
                <a:close/>
                <a:moveTo>
                  <a:pt x="2094737" y="193865"/>
                </a:moveTo>
                <a:cubicBezTo>
                  <a:pt x="2078900" y="193327"/>
                  <a:pt x="2056907" y="195365"/>
                  <a:pt x="2059285" y="202215"/>
                </a:cubicBezTo>
                <a:cubicBezTo>
                  <a:pt x="2073664" y="195648"/>
                  <a:pt x="2084307" y="201649"/>
                  <a:pt x="2093365" y="200517"/>
                </a:cubicBezTo>
                <a:lnTo>
                  <a:pt x="2093251" y="200970"/>
                </a:lnTo>
                <a:cubicBezTo>
                  <a:pt x="2120255" y="197516"/>
                  <a:pt x="2110574" y="194403"/>
                  <a:pt x="2094737" y="193865"/>
                </a:cubicBezTo>
                <a:close/>
                <a:moveTo>
                  <a:pt x="3085375" y="188671"/>
                </a:moveTo>
                <a:cubicBezTo>
                  <a:pt x="3093484" y="191515"/>
                  <a:pt x="3100986" y="196950"/>
                  <a:pt x="3103533" y="202668"/>
                </a:cubicBezTo>
                <a:cubicBezTo>
                  <a:pt x="3096060" y="213764"/>
                  <a:pt x="3073982" y="201423"/>
                  <a:pt x="3063565" y="190666"/>
                </a:cubicBezTo>
                <a:lnTo>
                  <a:pt x="3063565" y="190214"/>
                </a:lnTo>
                <a:cubicBezTo>
                  <a:pt x="3068547" y="185571"/>
                  <a:pt x="3077265" y="185826"/>
                  <a:pt x="3085375" y="188671"/>
                </a:cubicBezTo>
                <a:close/>
                <a:moveTo>
                  <a:pt x="3034313" y="185486"/>
                </a:moveTo>
                <a:cubicBezTo>
                  <a:pt x="3037275" y="185586"/>
                  <a:pt x="3040470" y="189477"/>
                  <a:pt x="3038421" y="189067"/>
                </a:cubicBezTo>
                <a:lnTo>
                  <a:pt x="3033721" y="186100"/>
                </a:lnTo>
                <a:close/>
                <a:moveTo>
                  <a:pt x="2210691" y="181722"/>
                </a:moveTo>
                <a:cubicBezTo>
                  <a:pt x="2206644" y="179854"/>
                  <a:pt x="2194076" y="181609"/>
                  <a:pt x="2180093" y="190893"/>
                </a:cubicBezTo>
                <a:cubicBezTo>
                  <a:pt x="2183942" y="190553"/>
                  <a:pt x="2188924" y="188062"/>
                  <a:pt x="2190283" y="193837"/>
                </a:cubicBezTo>
                <a:lnTo>
                  <a:pt x="2190170" y="194289"/>
                </a:lnTo>
                <a:cubicBezTo>
                  <a:pt x="2210267" y="189081"/>
                  <a:pt x="2214739" y="183590"/>
                  <a:pt x="2210691" y="181722"/>
                </a:cubicBezTo>
                <a:close/>
                <a:moveTo>
                  <a:pt x="2309930" y="171815"/>
                </a:moveTo>
                <a:cubicBezTo>
                  <a:pt x="2301721" y="173145"/>
                  <a:pt x="2295239" y="175381"/>
                  <a:pt x="2296032" y="176853"/>
                </a:cubicBezTo>
                <a:lnTo>
                  <a:pt x="2295919" y="177306"/>
                </a:lnTo>
                <a:cubicBezTo>
                  <a:pt x="2299882" y="184666"/>
                  <a:pt x="2323658" y="180816"/>
                  <a:pt x="2334188" y="172211"/>
                </a:cubicBezTo>
                <a:cubicBezTo>
                  <a:pt x="2328074" y="170060"/>
                  <a:pt x="2318139" y="170485"/>
                  <a:pt x="2309930" y="171815"/>
                </a:cubicBezTo>
                <a:close/>
                <a:moveTo>
                  <a:pt x="2197189" y="156926"/>
                </a:moveTo>
                <a:cubicBezTo>
                  <a:pt x="2194925" y="163380"/>
                  <a:pt x="2188500" y="164993"/>
                  <a:pt x="2181268" y="165630"/>
                </a:cubicBezTo>
                <a:lnTo>
                  <a:pt x="2168954" y="167317"/>
                </a:lnTo>
                <a:lnTo>
                  <a:pt x="2163779" y="166534"/>
                </a:lnTo>
                <a:lnTo>
                  <a:pt x="2176343" y="159955"/>
                </a:lnTo>
                <a:cubicBezTo>
                  <a:pt x="2183575" y="159332"/>
                  <a:pt x="2191642" y="159587"/>
                  <a:pt x="2197189" y="156926"/>
                </a:cubicBezTo>
                <a:close/>
                <a:moveTo>
                  <a:pt x="2230477" y="121941"/>
                </a:moveTo>
                <a:cubicBezTo>
                  <a:pt x="2223457" y="134395"/>
                  <a:pt x="2207153" y="136206"/>
                  <a:pt x="2191189" y="138471"/>
                </a:cubicBezTo>
                <a:cubicBezTo>
                  <a:pt x="2200246" y="128847"/>
                  <a:pt x="2216664" y="127149"/>
                  <a:pt x="2230477" y="121941"/>
                </a:cubicBezTo>
                <a:close/>
                <a:moveTo>
                  <a:pt x="2289841" y="121808"/>
                </a:moveTo>
                <a:cubicBezTo>
                  <a:pt x="2298587" y="119499"/>
                  <a:pt x="2310836" y="128734"/>
                  <a:pt x="2318563" y="128734"/>
                </a:cubicBezTo>
                <a:cubicBezTo>
                  <a:pt x="2315935" y="136436"/>
                  <a:pt x="2308699" y="141612"/>
                  <a:pt x="2300561" y="141612"/>
                </a:cubicBezTo>
                <a:cubicBezTo>
                  <a:pt x="2292424" y="141612"/>
                  <a:pt x="2285187" y="136436"/>
                  <a:pt x="2282559" y="128734"/>
                </a:cubicBezTo>
                <a:cubicBezTo>
                  <a:pt x="2284399" y="124629"/>
                  <a:pt x="2286925" y="122577"/>
                  <a:pt x="2289841" y="121808"/>
                </a:cubicBezTo>
                <a:close/>
                <a:moveTo>
                  <a:pt x="2460921" y="105855"/>
                </a:moveTo>
                <a:lnTo>
                  <a:pt x="2459865" y="106089"/>
                </a:lnTo>
                <a:lnTo>
                  <a:pt x="2459865" y="105863"/>
                </a:lnTo>
                <a:close/>
                <a:moveTo>
                  <a:pt x="2552141" y="92729"/>
                </a:moveTo>
                <a:cubicBezTo>
                  <a:pt x="2539347" y="99636"/>
                  <a:pt x="2526241" y="103598"/>
                  <a:pt x="2511352" y="105495"/>
                </a:cubicBezTo>
                <a:lnTo>
                  <a:pt x="2460921" y="105855"/>
                </a:lnTo>
                <a:lnTo>
                  <a:pt x="2503413" y="96437"/>
                </a:lnTo>
                <a:cubicBezTo>
                  <a:pt x="2519958" y="95560"/>
                  <a:pt x="2537366" y="95673"/>
                  <a:pt x="2552141" y="92729"/>
                </a:cubicBezTo>
                <a:close/>
                <a:moveTo>
                  <a:pt x="2341548" y="80727"/>
                </a:moveTo>
                <a:cubicBezTo>
                  <a:pt x="2326789" y="89182"/>
                  <a:pt x="2311289" y="96269"/>
                  <a:pt x="2295240" y="101900"/>
                </a:cubicBezTo>
                <a:cubicBezTo>
                  <a:pt x="2278823" y="107901"/>
                  <a:pt x="2262519" y="113788"/>
                  <a:pt x="2245875" y="119223"/>
                </a:cubicBezTo>
                <a:cubicBezTo>
                  <a:pt x="2259180" y="109134"/>
                  <a:pt x="2273959" y="101152"/>
                  <a:pt x="2289692" y="95560"/>
                </a:cubicBezTo>
                <a:cubicBezTo>
                  <a:pt x="2306222" y="90578"/>
                  <a:pt x="2323885" y="85370"/>
                  <a:pt x="2341548" y="80727"/>
                </a:cubicBezTo>
                <a:close/>
                <a:moveTo>
                  <a:pt x="2970157" y="66235"/>
                </a:moveTo>
                <a:cubicBezTo>
                  <a:pt x="2961099" y="81860"/>
                  <a:pt x="2941738" y="81973"/>
                  <a:pt x="2927586" y="90125"/>
                </a:cubicBezTo>
                <a:cubicBezTo>
                  <a:pt x="2948192" y="94767"/>
                  <a:pt x="2990198" y="88653"/>
                  <a:pt x="3018729" y="88993"/>
                </a:cubicBezTo>
                <a:cubicBezTo>
                  <a:pt x="3007282" y="94181"/>
                  <a:pt x="2995025" y="97360"/>
                  <a:pt x="2982498" y="98390"/>
                </a:cubicBezTo>
                <a:cubicBezTo>
                  <a:pt x="2969251" y="99862"/>
                  <a:pt x="2955212" y="99522"/>
                  <a:pt x="2941172" y="100088"/>
                </a:cubicBezTo>
                <a:cubicBezTo>
                  <a:pt x="2950509" y="115865"/>
                  <a:pt x="2965544" y="127455"/>
                  <a:pt x="2983178" y="132470"/>
                </a:cubicBezTo>
                <a:cubicBezTo>
                  <a:pt x="2999255" y="138471"/>
                  <a:pt x="3015446" y="142547"/>
                  <a:pt x="3025636" y="154095"/>
                </a:cubicBezTo>
                <a:cubicBezTo>
                  <a:pt x="3020201" y="147981"/>
                  <a:pt x="3021107" y="176740"/>
                  <a:pt x="3030731" y="184213"/>
                </a:cubicBezTo>
                <a:lnTo>
                  <a:pt x="3033721" y="186100"/>
                </a:lnTo>
                <a:lnTo>
                  <a:pt x="3030731" y="189195"/>
                </a:lnTo>
                <a:cubicBezTo>
                  <a:pt x="3031863" y="185232"/>
                  <a:pt x="3044544" y="215462"/>
                  <a:pt x="3032656" y="214217"/>
                </a:cubicBezTo>
                <a:cubicBezTo>
                  <a:pt x="3060280" y="223759"/>
                  <a:pt x="3086426" y="237137"/>
                  <a:pt x="3110326" y="253958"/>
                </a:cubicBezTo>
                <a:cubicBezTo>
                  <a:pt x="3084738" y="255769"/>
                  <a:pt x="3023938" y="202894"/>
                  <a:pt x="3006501" y="262223"/>
                </a:cubicBezTo>
                <a:cubicBezTo>
                  <a:pt x="3020088" y="296189"/>
                  <a:pt x="3034807" y="328005"/>
                  <a:pt x="3074435" y="326307"/>
                </a:cubicBezTo>
                <a:cubicBezTo>
                  <a:pt x="3075454" y="335138"/>
                  <a:pt x="3074435" y="346913"/>
                  <a:pt x="3078850" y="351329"/>
                </a:cubicBezTo>
                <a:cubicBezTo>
                  <a:pt x="3077718" y="359481"/>
                  <a:pt x="3065943" y="345328"/>
                  <a:pt x="3056206" y="349970"/>
                </a:cubicBezTo>
                <a:cubicBezTo>
                  <a:pt x="3052696" y="352914"/>
                  <a:pt x="3052017" y="361293"/>
                  <a:pt x="3045903" y="359255"/>
                </a:cubicBezTo>
                <a:cubicBezTo>
                  <a:pt x="3047148" y="374086"/>
                  <a:pt x="3054847" y="379974"/>
                  <a:pt x="3059602" y="389938"/>
                </a:cubicBezTo>
                <a:cubicBezTo>
                  <a:pt x="3052243" y="397071"/>
                  <a:pt x="3034467" y="356764"/>
                  <a:pt x="3030504" y="398090"/>
                </a:cubicBezTo>
                <a:cubicBezTo>
                  <a:pt x="3030504" y="412243"/>
                  <a:pt x="3043071" y="407940"/>
                  <a:pt x="3051790" y="409412"/>
                </a:cubicBezTo>
                <a:cubicBezTo>
                  <a:pt x="3050545" y="420734"/>
                  <a:pt x="3043185" y="419602"/>
                  <a:pt x="3035486" y="418357"/>
                </a:cubicBezTo>
                <a:cubicBezTo>
                  <a:pt x="3036505" y="441680"/>
                  <a:pt x="3043525" y="453002"/>
                  <a:pt x="3032542" y="462966"/>
                </a:cubicBezTo>
                <a:lnTo>
                  <a:pt x="3036884" y="470621"/>
                </a:lnTo>
                <a:lnTo>
                  <a:pt x="3091305" y="483530"/>
                </a:lnTo>
                <a:cubicBezTo>
                  <a:pt x="3115790" y="487790"/>
                  <a:pt x="3140840" y="489177"/>
                  <a:pt x="3166598" y="483346"/>
                </a:cubicBezTo>
                <a:lnTo>
                  <a:pt x="3169713" y="485933"/>
                </a:lnTo>
                <a:lnTo>
                  <a:pt x="3168522" y="487988"/>
                </a:lnTo>
                <a:lnTo>
                  <a:pt x="3172569" y="488305"/>
                </a:lnTo>
                <a:lnTo>
                  <a:pt x="3177971" y="492793"/>
                </a:lnTo>
                <a:cubicBezTo>
                  <a:pt x="3182190" y="494859"/>
                  <a:pt x="3186786" y="495999"/>
                  <a:pt x="3191605" y="496678"/>
                </a:cubicBezTo>
                <a:lnTo>
                  <a:pt x="3191894" y="496700"/>
                </a:lnTo>
                <a:lnTo>
                  <a:pt x="3188330" y="495250"/>
                </a:lnTo>
                <a:lnTo>
                  <a:pt x="3188330" y="494797"/>
                </a:lnTo>
                <a:cubicBezTo>
                  <a:pt x="3194557" y="491712"/>
                  <a:pt x="3201740" y="491026"/>
                  <a:pt x="3209430" y="491655"/>
                </a:cubicBezTo>
                <a:lnTo>
                  <a:pt x="3244590" y="499419"/>
                </a:lnTo>
                <a:lnTo>
                  <a:pt x="3277423" y="500069"/>
                </a:lnTo>
                <a:cubicBezTo>
                  <a:pt x="3332497" y="494874"/>
                  <a:pt x="3386758" y="474090"/>
                  <a:pt x="3443312" y="467382"/>
                </a:cubicBezTo>
                <a:cubicBezTo>
                  <a:pt x="3442633" y="473496"/>
                  <a:pt x="3441501" y="477458"/>
                  <a:pt x="3439237" y="477232"/>
                </a:cubicBezTo>
                <a:cubicBezTo>
                  <a:pt x="3443341" y="481195"/>
                  <a:pt x="3447410" y="482200"/>
                  <a:pt x="3451433" y="481343"/>
                </a:cubicBezTo>
                <a:lnTo>
                  <a:pt x="3455872" y="478716"/>
                </a:lnTo>
                <a:lnTo>
                  <a:pt x="3455988" y="477701"/>
                </a:lnTo>
                <a:lnTo>
                  <a:pt x="3455988" y="477248"/>
                </a:lnTo>
                <a:lnTo>
                  <a:pt x="3456580" y="478297"/>
                </a:lnTo>
                <a:lnTo>
                  <a:pt x="3463354" y="474288"/>
                </a:lnTo>
                <a:cubicBezTo>
                  <a:pt x="3471194" y="467325"/>
                  <a:pt x="3478808" y="457305"/>
                  <a:pt x="3486111" y="453002"/>
                </a:cubicBezTo>
                <a:cubicBezTo>
                  <a:pt x="3482828" y="469306"/>
                  <a:pt x="3475582" y="469533"/>
                  <a:pt x="3470260" y="477685"/>
                </a:cubicBezTo>
                <a:cubicBezTo>
                  <a:pt x="3478072" y="483006"/>
                  <a:pt x="3493471" y="474401"/>
                  <a:pt x="3504227" y="473156"/>
                </a:cubicBezTo>
                <a:cubicBezTo>
                  <a:pt x="3497351" y="482456"/>
                  <a:pt x="3486216" y="487618"/>
                  <a:pt x="3474675" y="486856"/>
                </a:cubicBezTo>
                <a:cubicBezTo>
                  <a:pt x="3476515" y="496168"/>
                  <a:pt x="3478928" y="502579"/>
                  <a:pt x="3481634" y="507302"/>
                </a:cubicBezTo>
                <a:lnTo>
                  <a:pt x="3487432" y="514153"/>
                </a:lnTo>
                <a:lnTo>
                  <a:pt x="3493184" y="512966"/>
                </a:lnTo>
                <a:cubicBezTo>
                  <a:pt x="3501964" y="509686"/>
                  <a:pt x="3510392" y="504506"/>
                  <a:pt x="3518374" y="495929"/>
                </a:cubicBezTo>
                <a:cubicBezTo>
                  <a:pt x="3515770" y="504195"/>
                  <a:pt x="3513505" y="513139"/>
                  <a:pt x="3508750" y="515857"/>
                </a:cubicBezTo>
                <a:cubicBezTo>
                  <a:pt x="3559360" y="528651"/>
                  <a:pt x="3594459" y="504534"/>
                  <a:pt x="3633294" y="510195"/>
                </a:cubicBezTo>
                <a:cubicBezTo>
                  <a:pt x="3633294" y="498873"/>
                  <a:pt x="3628312" y="499553"/>
                  <a:pt x="3623444" y="500345"/>
                </a:cubicBezTo>
                <a:cubicBezTo>
                  <a:pt x="3619254" y="488570"/>
                  <a:pt x="3642464" y="504761"/>
                  <a:pt x="3643710" y="491401"/>
                </a:cubicBezTo>
                <a:cubicBezTo>
                  <a:pt x="3639521" y="534652"/>
                  <a:pt x="3704057" y="498081"/>
                  <a:pt x="3720022" y="520952"/>
                </a:cubicBezTo>
                <a:cubicBezTo>
                  <a:pt x="3711417" y="501817"/>
                  <a:pt x="3727947" y="520160"/>
                  <a:pt x="3733721" y="510988"/>
                </a:cubicBezTo>
                <a:cubicBezTo>
                  <a:pt x="3728626" y="523669"/>
                  <a:pt x="3736439" y="520839"/>
                  <a:pt x="3741534" y="520952"/>
                </a:cubicBezTo>
                <a:cubicBezTo>
                  <a:pt x="3727155" y="491740"/>
                  <a:pt x="3780595" y="524575"/>
                  <a:pt x="3804032" y="515857"/>
                </a:cubicBezTo>
                <a:cubicBezTo>
                  <a:pt x="3757611" y="497175"/>
                  <a:pt x="3734174" y="493778"/>
                  <a:pt x="3690810" y="501138"/>
                </a:cubicBezTo>
                <a:cubicBezTo>
                  <a:pt x="3690810" y="483815"/>
                  <a:pt x="3702132" y="499100"/>
                  <a:pt x="3710284" y="486192"/>
                </a:cubicBezTo>
                <a:cubicBezTo>
                  <a:pt x="3708473" y="477474"/>
                  <a:pt x="3703378" y="477248"/>
                  <a:pt x="3700434" y="471361"/>
                </a:cubicBezTo>
                <a:cubicBezTo>
                  <a:pt x="3711190" y="454037"/>
                  <a:pt x="3714700" y="498081"/>
                  <a:pt x="3727947" y="491061"/>
                </a:cubicBezTo>
                <a:cubicBezTo>
                  <a:pt x="3726588" y="484494"/>
                  <a:pt x="3723645" y="481890"/>
                  <a:pt x="3720022" y="481210"/>
                </a:cubicBezTo>
                <a:cubicBezTo>
                  <a:pt x="3721266" y="476229"/>
                  <a:pt x="3724550" y="476003"/>
                  <a:pt x="3723871" y="466265"/>
                </a:cubicBezTo>
                <a:cubicBezTo>
                  <a:pt x="3795314" y="477587"/>
                  <a:pt x="3869362" y="493325"/>
                  <a:pt x="3946806" y="480984"/>
                </a:cubicBezTo>
                <a:lnTo>
                  <a:pt x="3952100" y="483808"/>
                </a:lnTo>
                <a:lnTo>
                  <a:pt x="3950655" y="485513"/>
                </a:lnTo>
                <a:lnTo>
                  <a:pt x="3950655" y="485966"/>
                </a:lnTo>
                <a:lnTo>
                  <a:pt x="3956636" y="486228"/>
                </a:lnTo>
                <a:lnTo>
                  <a:pt x="3964199" y="490264"/>
                </a:lnTo>
                <a:cubicBezTo>
                  <a:pt x="3983475" y="496297"/>
                  <a:pt x="4007719" y="494005"/>
                  <a:pt x="4030816" y="496043"/>
                </a:cubicBezTo>
                <a:cubicBezTo>
                  <a:pt x="4144038" y="506346"/>
                  <a:pt x="4251373" y="472379"/>
                  <a:pt x="4365388" y="463208"/>
                </a:cubicBezTo>
                <a:cubicBezTo>
                  <a:pt x="4364482" y="469322"/>
                  <a:pt x="4362783" y="473398"/>
                  <a:pt x="4359387" y="473059"/>
                </a:cubicBezTo>
                <a:cubicBezTo>
                  <a:pt x="4384296" y="488910"/>
                  <a:pt x="4407959" y="457434"/>
                  <a:pt x="4430037" y="448829"/>
                </a:cubicBezTo>
                <a:cubicBezTo>
                  <a:pt x="4425282" y="465133"/>
                  <a:pt x="4414299" y="465359"/>
                  <a:pt x="4406374" y="473512"/>
                </a:cubicBezTo>
                <a:cubicBezTo>
                  <a:pt x="4417696" y="478833"/>
                  <a:pt x="4441473" y="470228"/>
                  <a:pt x="4457210" y="468982"/>
                </a:cubicBezTo>
                <a:cubicBezTo>
                  <a:pt x="4445202" y="479133"/>
                  <a:pt x="4429773" y="484317"/>
                  <a:pt x="4414072" y="483475"/>
                </a:cubicBezTo>
                <a:cubicBezTo>
                  <a:pt x="4425395" y="520725"/>
                  <a:pt x="4450417" y="511667"/>
                  <a:pt x="4462418" y="533633"/>
                </a:cubicBezTo>
                <a:cubicBezTo>
                  <a:pt x="4459248" y="527745"/>
                  <a:pt x="4460267" y="556277"/>
                  <a:pt x="4466042" y="563410"/>
                </a:cubicBezTo>
                <a:lnTo>
                  <a:pt x="4467733" y="565064"/>
                </a:lnTo>
                <a:lnTo>
                  <a:pt x="4466042" y="568392"/>
                </a:lnTo>
                <a:cubicBezTo>
                  <a:pt x="4466608" y="564429"/>
                  <a:pt x="4474647" y="593754"/>
                  <a:pt x="4467740" y="593188"/>
                </a:cubicBezTo>
                <a:cubicBezTo>
                  <a:pt x="4485147" y="602132"/>
                  <a:pt x="4500856" y="614049"/>
                  <a:pt x="4514161" y="628399"/>
                </a:cubicBezTo>
                <a:cubicBezTo>
                  <a:pt x="4499103" y="631796"/>
                  <a:pt x="4462532" y="582544"/>
                  <a:pt x="4453587" y="642665"/>
                </a:cubicBezTo>
                <a:cubicBezTo>
                  <a:pt x="4462305" y="675953"/>
                  <a:pt x="4472042" y="706749"/>
                  <a:pt x="4495819" y="702787"/>
                </a:cubicBezTo>
                <a:cubicBezTo>
                  <a:pt x="4495799" y="711185"/>
                  <a:pt x="4497020" y="719541"/>
                  <a:pt x="4499443" y="727582"/>
                </a:cubicBezTo>
                <a:cubicBezTo>
                  <a:pt x="4499443" y="735735"/>
                  <a:pt x="4491404" y="722260"/>
                  <a:pt x="4485855" y="727582"/>
                </a:cubicBezTo>
                <a:cubicBezTo>
                  <a:pt x="4483817" y="730753"/>
                  <a:pt x="4483704" y="738905"/>
                  <a:pt x="4479855" y="737433"/>
                </a:cubicBezTo>
                <a:cubicBezTo>
                  <a:pt x="4481327" y="747844"/>
                  <a:pt x="4484502" y="757943"/>
                  <a:pt x="4489252" y="767324"/>
                </a:cubicBezTo>
                <a:cubicBezTo>
                  <a:pt x="4484950" y="774909"/>
                  <a:pt x="4472835" y="735735"/>
                  <a:pt x="4471703" y="777174"/>
                </a:cubicBezTo>
                <a:cubicBezTo>
                  <a:pt x="4471703" y="791326"/>
                  <a:pt x="4479741" y="786232"/>
                  <a:pt x="4485176" y="787137"/>
                </a:cubicBezTo>
                <a:cubicBezTo>
                  <a:pt x="4485176" y="798459"/>
                  <a:pt x="4480194" y="797780"/>
                  <a:pt x="4475326" y="796988"/>
                </a:cubicBezTo>
                <a:cubicBezTo>
                  <a:pt x="4476684" y="819632"/>
                  <a:pt x="4481441" y="830954"/>
                  <a:pt x="4475326" y="841597"/>
                </a:cubicBezTo>
                <a:cubicBezTo>
                  <a:pt x="4485290" y="869563"/>
                  <a:pt x="4487554" y="863562"/>
                  <a:pt x="4497970" y="881564"/>
                </a:cubicBezTo>
                <a:cubicBezTo>
                  <a:pt x="4494914" y="891868"/>
                  <a:pt x="4484950" y="878960"/>
                  <a:pt x="4480534" y="876470"/>
                </a:cubicBezTo>
                <a:cubicBezTo>
                  <a:pt x="4478496" y="881224"/>
                  <a:pt x="4476571" y="886206"/>
                  <a:pt x="4474533" y="891301"/>
                </a:cubicBezTo>
                <a:cubicBezTo>
                  <a:pt x="4478043" y="906813"/>
                  <a:pt x="4490158" y="886546"/>
                  <a:pt x="4491969" y="896510"/>
                </a:cubicBezTo>
                <a:cubicBezTo>
                  <a:pt x="4491969" y="903529"/>
                  <a:pt x="4491969" y="910550"/>
                  <a:pt x="4493782" y="911342"/>
                </a:cubicBezTo>
                <a:cubicBezTo>
                  <a:pt x="4489026" y="921192"/>
                  <a:pt x="4481326" y="897302"/>
                  <a:pt x="4472495" y="901152"/>
                </a:cubicBezTo>
                <a:cubicBezTo>
                  <a:pt x="4472495" y="907832"/>
                  <a:pt x="4480534" y="910550"/>
                  <a:pt x="4472495" y="911115"/>
                </a:cubicBezTo>
                <a:cubicBezTo>
                  <a:pt x="4474986" y="920853"/>
                  <a:pt x="4483817" y="913946"/>
                  <a:pt x="4487893" y="921192"/>
                </a:cubicBezTo>
                <a:cubicBezTo>
                  <a:pt x="4481974" y="926692"/>
                  <a:pt x="4474421" y="930111"/>
                  <a:pt x="4466381" y="930930"/>
                </a:cubicBezTo>
                <a:cubicBezTo>
                  <a:pt x="4464909" y="944176"/>
                  <a:pt x="4470344" y="940553"/>
                  <a:pt x="4472042" y="945875"/>
                </a:cubicBezTo>
                <a:cubicBezTo>
                  <a:pt x="4476345" y="946780"/>
                  <a:pt x="4478270" y="941912"/>
                  <a:pt x="4478043" y="931042"/>
                </a:cubicBezTo>
                <a:cubicBezTo>
                  <a:pt x="4484836" y="945195"/>
                  <a:pt x="4486082" y="963197"/>
                  <a:pt x="4493215" y="965915"/>
                </a:cubicBezTo>
                <a:cubicBezTo>
                  <a:pt x="4496498" y="979275"/>
                  <a:pt x="4484497" y="975425"/>
                  <a:pt x="4491064" y="980860"/>
                </a:cubicBezTo>
                <a:cubicBezTo>
                  <a:pt x="4485176" y="1003505"/>
                  <a:pt x="4457097" y="977237"/>
                  <a:pt x="4450304" y="995239"/>
                </a:cubicBezTo>
                <a:cubicBezTo>
                  <a:pt x="4460267" y="1006562"/>
                  <a:pt x="4472948" y="984823"/>
                  <a:pt x="4484950" y="1005543"/>
                </a:cubicBezTo>
                <a:cubicBezTo>
                  <a:pt x="4478609" y="1021959"/>
                  <a:pt x="4464456" y="1005543"/>
                  <a:pt x="4448152" y="1010185"/>
                </a:cubicBezTo>
                <a:cubicBezTo>
                  <a:pt x="4456551" y="1023605"/>
                  <a:pt x="4461094" y="1039078"/>
                  <a:pt x="4461286" y="1054907"/>
                </a:cubicBezTo>
                <a:cubicBezTo>
                  <a:pt x="4460607" y="1061701"/>
                  <a:pt x="4456418" y="1059097"/>
                  <a:pt x="4453474" y="1059776"/>
                </a:cubicBezTo>
                <a:cubicBezTo>
                  <a:pt x="4456304" y="1088308"/>
                  <a:pt x="4471250" y="1086270"/>
                  <a:pt x="4486082" y="1085024"/>
                </a:cubicBezTo>
                <a:cubicBezTo>
                  <a:pt x="4486082" y="1092044"/>
                  <a:pt x="4486082" y="1099064"/>
                  <a:pt x="4487893" y="1099857"/>
                </a:cubicBezTo>
                <a:cubicBezTo>
                  <a:pt x="4483931" y="1104952"/>
                  <a:pt x="4478949" y="1102008"/>
                  <a:pt x="4470457" y="1104612"/>
                </a:cubicBezTo>
                <a:cubicBezTo>
                  <a:pt x="4470457" y="1115934"/>
                  <a:pt x="4478609" y="1106763"/>
                  <a:pt x="4481779" y="1109707"/>
                </a:cubicBezTo>
                <a:cubicBezTo>
                  <a:pt x="4480760" y="1121029"/>
                  <a:pt x="4472156" y="1111745"/>
                  <a:pt x="4468193" y="1114575"/>
                </a:cubicBezTo>
                <a:lnTo>
                  <a:pt x="4468193" y="1099517"/>
                </a:lnTo>
                <a:lnTo>
                  <a:pt x="4452681" y="1099517"/>
                </a:lnTo>
                <a:cubicBezTo>
                  <a:pt x="4452681" y="1113670"/>
                  <a:pt x="4460720" y="1108688"/>
                  <a:pt x="4466155" y="1109593"/>
                </a:cubicBezTo>
                <a:cubicBezTo>
                  <a:pt x="4463324" y="1144579"/>
                  <a:pt x="4474194" y="1158392"/>
                  <a:pt x="4483138" y="1149448"/>
                </a:cubicBezTo>
                <a:cubicBezTo>
                  <a:pt x="4485176" y="1154090"/>
                  <a:pt x="4483138" y="1167790"/>
                  <a:pt x="4488799" y="1164393"/>
                </a:cubicBezTo>
                <a:cubicBezTo>
                  <a:pt x="4485969" y="1171753"/>
                  <a:pt x="4482459" y="1175036"/>
                  <a:pt x="4490611" y="1174357"/>
                </a:cubicBezTo>
                <a:cubicBezTo>
                  <a:pt x="4490611" y="1179112"/>
                  <a:pt x="4488120" y="1178206"/>
                  <a:pt x="4486648" y="1179339"/>
                </a:cubicBezTo>
                <a:cubicBezTo>
                  <a:pt x="4487327" y="1190661"/>
                  <a:pt x="4496951" y="1179339"/>
                  <a:pt x="4497970" y="1189302"/>
                </a:cubicBezTo>
                <a:cubicBezTo>
                  <a:pt x="4485402" y="1183981"/>
                  <a:pt x="4469665" y="1193152"/>
                  <a:pt x="4457437" y="1198926"/>
                </a:cubicBezTo>
                <a:cubicBezTo>
                  <a:pt x="4461513" y="1212739"/>
                  <a:pt x="4471136" y="1198247"/>
                  <a:pt x="4476684" y="1198926"/>
                </a:cubicBezTo>
                <a:cubicBezTo>
                  <a:pt x="4476684" y="1208324"/>
                  <a:pt x="4470231" y="1202322"/>
                  <a:pt x="4470684" y="1213758"/>
                </a:cubicBezTo>
                <a:cubicBezTo>
                  <a:pt x="4475552" y="1239120"/>
                  <a:pt x="4497630" y="1211947"/>
                  <a:pt x="4503406" y="1224061"/>
                </a:cubicBezTo>
                <a:cubicBezTo>
                  <a:pt x="4525031" y="1228703"/>
                  <a:pt x="4497970" y="1225420"/>
                  <a:pt x="4493669" y="1233911"/>
                </a:cubicBezTo>
                <a:cubicBezTo>
                  <a:pt x="4491432" y="1230828"/>
                  <a:pt x="4487853" y="1229003"/>
                  <a:pt x="4484045" y="1229003"/>
                </a:cubicBezTo>
                <a:cubicBezTo>
                  <a:pt x="4480235" y="1229003"/>
                  <a:pt x="4476657" y="1230828"/>
                  <a:pt x="4474421" y="1233911"/>
                </a:cubicBezTo>
                <a:cubicBezTo>
                  <a:pt x="4474421" y="1242630"/>
                  <a:pt x="4477591" y="1245234"/>
                  <a:pt x="4482007" y="1243875"/>
                </a:cubicBezTo>
                <a:cubicBezTo>
                  <a:pt x="4480308" y="1259726"/>
                  <a:pt x="4467741" y="1238553"/>
                  <a:pt x="4468420" y="1248744"/>
                </a:cubicBezTo>
                <a:cubicBezTo>
                  <a:pt x="4467061" y="1244102"/>
                  <a:pt x="4468420" y="1228703"/>
                  <a:pt x="4458909" y="1233685"/>
                </a:cubicBezTo>
                <a:cubicBezTo>
                  <a:pt x="4463099" y="1252933"/>
                  <a:pt x="4453248" y="1292108"/>
                  <a:pt x="4440907" y="1297995"/>
                </a:cubicBezTo>
                <a:cubicBezTo>
                  <a:pt x="4442492" y="1305466"/>
                  <a:pt x="4447021" y="1305352"/>
                  <a:pt x="4450531" y="1308070"/>
                </a:cubicBezTo>
                <a:cubicBezTo>
                  <a:pt x="4451663" y="1321430"/>
                  <a:pt x="4446455" y="1317580"/>
                  <a:pt x="4444530" y="1322789"/>
                </a:cubicBezTo>
                <a:cubicBezTo>
                  <a:pt x="4452116" y="1350302"/>
                  <a:pt x="4473742" y="1313051"/>
                  <a:pt x="4478497" y="1343055"/>
                </a:cubicBezTo>
                <a:cubicBezTo>
                  <a:pt x="4475213" y="1360944"/>
                  <a:pt x="4444530" y="1346112"/>
                  <a:pt x="4445549" y="1372606"/>
                </a:cubicBezTo>
                <a:cubicBezTo>
                  <a:pt x="4434227" y="1383929"/>
                  <a:pt x="4415545" y="1358001"/>
                  <a:pt x="4401166" y="1382004"/>
                </a:cubicBezTo>
                <a:cubicBezTo>
                  <a:pt x="4426754" y="1390609"/>
                  <a:pt x="4456985" y="1387552"/>
                  <a:pt x="4475893" y="1412574"/>
                </a:cubicBezTo>
                <a:cubicBezTo>
                  <a:pt x="4474421" y="1421405"/>
                  <a:pt x="4472383" y="1413253"/>
                  <a:pt x="4470118" y="1412574"/>
                </a:cubicBezTo>
                <a:cubicBezTo>
                  <a:pt x="4467853" y="1411894"/>
                  <a:pt x="4468420" y="1421631"/>
                  <a:pt x="4468080" y="1427406"/>
                </a:cubicBezTo>
                <a:cubicBezTo>
                  <a:pt x="4453248" y="1425141"/>
                  <a:pt x="4446455" y="1427406"/>
                  <a:pt x="4437397" y="1417329"/>
                </a:cubicBezTo>
                <a:cubicBezTo>
                  <a:pt x="4426868" y="1436916"/>
                  <a:pt x="4409205" y="1437256"/>
                  <a:pt x="4391089" y="1436690"/>
                </a:cubicBezTo>
                <a:cubicBezTo>
                  <a:pt x="4397090" y="1425368"/>
                  <a:pt x="4418942" y="1422311"/>
                  <a:pt x="4431510" y="1422198"/>
                </a:cubicBezTo>
                <a:cubicBezTo>
                  <a:pt x="4405129" y="1406686"/>
                  <a:pt x="4386221" y="1430010"/>
                  <a:pt x="4358481" y="1421518"/>
                </a:cubicBezTo>
                <a:cubicBezTo>
                  <a:pt x="4358481" y="1426274"/>
                  <a:pt x="4360859" y="1425368"/>
                  <a:pt x="4362331" y="1426387"/>
                </a:cubicBezTo>
                <a:cubicBezTo>
                  <a:pt x="4359387" y="1433973"/>
                  <a:pt x="4353613" y="1433859"/>
                  <a:pt x="4354405" y="1451296"/>
                </a:cubicBezTo>
                <a:cubicBezTo>
                  <a:pt x="4338696" y="1462901"/>
                  <a:pt x="4320729" y="1470275"/>
                  <a:pt x="4301629" y="1474933"/>
                </a:cubicBezTo>
                <a:lnTo>
                  <a:pt x="4258734" y="1480221"/>
                </a:lnTo>
                <a:lnTo>
                  <a:pt x="4260012" y="1483434"/>
                </a:lnTo>
                <a:cubicBezTo>
                  <a:pt x="4260012" y="1491586"/>
                  <a:pt x="4248156" y="1478679"/>
                  <a:pt x="4240094" y="1484113"/>
                </a:cubicBezTo>
                <a:cubicBezTo>
                  <a:pt x="4237248" y="1487397"/>
                  <a:pt x="4237485" y="1495435"/>
                  <a:pt x="4231794" y="1494303"/>
                </a:cubicBezTo>
                <a:cubicBezTo>
                  <a:pt x="4234714" y="1504983"/>
                  <a:pt x="4239922" y="1514968"/>
                  <a:pt x="4247089" y="1523628"/>
                </a:cubicBezTo>
                <a:cubicBezTo>
                  <a:pt x="4241161" y="1531440"/>
                  <a:pt x="4221361" y="1492945"/>
                  <a:pt x="4221835" y="1534384"/>
                </a:cubicBezTo>
                <a:cubicBezTo>
                  <a:pt x="4222784" y="1548537"/>
                  <a:pt x="4233692" y="1543102"/>
                  <a:pt x="4242109" y="1543555"/>
                </a:cubicBezTo>
                <a:cubicBezTo>
                  <a:pt x="4242109" y="1554877"/>
                  <a:pt x="4235351" y="1554877"/>
                  <a:pt x="4228238" y="1553971"/>
                </a:cubicBezTo>
                <a:cubicBezTo>
                  <a:pt x="4231320" y="1576616"/>
                  <a:pt x="4238908" y="1587938"/>
                  <a:pt x="4229779" y="1599260"/>
                </a:cubicBezTo>
                <a:cubicBezTo>
                  <a:pt x="4245785" y="1626433"/>
                  <a:pt x="4248866" y="1620319"/>
                  <a:pt x="4265347" y="1637756"/>
                </a:cubicBezTo>
                <a:cubicBezTo>
                  <a:pt x="4261435" y="1648172"/>
                  <a:pt x="4246140" y="1635944"/>
                  <a:pt x="4239620" y="1633680"/>
                </a:cubicBezTo>
                <a:cubicBezTo>
                  <a:pt x="4236892" y="1638548"/>
                  <a:pt x="4234166" y="1643643"/>
                  <a:pt x="4231557" y="1648851"/>
                </a:cubicBezTo>
                <a:cubicBezTo>
                  <a:pt x="4237485" y="1664023"/>
                  <a:pt x="4254084" y="1643190"/>
                  <a:pt x="4257404" y="1652927"/>
                </a:cubicBezTo>
                <a:cubicBezTo>
                  <a:pt x="4257404" y="1660060"/>
                  <a:pt x="4257404" y="1667080"/>
                  <a:pt x="4260722" y="1667759"/>
                </a:cubicBezTo>
                <a:cubicBezTo>
                  <a:pt x="4254320" y="1677836"/>
                  <a:pt x="4241753" y="1654399"/>
                  <a:pt x="4229185" y="1658815"/>
                </a:cubicBezTo>
                <a:cubicBezTo>
                  <a:pt x="4229896" y="1665495"/>
                  <a:pt x="4241041" y="1667759"/>
                  <a:pt x="4229185" y="1668778"/>
                </a:cubicBezTo>
                <a:cubicBezTo>
                  <a:pt x="4233336" y="1678289"/>
                  <a:pt x="4246614" y="1670816"/>
                  <a:pt x="4252186" y="1677949"/>
                </a:cubicBezTo>
                <a:cubicBezTo>
                  <a:pt x="4243064" y="1684125"/>
                  <a:pt x="4232466" y="1688018"/>
                  <a:pt x="4221360" y="1689272"/>
                </a:cubicBezTo>
                <a:cubicBezTo>
                  <a:pt x="4219819" y="1702632"/>
                  <a:pt x="4227525" y="1698669"/>
                  <a:pt x="4230372" y="1703764"/>
                </a:cubicBezTo>
                <a:cubicBezTo>
                  <a:pt x="4236656" y="1704557"/>
                  <a:pt x="4239264" y="1699462"/>
                  <a:pt x="4238315" y="1688706"/>
                </a:cubicBezTo>
                <a:cubicBezTo>
                  <a:pt x="4248986" y="1702405"/>
                  <a:pt x="4251713" y="1720295"/>
                  <a:pt x="4262028" y="1722672"/>
                </a:cubicBezTo>
                <a:cubicBezTo>
                  <a:pt x="4267600" y="1735806"/>
                  <a:pt x="4250172" y="1732636"/>
                  <a:pt x="4259656" y="1737618"/>
                </a:cubicBezTo>
                <a:cubicBezTo>
                  <a:pt x="4252186" y="1760262"/>
                  <a:pt x="4210098" y="1736032"/>
                  <a:pt x="4200376" y="1754488"/>
                </a:cubicBezTo>
                <a:cubicBezTo>
                  <a:pt x="4215670" y="1765810"/>
                  <a:pt x="4233454" y="1743165"/>
                  <a:pt x="4251712" y="1762640"/>
                </a:cubicBezTo>
                <a:cubicBezTo>
                  <a:pt x="4243294" y="1779397"/>
                  <a:pt x="4221716" y="1763432"/>
                  <a:pt x="4198123" y="1769433"/>
                </a:cubicBezTo>
                <a:cubicBezTo>
                  <a:pt x="4210477" y="1781201"/>
                  <a:pt x="4218078" y="1796761"/>
                  <a:pt x="4219582" y="1813363"/>
                </a:cubicBezTo>
                <a:cubicBezTo>
                  <a:pt x="4218871" y="1820156"/>
                  <a:pt x="4212588" y="1817779"/>
                  <a:pt x="4208437" y="1818685"/>
                </a:cubicBezTo>
                <a:cubicBezTo>
                  <a:pt x="4214009" y="1847103"/>
                  <a:pt x="4235824" y="1844160"/>
                  <a:pt x="4257404" y="1842008"/>
                </a:cubicBezTo>
                <a:cubicBezTo>
                  <a:pt x="4257404" y="1849028"/>
                  <a:pt x="4257404" y="1856048"/>
                  <a:pt x="4260722" y="1856727"/>
                </a:cubicBezTo>
                <a:cubicBezTo>
                  <a:pt x="4255270" y="1862049"/>
                  <a:pt x="4247800" y="1859445"/>
                  <a:pt x="4235469" y="1862502"/>
                </a:cubicBezTo>
                <a:cubicBezTo>
                  <a:pt x="4236180" y="1873824"/>
                  <a:pt x="4247325" y="1864200"/>
                  <a:pt x="4252542" y="1866917"/>
                </a:cubicBezTo>
                <a:cubicBezTo>
                  <a:pt x="4251712" y="1878239"/>
                  <a:pt x="4238788" y="1869521"/>
                  <a:pt x="4232980" y="1872578"/>
                </a:cubicBezTo>
                <a:lnTo>
                  <a:pt x="4232980" y="1857633"/>
                </a:lnTo>
                <a:lnTo>
                  <a:pt x="4210334" y="1858426"/>
                </a:lnTo>
                <a:cubicBezTo>
                  <a:pt x="4211282" y="1872578"/>
                  <a:pt x="4222190" y="1867144"/>
                  <a:pt x="4230490" y="1867710"/>
                </a:cubicBezTo>
                <a:cubicBezTo>
                  <a:pt x="4228118" y="1902809"/>
                  <a:pt x="4244836" y="1915942"/>
                  <a:pt x="4257285" y="1906545"/>
                </a:cubicBezTo>
                <a:cubicBezTo>
                  <a:pt x="4260486" y="1911074"/>
                  <a:pt x="4258826" y="1924774"/>
                  <a:pt x="4266296" y="1921151"/>
                </a:cubicBezTo>
                <a:cubicBezTo>
                  <a:pt x="4262502" y="1928623"/>
                  <a:pt x="4257641" y="1932473"/>
                  <a:pt x="4269497" y="1931001"/>
                </a:cubicBezTo>
                <a:cubicBezTo>
                  <a:pt x="4269497" y="1935756"/>
                  <a:pt x="4266059" y="1934964"/>
                  <a:pt x="4263924" y="1936209"/>
                </a:cubicBezTo>
                <a:cubicBezTo>
                  <a:pt x="4265584" y="1947531"/>
                  <a:pt x="4278982" y="1936209"/>
                  <a:pt x="4281234" y="1945493"/>
                </a:cubicBezTo>
                <a:cubicBezTo>
                  <a:pt x="4262502" y="1940851"/>
                  <a:pt x="4240094" y="1951041"/>
                  <a:pt x="4221954" y="1957382"/>
                </a:cubicBezTo>
                <a:cubicBezTo>
                  <a:pt x="4228593" y="1970968"/>
                  <a:pt x="4241991" y="1955910"/>
                  <a:pt x="4250053" y="1956476"/>
                </a:cubicBezTo>
                <a:cubicBezTo>
                  <a:pt x="4250053" y="1965760"/>
                  <a:pt x="4240924" y="1960212"/>
                  <a:pt x="4242228" y="1971534"/>
                </a:cubicBezTo>
                <a:cubicBezTo>
                  <a:pt x="4250408" y="1996557"/>
                  <a:pt x="4281234" y="1968251"/>
                  <a:pt x="4290363" y="1979913"/>
                </a:cubicBezTo>
                <a:cubicBezTo>
                  <a:pt x="4322257" y="1983310"/>
                  <a:pt x="4282538" y="1981724"/>
                  <a:pt x="4276610" y="1990329"/>
                </a:cubicBezTo>
                <a:cubicBezTo>
                  <a:pt x="4268230" y="1984151"/>
                  <a:pt x="4256436" y="1984532"/>
                  <a:pt x="4248512" y="1991235"/>
                </a:cubicBezTo>
                <a:cubicBezTo>
                  <a:pt x="4249459" y="1999953"/>
                  <a:pt x="4253728" y="2002557"/>
                  <a:pt x="4260368" y="2000746"/>
                </a:cubicBezTo>
                <a:cubicBezTo>
                  <a:pt x="4258826" y="2016710"/>
                  <a:pt x="4239382" y="1996330"/>
                  <a:pt x="4240805" y="2006407"/>
                </a:cubicBezTo>
                <a:cubicBezTo>
                  <a:pt x="4238671" y="2001878"/>
                  <a:pt x="4240094" y="1986367"/>
                  <a:pt x="4226221" y="1992028"/>
                </a:cubicBezTo>
                <a:cubicBezTo>
                  <a:pt x="4233216" y="2010936"/>
                  <a:pt x="4221004" y="2050564"/>
                  <a:pt x="4203340" y="2057244"/>
                </a:cubicBezTo>
                <a:cubicBezTo>
                  <a:pt x="4205948" y="2064603"/>
                  <a:pt x="4212588" y="2064150"/>
                  <a:pt x="4217685" y="2066754"/>
                </a:cubicBezTo>
                <a:cubicBezTo>
                  <a:pt x="4220174" y="2080001"/>
                  <a:pt x="4212232" y="2076491"/>
                  <a:pt x="4209860" y="2081813"/>
                </a:cubicBezTo>
                <a:cubicBezTo>
                  <a:pt x="4221716" y="2108760"/>
                  <a:pt x="4251949" y="2070491"/>
                  <a:pt x="4261078" y="2100042"/>
                </a:cubicBezTo>
                <a:cubicBezTo>
                  <a:pt x="4257166" y="2118044"/>
                  <a:pt x="4211282" y="2105137"/>
                  <a:pt x="4214484" y="2131404"/>
                </a:cubicBezTo>
                <a:cubicBezTo>
                  <a:pt x="4198360" y="2142726"/>
                  <a:pt x="4170024" y="2118610"/>
                  <a:pt x="4150461" y="2143519"/>
                </a:cubicBezTo>
                <a:cubicBezTo>
                  <a:pt x="4188045" y="2150425"/>
                  <a:pt x="4231913" y="2145783"/>
                  <a:pt x="4260722" y="2169560"/>
                </a:cubicBezTo>
                <a:cubicBezTo>
                  <a:pt x="4258945" y="2178505"/>
                  <a:pt x="4255625" y="2170579"/>
                  <a:pt x="4252306" y="2169560"/>
                </a:cubicBezTo>
                <a:cubicBezTo>
                  <a:pt x="4248986" y="2168541"/>
                  <a:pt x="4250289" y="2178618"/>
                  <a:pt x="4250053" y="2184505"/>
                </a:cubicBezTo>
                <a:cubicBezTo>
                  <a:pt x="4228474" y="2183033"/>
                  <a:pt x="4218752" y="2186204"/>
                  <a:pt x="4204881" y="2176127"/>
                </a:cubicBezTo>
                <a:lnTo>
                  <a:pt x="4196234" y="2181716"/>
                </a:lnTo>
                <a:lnTo>
                  <a:pt x="4169273" y="2177518"/>
                </a:lnTo>
                <a:cubicBezTo>
                  <a:pt x="4143414" y="2178250"/>
                  <a:pt x="4120939" y="2190733"/>
                  <a:pt x="4089995" y="2185638"/>
                </a:cubicBezTo>
                <a:cubicBezTo>
                  <a:pt x="4089995" y="2190393"/>
                  <a:pt x="4093670" y="2189261"/>
                  <a:pt x="4095803" y="2190280"/>
                </a:cubicBezTo>
                <a:cubicBezTo>
                  <a:pt x="4091892" y="2197979"/>
                  <a:pt x="4083947" y="2198205"/>
                  <a:pt x="4085608" y="2215528"/>
                </a:cubicBezTo>
                <a:cubicBezTo>
                  <a:pt x="4063407" y="2228096"/>
                  <a:pt x="4037687" y="2236602"/>
                  <a:pt x="4010167" y="2242489"/>
                </a:cubicBezTo>
                <a:lnTo>
                  <a:pt x="3975186" y="2247054"/>
                </a:lnTo>
                <a:lnTo>
                  <a:pt x="3974604" y="2249304"/>
                </a:lnTo>
                <a:cubicBezTo>
                  <a:pt x="3967204" y="2256671"/>
                  <a:pt x="3948545" y="2256459"/>
                  <a:pt x="3943365" y="2266818"/>
                </a:cubicBezTo>
                <a:cubicBezTo>
                  <a:pt x="3945902" y="2279046"/>
                  <a:pt x="3960562" y="2259006"/>
                  <a:pt x="3950695" y="2271121"/>
                </a:cubicBezTo>
                <a:cubicBezTo>
                  <a:pt x="3959716" y="2273951"/>
                  <a:pt x="3959434" y="2278480"/>
                  <a:pt x="3969583" y="2279386"/>
                </a:cubicBezTo>
                <a:cubicBezTo>
                  <a:pt x="3954219" y="2286292"/>
                  <a:pt x="3957743" y="2298181"/>
                  <a:pt x="3940687" y="2291954"/>
                </a:cubicBezTo>
                <a:cubicBezTo>
                  <a:pt x="3944352" y="2298860"/>
                  <a:pt x="3950836" y="2295916"/>
                  <a:pt x="3950977" y="2315956"/>
                </a:cubicBezTo>
                <a:cubicBezTo>
                  <a:pt x="3956756" y="2316975"/>
                  <a:pt x="3949708" y="2296709"/>
                  <a:pt x="3957320" y="2300331"/>
                </a:cubicBezTo>
                <a:cubicBezTo>
                  <a:pt x="3957320" y="2305426"/>
                  <a:pt x="3958729" y="2310295"/>
                  <a:pt x="3959434" y="2315277"/>
                </a:cubicBezTo>
                <a:cubicBezTo>
                  <a:pt x="3974234" y="2315277"/>
                  <a:pt x="3980014" y="2309049"/>
                  <a:pt x="3991572" y="2312334"/>
                </a:cubicBezTo>
                <a:cubicBezTo>
                  <a:pt x="3976772" y="2327279"/>
                  <a:pt x="3971838" y="2331242"/>
                  <a:pt x="3954501" y="2325693"/>
                </a:cubicBezTo>
                <a:cubicBezTo>
                  <a:pt x="3966482" y="2347771"/>
                  <a:pt x="3992559" y="2340073"/>
                  <a:pt x="3997774" y="2326826"/>
                </a:cubicBezTo>
                <a:cubicBezTo>
                  <a:pt x="4001862" y="2336903"/>
                  <a:pt x="3997774" y="2333959"/>
                  <a:pt x="4006936" y="2330902"/>
                </a:cubicBezTo>
                <a:cubicBezTo>
                  <a:pt x="4002848" y="2339960"/>
                  <a:pt x="4004117" y="2342224"/>
                  <a:pt x="4012433" y="2340413"/>
                </a:cubicBezTo>
                <a:cubicBezTo>
                  <a:pt x="4010601" y="2352980"/>
                  <a:pt x="3998338" y="2343809"/>
                  <a:pt x="3993404" y="2342224"/>
                </a:cubicBezTo>
                <a:cubicBezTo>
                  <a:pt x="3996505" y="2374266"/>
                  <a:pt x="4007500" y="2350716"/>
                  <a:pt x="4012856" y="2360453"/>
                </a:cubicBezTo>
                <a:cubicBezTo>
                  <a:pt x="4004822" y="2374945"/>
                  <a:pt x="3991572" y="2361472"/>
                  <a:pt x="3984665" y="2372907"/>
                </a:cubicBezTo>
                <a:cubicBezTo>
                  <a:pt x="3991956" y="2375796"/>
                  <a:pt x="4000129" y="2376936"/>
                  <a:pt x="4008206" y="2376190"/>
                </a:cubicBezTo>
                <a:cubicBezTo>
                  <a:pt x="3999608" y="2383889"/>
                  <a:pt x="3991291" y="2408232"/>
                  <a:pt x="3980015" y="2398834"/>
                </a:cubicBezTo>
                <a:cubicBezTo>
                  <a:pt x="3986076" y="2420347"/>
                  <a:pt x="3994110" y="2392154"/>
                  <a:pt x="4003836" y="2406647"/>
                </a:cubicBezTo>
                <a:cubicBezTo>
                  <a:pt x="3997634" y="2426574"/>
                  <a:pt x="3980438" y="2404495"/>
                  <a:pt x="3971276" y="2424536"/>
                </a:cubicBezTo>
                <a:cubicBezTo>
                  <a:pt x="3974940" y="2437217"/>
                  <a:pt x="3978887" y="2414346"/>
                  <a:pt x="3984243" y="2428385"/>
                </a:cubicBezTo>
                <a:cubicBezTo>
                  <a:pt x="3981706" y="2414459"/>
                  <a:pt x="4002568" y="2424536"/>
                  <a:pt x="4009192" y="2431216"/>
                </a:cubicBezTo>
                <a:cubicBezTo>
                  <a:pt x="3986076" y="2439594"/>
                  <a:pt x="3972967" y="2436537"/>
                  <a:pt x="3949004" y="2451596"/>
                </a:cubicBezTo>
                <a:lnTo>
                  <a:pt x="3964787" y="2456411"/>
                </a:lnTo>
                <a:lnTo>
                  <a:pt x="3974338" y="2452547"/>
                </a:lnTo>
                <a:cubicBezTo>
                  <a:pt x="3984995" y="2451075"/>
                  <a:pt x="3996289" y="2450537"/>
                  <a:pt x="4005517" y="2447084"/>
                </a:cubicBezTo>
                <a:cubicBezTo>
                  <a:pt x="3997987" y="2454500"/>
                  <a:pt x="3989892" y="2458972"/>
                  <a:pt x="3980367" y="2461421"/>
                </a:cubicBezTo>
                <a:lnTo>
                  <a:pt x="3978931" y="2461514"/>
                </a:lnTo>
                <a:lnTo>
                  <a:pt x="3993969" y="2467447"/>
                </a:lnTo>
                <a:cubicBezTo>
                  <a:pt x="3982693" y="2449558"/>
                  <a:pt x="3998903" y="2462239"/>
                  <a:pt x="4002568" y="2471636"/>
                </a:cubicBezTo>
                <a:cubicBezTo>
                  <a:pt x="4002568" y="2460993"/>
                  <a:pt x="4008347" y="2459635"/>
                  <a:pt x="4015254" y="2460314"/>
                </a:cubicBezTo>
                <a:cubicBezTo>
                  <a:pt x="4015254" y="2464956"/>
                  <a:pt x="4013280" y="2464277"/>
                  <a:pt x="4011871" y="2465522"/>
                </a:cubicBezTo>
                <a:lnTo>
                  <a:pt x="4024535" y="2467423"/>
                </a:lnTo>
                <a:lnTo>
                  <a:pt x="4104947" y="2439043"/>
                </a:lnTo>
                <a:cubicBezTo>
                  <a:pt x="4134385" y="2428891"/>
                  <a:pt x="4164197" y="2419231"/>
                  <a:pt x="4194824" y="2411079"/>
                </a:cubicBezTo>
                <a:cubicBezTo>
                  <a:pt x="4194824" y="2417193"/>
                  <a:pt x="4193918" y="2421496"/>
                  <a:pt x="4190295" y="2422401"/>
                </a:cubicBezTo>
                <a:cubicBezTo>
                  <a:pt x="4220412" y="2432818"/>
                  <a:pt x="4240113" y="2396926"/>
                  <a:pt x="4262644" y="2384019"/>
                </a:cubicBezTo>
                <a:cubicBezTo>
                  <a:pt x="4260493" y="2401002"/>
                  <a:pt x="4248491" y="2403493"/>
                  <a:pt x="4241358" y="2413004"/>
                </a:cubicBezTo>
                <a:cubicBezTo>
                  <a:pt x="4255285" y="2415721"/>
                  <a:pt x="4279061" y="2402701"/>
                  <a:pt x="4296045" y="2398398"/>
                </a:cubicBezTo>
                <a:cubicBezTo>
                  <a:pt x="4284344" y="2410893"/>
                  <a:pt x="4268644" y="2418903"/>
                  <a:pt x="4251662" y="2421043"/>
                </a:cubicBezTo>
                <a:cubicBezTo>
                  <a:pt x="4271136" y="2455009"/>
                  <a:pt x="4296950" y="2441423"/>
                  <a:pt x="4313481" y="2460557"/>
                </a:cubicBezTo>
                <a:cubicBezTo>
                  <a:pt x="4308952" y="2455462"/>
                  <a:pt x="4315406" y="2483202"/>
                  <a:pt x="4322878" y="2489203"/>
                </a:cubicBezTo>
                <a:lnTo>
                  <a:pt x="4324929" y="2490438"/>
                </a:lnTo>
                <a:lnTo>
                  <a:pt x="4323783" y="2494071"/>
                </a:lnTo>
                <a:cubicBezTo>
                  <a:pt x="4323783" y="2489995"/>
                  <a:pt x="4337710" y="2516716"/>
                  <a:pt x="4330124" y="2518187"/>
                </a:cubicBezTo>
                <a:cubicBezTo>
                  <a:pt x="4350291" y="2523387"/>
                  <a:pt x="4369430" y="2531961"/>
                  <a:pt x="4386735" y="2543549"/>
                </a:cubicBezTo>
                <a:cubicBezTo>
                  <a:pt x="4370997" y="2549890"/>
                  <a:pt x="4322538" y="2508677"/>
                  <a:pt x="4323896" y="2569590"/>
                </a:cubicBezTo>
                <a:cubicBezTo>
                  <a:pt x="4339408" y="2600613"/>
                  <a:pt x="4355485" y="2629032"/>
                  <a:pt x="4380508" y="2620314"/>
                </a:cubicBezTo>
                <a:cubicBezTo>
                  <a:pt x="4382044" y="2628591"/>
                  <a:pt x="4384872" y="2636577"/>
                  <a:pt x="4388886" y="2643977"/>
                </a:cubicBezTo>
                <a:cubicBezTo>
                  <a:pt x="4390018" y="2652016"/>
                  <a:pt x="4379262" y="2640354"/>
                  <a:pt x="4374280" y="2646468"/>
                </a:cubicBezTo>
                <a:cubicBezTo>
                  <a:pt x="4372695" y="2649978"/>
                  <a:pt x="4374280" y="2657790"/>
                  <a:pt x="4369638" y="2657790"/>
                </a:cubicBezTo>
                <a:cubicBezTo>
                  <a:pt x="4373116" y="2667818"/>
                  <a:pt x="4378370" y="2677137"/>
                  <a:pt x="4385150" y="2685303"/>
                </a:cubicBezTo>
                <a:cubicBezTo>
                  <a:pt x="4381979" y="2693682"/>
                  <a:pt x="4361826" y="2657451"/>
                  <a:pt x="4368053" y="2698437"/>
                </a:cubicBezTo>
                <a:cubicBezTo>
                  <a:pt x="4370770" y="2712363"/>
                  <a:pt x="4378356" y="2705910"/>
                  <a:pt x="4384357" y="2705570"/>
                </a:cubicBezTo>
                <a:cubicBezTo>
                  <a:pt x="4385942" y="2716892"/>
                  <a:pt x="4380960" y="2716892"/>
                  <a:pt x="4375639" y="2716892"/>
                </a:cubicBezTo>
                <a:cubicBezTo>
                  <a:pt x="4381300" y="2739537"/>
                  <a:pt x="4388433" y="2749274"/>
                  <a:pt x="4383225" y="2760936"/>
                </a:cubicBezTo>
                <a:cubicBezTo>
                  <a:pt x="4398963" y="2786411"/>
                  <a:pt x="4400321" y="2779957"/>
                  <a:pt x="4414927" y="2795695"/>
                </a:cubicBezTo>
                <a:cubicBezTo>
                  <a:pt x="4413568" y="2806451"/>
                  <a:pt x="4400548" y="2795695"/>
                  <a:pt x="4395453" y="2794110"/>
                </a:cubicBezTo>
                <a:cubicBezTo>
                  <a:pt x="4394094" y="2799205"/>
                  <a:pt x="4392849" y="2804413"/>
                  <a:pt x="4391716" y="2809848"/>
                </a:cubicBezTo>
                <a:cubicBezTo>
                  <a:pt x="4398283" y="2824340"/>
                  <a:pt x="4407454" y="2802149"/>
                  <a:pt x="4411191" y="2811546"/>
                </a:cubicBezTo>
                <a:cubicBezTo>
                  <a:pt x="4412210" y="2818453"/>
                  <a:pt x="4413229" y="2825472"/>
                  <a:pt x="4415833" y="2825812"/>
                </a:cubicBezTo>
                <a:cubicBezTo>
                  <a:pt x="4412549" y="2836342"/>
                  <a:pt x="4399982" y="2814490"/>
                  <a:pt x="4391377" y="2819924"/>
                </a:cubicBezTo>
                <a:cubicBezTo>
                  <a:pt x="4392962" y="2826378"/>
                  <a:pt x="4401567" y="2827624"/>
                  <a:pt x="4393075" y="2829775"/>
                </a:cubicBezTo>
                <a:cubicBezTo>
                  <a:pt x="4397604" y="2838833"/>
                  <a:pt x="4406209" y="2829775"/>
                  <a:pt x="4411304" y="2836681"/>
                </a:cubicBezTo>
                <a:cubicBezTo>
                  <a:pt x="4405871" y="2843317"/>
                  <a:pt x="4398512" y="2848103"/>
                  <a:pt x="4390245" y="2850381"/>
                </a:cubicBezTo>
                <a:cubicBezTo>
                  <a:pt x="4391150" y="2863741"/>
                  <a:pt x="4396245" y="2859099"/>
                  <a:pt x="4398963" y="2863968"/>
                </a:cubicBezTo>
                <a:cubicBezTo>
                  <a:pt x="4403718" y="2863968"/>
                  <a:pt x="4404850" y="2858873"/>
                  <a:pt x="4402699" y="2848230"/>
                </a:cubicBezTo>
                <a:cubicBezTo>
                  <a:pt x="4412436" y="2860798"/>
                  <a:pt x="4416965" y="2878234"/>
                  <a:pt x="4425344" y="2879592"/>
                </a:cubicBezTo>
                <a:cubicBezTo>
                  <a:pt x="4431344" y="2892047"/>
                  <a:pt x="4417984" y="2890915"/>
                  <a:pt x="4425344" y="2894651"/>
                </a:cubicBezTo>
                <a:cubicBezTo>
                  <a:pt x="4423079" y="2917295"/>
                  <a:pt x="4388886" y="2897708"/>
                  <a:pt x="4384810" y="2917295"/>
                </a:cubicBezTo>
                <a:cubicBezTo>
                  <a:pt x="4397604" y="2926919"/>
                  <a:pt x="4407454" y="2902577"/>
                  <a:pt x="4423419" y="2920579"/>
                </a:cubicBezTo>
                <a:cubicBezTo>
                  <a:pt x="4419682" y="2938015"/>
                  <a:pt x="4401680" y="2924202"/>
                  <a:pt x="4385376" y="2931901"/>
                </a:cubicBezTo>
                <a:cubicBezTo>
                  <a:pt x="4396565" y="2943334"/>
                  <a:pt x="4404195" y="2957769"/>
                  <a:pt x="4407341" y="2973454"/>
                </a:cubicBezTo>
                <a:cubicBezTo>
                  <a:pt x="4407907" y="2980134"/>
                  <a:pt x="4402926" y="2978435"/>
                  <a:pt x="4399982" y="2979794"/>
                </a:cubicBezTo>
                <a:cubicBezTo>
                  <a:pt x="4408134" y="3007307"/>
                  <a:pt x="4423645" y="3002439"/>
                  <a:pt x="4438930" y="2998249"/>
                </a:cubicBezTo>
                <a:cubicBezTo>
                  <a:pt x="4439949" y="3005156"/>
                  <a:pt x="4440968" y="3012062"/>
                  <a:pt x="4443572" y="3012515"/>
                </a:cubicBezTo>
                <a:cubicBezTo>
                  <a:pt x="4440289" y="3018290"/>
                  <a:pt x="4434628" y="3016252"/>
                  <a:pt x="4426024" y="3020554"/>
                </a:cubicBezTo>
                <a:cubicBezTo>
                  <a:pt x="4428175" y="3031310"/>
                  <a:pt x="4435081" y="3021120"/>
                  <a:pt x="4439044" y="3023271"/>
                </a:cubicBezTo>
                <a:cubicBezTo>
                  <a:pt x="4440176" y="3034594"/>
                  <a:pt x="4429420" y="3027121"/>
                  <a:pt x="4425684" y="3030744"/>
                </a:cubicBezTo>
                <a:lnTo>
                  <a:pt x="4423193" y="3016025"/>
                </a:lnTo>
                <a:lnTo>
                  <a:pt x="4406889" y="3018856"/>
                </a:lnTo>
                <a:cubicBezTo>
                  <a:pt x="4409606" y="3032782"/>
                  <a:pt x="4416966" y="3026328"/>
                  <a:pt x="4422854" y="3026102"/>
                </a:cubicBezTo>
                <a:cubicBezTo>
                  <a:pt x="4426137" y="3061088"/>
                  <a:pt x="4440176" y="3072636"/>
                  <a:pt x="4447876" y="3062107"/>
                </a:cubicBezTo>
                <a:cubicBezTo>
                  <a:pt x="4450819" y="3066296"/>
                  <a:pt x="4451611" y="3079996"/>
                  <a:pt x="4456480" y="3075693"/>
                </a:cubicBezTo>
                <a:cubicBezTo>
                  <a:pt x="4454894" y="3083506"/>
                  <a:pt x="4451838" y="3087015"/>
                  <a:pt x="4460216" y="3085204"/>
                </a:cubicBezTo>
                <a:cubicBezTo>
                  <a:pt x="4460895" y="3089846"/>
                  <a:pt x="4458404" y="3089393"/>
                  <a:pt x="4457047" y="3090752"/>
                </a:cubicBezTo>
                <a:cubicBezTo>
                  <a:pt x="4459763" y="3102074"/>
                  <a:pt x="4467803" y="3089053"/>
                  <a:pt x="4470860" y="3098451"/>
                </a:cubicBezTo>
                <a:cubicBezTo>
                  <a:pt x="4456707" y="3095507"/>
                  <a:pt x="4441875" y="3107735"/>
                  <a:pt x="4429986" y="3115661"/>
                </a:cubicBezTo>
                <a:cubicBezTo>
                  <a:pt x="4436893" y="3128455"/>
                  <a:pt x="4444366" y="3112377"/>
                  <a:pt x="4450253" y="3112151"/>
                </a:cubicBezTo>
                <a:cubicBezTo>
                  <a:pt x="4451612" y="3121322"/>
                  <a:pt x="4444139" y="3116680"/>
                  <a:pt x="4446743" y="3127775"/>
                </a:cubicBezTo>
                <a:cubicBezTo>
                  <a:pt x="4456254" y="3151779"/>
                  <a:pt x="4474483" y="3120869"/>
                  <a:pt x="4482748" y="3131625"/>
                </a:cubicBezTo>
                <a:cubicBezTo>
                  <a:pt x="4506185" y="3131625"/>
                  <a:pt x="4477313" y="3134116"/>
                  <a:pt x="4474256" y="3142947"/>
                </a:cubicBezTo>
                <a:cubicBezTo>
                  <a:pt x="4471253" y="3140366"/>
                  <a:pt x="4467252" y="3139265"/>
                  <a:pt x="4463351" y="3139945"/>
                </a:cubicBezTo>
                <a:cubicBezTo>
                  <a:pt x="4459450" y="3140624"/>
                  <a:pt x="4456057" y="3143013"/>
                  <a:pt x="4454103" y="3146457"/>
                </a:cubicBezTo>
                <a:cubicBezTo>
                  <a:pt x="4456141" y="3154949"/>
                  <a:pt x="4459538" y="3156987"/>
                  <a:pt x="4463840" y="3154836"/>
                </a:cubicBezTo>
                <a:cubicBezTo>
                  <a:pt x="4465084" y="3170800"/>
                  <a:pt x="4448101" y="3152345"/>
                  <a:pt x="4450592" y="3162194"/>
                </a:cubicBezTo>
                <a:cubicBezTo>
                  <a:pt x="4448441" y="3157892"/>
                  <a:pt x="4447196" y="3142494"/>
                  <a:pt x="4438025" y="3149287"/>
                </a:cubicBezTo>
                <a:cubicBezTo>
                  <a:pt x="4445838" y="3167402"/>
                  <a:pt x="4442781" y="3207709"/>
                  <a:pt x="4431006" y="3215975"/>
                </a:cubicBezTo>
                <a:cubicBezTo>
                  <a:pt x="4434062" y="3222994"/>
                  <a:pt x="4438705" y="3221862"/>
                  <a:pt x="4442328" y="3223901"/>
                </a:cubicBezTo>
                <a:cubicBezTo>
                  <a:pt x="4445951" y="3236922"/>
                  <a:pt x="4439837" y="3234091"/>
                  <a:pt x="4438818" y="3239639"/>
                </a:cubicBezTo>
                <a:cubicBezTo>
                  <a:pt x="4451725" y="3265114"/>
                  <a:pt x="4467463" y="3224467"/>
                  <a:pt x="4478332" y="3252999"/>
                </a:cubicBezTo>
                <a:cubicBezTo>
                  <a:pt x="4478332" y="3271115"/>
                  <a:pt x="4443233" y="3262510"/>
                  <a:pt x="4449461" y="3288211"/>
                </a:cubicBezTo>
                <a:cubicBezTo>
                  <a:pt x="4439610" y="3301345"/>
                  <a:pt x="4415494" y="3279605"/>
                  <a:pt x="4405304" y="3306099"/>
                </a:cubicBezTo>
                <a:cubicBezTo>
                  <a:pt x="4433270" y="3309496"/>
                  <a:pt x="4464066" y="3300778"/>
                  <a:pt x="4488070" y="3321724"/>
                </a:cubicBezTo>
                <a:cubicBezTo>
                  <a:pt x="4488070" y="3330782"/>
                  <a:pt x="4484673" y="3323196"/>
                  <a:pt x="4482182" y="3322856"/>
                </a:cubicBezTo>
                <a:cubicBezTo>
                  <a:pt x="4479691" y="3322518"/>
                  <a:pt x="4482182" y="3332027"/>
                  <a:pt x="4482182" y="3337803"/>
                </a:cubicBezTo>
                <a:cubicBezTo>
                  <a:pt x="4466557" y="3337803"/>
                  <a:pt x="4460104" y="3342331"/>
                  <a:pt x="4448781" y="3333613"/>
                </a:cubicBezTo>
                <a:lnTo>
                  <a:pt x="4443680" y="3339614"/>
                </a:lnTo>
                <a:lnTo>
                  <a:pt x="4423434" y="3337788"/>
                </a:lnTo>
                <a:lnTo>
                  <a:pt x="4401024" y="3346097"/>
                </a:lnTo>
                <a:lnTo>
                  <a:pt x="4395964" y="3359131"/>
                </a:lnTo>
                <a:lnTo>
                  <a:pt x="4394948" y="3347921"/>
                </a:lnTo>
                <a:lnTo>
                  <a:pt x="4368280" y="3353201"/>
                </a:lnTo>
                <a:cubicBezTo>
                  <a:pt x="4369073" y="3357843"/>
                  <a:pt x="4371337" y="3356484"/>
                  <a:pt x="4373036" y="3357164"/>
                </a:cubicBezTo>
                <a:cubicBezTo>
                  <a:pt x="4372243" y="3361183"/>
                  <a:pt x="4370375" y="3363447"/>
                  <a:pt x="4369215" y="3366830"/>
                </a:cubicBezTo>
                <a:lnTo>
                  <a:pt x="4369601" y="3381742"/>
                </a:lnTo>
                <a:lnTo>
                  <a:pt x="4370692" y="3381985"/>
                </a:lnTo>
                <a:cubicBezTo>
                  <a:pt x="4398115" y="3381358"/>
                  <a:pt x="4425458" y="3363887"/>
                  <a:pt x="4450763" y="3359471"/>
                </a:cubicBezTo>
                <a:cubicBezTo>
                  <a:pt x="4442384" y="3375096"/>
                  <a:pt x="4425968" y="3374190"/>
                  <a:pt x="4413513" y="3381323"/>
                </a:cubicBezTo>
                <a:cubicBezTo>
                  <a:pt x="4430836" y="3387777"/>
                  <a:pt x="4466274" y="3382342"/>
                  <a:pt x="4489938" y="3383134"/>
                </a:cubicBezTo>
                <a:cubicBezTo>
                  <a:pt x="4471370" y="3393211"/>
                  <a:pt x="4448385" y="3393324"/>
                  <a:pt x="4424382" y="3392192"/>
                </a:cubicBezTo>
                <a:cubicBezTo>
                  <a:pt x="4439101" y="3430574"/>
                  <a:pt x="4476578" y="3424800"/>
                  <a:pt x="4492316" y="3448237"/>
                </a:cubicBezTo>
                <a:cubicBezTo>
                  <a:pt x="4488126" y="3442010"/>
                  <a:pt x="4487560" y="3470882"/>
                  <a:pt x="4495372" y="3478467"/>
                </a:cubicBezTo>
                <a:lnTo>
                  <a:pt x="4497868" y="3480395"/>
                </a:lnTo>
                <a:lnTo>
                  <a:pt x="4495372" y="3483336"/>
                </a:lnTo>
                <a:cubicBezTo>
                  <a:pt x="4496505" y="3479373"/>
                  <a:pt x="4506695" y="3509717"/>
                  <a:pt x="4496052" y="3508358"/>
                </a:cubicBezTo>
                <a:cubicBezTo>
                  <a:pt x="4519889" y="3518684"/>
                  <a:pt x="4542058" y="3532498"/>
                  <a:pt x="4561834" y="3549345"/>
                </a:cubicBezTo>
                <a:cubicBezTo>
                  <a:pt x="4539190" y="3550816"/>
                  <a:pt x="4489145" y="3496923"/>
                  <a:pt x="4471256" y="3555798"/>
                </a:cubicBezTo>
                <a:cubicBezTo>
                  <a:pt x="4481560" y="3589765"/>
                  <a:pt x="4493901" y="3622145"/>
                  <a:pt x="4528660" y="3621014"/>
                </a:cubicBezTo>
                <a:cubicBezTo>
                  <a:pt x="4529339" y="3629959"/>
                  <a:pt x="4528094" y="3641621"/>
                  <a:pt x="4531943" y="3646263"/>
                </a:cubicBezTo>
                <a:cubicBezTo>
                  <a:pt x="4530698" y="3654302"/>
                  <a:pt x="4520621" y="3639922"/>
                  <a:pt x="4512016" y="3644338"/>
                </a:cubicBezTo>
                <a:cubicBezTo>
                  <a:pt x="4508846" y="3647282"/>
                  <a:pt x="4507940" y="3655661"/>
                  <a:pt x="4502506" y="3653509"/>
                </a:cubicBezTo>
                <a:cubicBezTo>
                  <a:pt x="4503072" y="3668342"/>
                  <a:pt x="4509978" y="3674456"/>
                  <a:pt x="4513828" y="3684419"/>
                </a:cubicBezTo>
                <a:cubicBezTo>
                  <a:pt x="4507034" y="3691439"/>
                  <a:pt x="4492316" y="3650452"/>
                  <a:pt x="4487447" y="3692005"/>
                </a:cubicBezTo>
                <a:cubicBezTo>
                  <a:pt x="4486541" y="3706158"/>
                  <a:pt x="4498769" y="3702082"/>
                  <a:pt x="4506355" y="3703327"/>
                </a:cubicBezTo>
                <a:cubicBezTo>
                  <a:pt x="4504883" y="3714083"/>
                  <a:pt x="4498203" y="3713291"/>
                  <a:pt x="4491296" y="3711932"/>
                </a:cubicBezTo>
                <a:cubicBezTo>
                  <a:pt x="4491296" y="3735143"/>
                  <a:pt x="4497412" y="3746691"/>
                  <a:pt x="4487108" y="3756315"/>
                </a:cubicBezTo>
                <a:cubicBezTo>
                  <a:pt x="4499223" y="3785413"/>
                  <a:pt x="4502958" y="3779639"/>
                  <a:pt x="4516886" y="3799000"/>
                </a:cubicBezTo>
                <a:cubicBezTo>
                  <a:pt x="4511678" y="3808850"/>
                  <a:pt x="4498316" y="3794697"/>
                  <a:pt x="4492203" y="3791754"/>
                </a:cubicBezTo>
                <a:cubicBezTo>
                  <a:pt x="4488920" y="3796283"/>
                  <a:pt x="4485636" y="3800925"/>
                  <a:pt x="4482353" y="3805793"/>
                </a:cubicBezTo>
                <a:cubicBezTo>
                  <a:pt x="4486202" y="3821644"/>
                  <a:pt x="4504997" y="3802963"/>
                  <a:pt x="4507035" y="3813039"/>
                </a:cubicBezTo>
                <a:cubicBezTo>
                  <a:pt x="4506130" y="3820059"/>
                  <a:pt x="4505337" y="3827079"/>
                  <a:pt x="4508507" y="3828211"/>
                </a:cubicBezTo>
                <a:cubicBezTo>
                  <a:pt x="4500921" y="3837382"/>
                  <a:pt x="4491637" y="3812587"/>
                  <a:pt x="4478730" y="3815304"/>
                </a:cubicBezTo>
                <a:cubicBezTo>
                  <a:pt x="4478730" y="3822097"/>
                  <a:pt x="4489373" y="3825720"/>
                  <a:pt x="4477711" y="3825267"/>
                </a:cubicBezTo>
                <a:cubicBezTo>
                  <a:pt x="4480654" y="3835231"/>
                  <a:pt x="4494581" y="3829570"/>
                  <a:pt x="4499110" y="3837269"/>
                </a:cubicBezTo>
                <a:cubicBezTo>
                  <a:pt x="4489334" y="3842216"/>
                  <a:pt x="4478472" y="3844630"/>
                  <a:pt x="4467521" y="3844289"/>
                </a:cubicBezTo>
                <a:cubicBezTo>
                  <a:pt x="4464350" y="3857309"/>
                  <a:pt x="4472389" y="3854366"/>
                  <a:pt x="4474540" y="3859800"/>
                </a:cubicBezTo>
                <a:cubicBezTo>
                  <a:pt x="4480541" y="3861272"/>
                  <a:pt x="4483712" y="3856630"/>
                  <a:pt x="4484278" y="3845874"/>
                </a:cubicBezTo>
                <a:cubicBezTo>
                  <a:pt x="4492882" y="3860819"/>
                  <a:pt x="4493222" y="3878822"/>
                  <a:pt x="4503186" y="3882445"/>
                </a:cubicBezTo>
                <a:cubicBezTo>
                  <a:pt x="4506809" y="3896258"/>
                  <a:pt x="4490052" y="3890936"/>
                  <a:pt x="4498996" y="3897050"/>
                </a:cubicBezTo>
                <a:cubicBezTo>
                  <a:pt x="4488693" y="3918449"/>
                  <a:pt x="4450877" y="3889351"/>
                  <a:pt x="4439442" y="3906448"/>
                </a:cubicBezTo>
                <a:cubicBezTo>
                  <a:pt x="4452802" y="3919468"/>
                  <a:pt x="4473408" y="3898862"/>
                  <a:pt x="4488240" y="3920940"/>
                </a:cubicBezTo>
                <a:cubicBezTo>
                  <a:pt x="4477823" y="3936565"/>
                  <a:pt x="4459029" y="3917996"/>
                  <a:pt x="4435365" y="3920940"/>
                </a:cubicBezTo>
                <a:cubicBezTo>
                  <a:pt x="4445854" y="3933990"/>
                  <a:pt x="4451246" y="3950406"/>
                  <a:pt x="4450536" y="3967135"/>
                </a:cubicBezTo>
                <a:cubicBezTo>
                  <a:pt x="4449065" y="3973814"/>
                  <a:pt x="4443290" y="3970644"/>
                  <a:pt x="4439214" y="3971098"/>
                </a:cubicBezTo>
                <a:cubicBezTo>
                  <a:pt x="4441026" y="3999856"/>
                  <a:pt x="4462425" y="3999743"/>
                  <a:pt x="4483484" y="4000196"/>
                </a:cubicBezTo>
                <a:cubicBezTo>
                  <a:pt x="4482579" y="4007215"/>
                  <a:pt x="4481787" y="4014122"/>
                  <a:pt x="4484843" y="4015254"/>
                </a:cubicBezTo>
                <a:cubicBezTo>
                  <a:pt x="4478956" y="4019782"/>
                  <a:pt x="4472162" y="4016272"/>
                  <a:pt x="4459821" y="4017858"/>
                </a:cubicBezTo>
                <a:cubicBezTo>
                  <a:pt x="4459142" y="4029181"/>
                  <a:pt x="4471143" y="4021029"/>
                  <a:pt x="4475672" y="4024312"/>
                </a:cubicBezTo>
                <a:cubicBezTo>
                  <a:pt x="4473408" y="4035634"/>
                  <a:pt x="4462085" y="4025218"/>
                  <a:pt x="4456084" y="4027482"/>
                </a:cubicBezTo>
                <a:lnTo>
                  <a:pt x="4457443" y="4012650"/>
                </a:lnTo>
                <a:lnTo>
                  <a:pt x="4435591" y="4010612"/>
                </a:lnTo>
                <a:cubicBezTo>
                  <a:pt x="4434686" y="4024765"/>
                  <a:pt x="4446234" y="4020802"/>
                  <a:pt x="4453820" y="4021934"/>
                </a:cubicBezTo>
                <a:cubicBezTo>
                  <a:pt x="4447027" y="4056467"/>
                  <a:pt x="4461406" y="4071639"/>
                  <a:pt x="4474653" y="4063827"/>
                </a:cubicBezTo>
                <a:cubicBezTo>
                  <a:pt x="4477030" y="4068695"/>
                  <a:pt x="4473747" y="4082055"/>
                  <a:pt x="4481333" y="4079338"/>
                </a:cubicBezTo>
                <a:cubicBezTo>
                  <a:pt x="4476804" y="4086358"/>
                  <a:pt x="4471709" y="4089188"/>
                  <a:pt x="4483144" y="4089528"/>
                </a:cubicBezTo>
                <a:cubicBezTo>
                  <a:pt x="4482578" y="4094283"/>
                  <a:pt x="4479408" y="4093038"/>
                  <a:pt x="4477257" y="4093944"/>
                </a:cubicBezTo>
                <a:cubicBezTo>
                  <a:pt x="4477257" y="4105266"/>
                  <a:pt x="4491523" y="4095416"/>
                  <a:pt x="4492542" y="4105266"/>
                </a:cubicBezTo>
                <a:cubicBezTo>
                  <a:pt x="4475219" y="4098473"/>
                  <a:pt x="4452461" y="4105266"/>
                  <a:pt x="4434686" y="4109908"/>
                </a:cubicBezTo>
                <a:cubicBezTo>
                  <a:pt x="4439442" y="4124174"/>
                  <a:pt x="4454046" y="4110927"/>
                  <a:pt x="4461746" y="4112512"/>
                </a:cubicBezTo>
                <a:cubicBezTo>
                  <a:pt x="4460614" y="4121683"/>
                  <a:pt x="4452462" y="4115003"/>
                  <a:pt x="4452236" y="4126438"/>
                </a:cubicBezTo>
                <a:cubicBezTo>
                  <a:pt x="4456878" y="4152253"/>
                  <a:pt x="4489939" y="4127910"/>
                  <a:pt x="4497525" y="4140591"/>
                </a:cubicBezTo>
                <a:cubicBezTo>
                  <a:pt x="4527415" y="4147951"/>
                  <a:pt x="4489826" y="4141384"/>
                  <a:pt x="4483032" y="4149309"/>
                </a:cubicBezTo>
                <a:cubicBezTo>
                  <a:pt x="4475801" y="4142141"/>
                  <a:pt x="4464508" y="4141098"/>
                  <a:pt x="4456085" y="4146818"/>
                </a:cubicBezTo>
                <a:cubicBezTo>
                  <a:pt x="4456085" y="4155536"/>
                  <a:pt x="4459708" y="4158141"/>
                  <a:pt x="4465936" y="4158141"/>
                </a:cubicBezTo>
                <a:cubicBezTo>
                  <a:pt x="4462426" y="4173765"/>
                  <a:pt x="4446575" y="4151121"/>
                  <a:pt x="4446687" y="4161311"/>
                </a:cubicBezTo>
                <a:cubicBezTo>
                  <a:pt x="4445102" y="4156555"/>
                  <a:pt x="4448385" y="4141384"/>
                  <a:pt x="4434572" y="4145233"/>
                </a:cubicBezTo>
                <a:cubicBezTo>
                  <a:pt x="4438762" y="4164934"/>
                  <a:pt x="4422118" y="4202750"/>
                  <a:pt x="4404568" y="4207166"/>
                </a:cubicBezTo>
                <a:cubicBezTo>
                  <a:pt x="4406154" y="4214865"/>
                  <a:pt x="4412495" y="4215205"/>
                  <a:pt x="4417023" y="4218488"/>
                </a:cubicBezTo>
                <a:cubicBezTo>
                  <a:pt x="4417702" y="4231961"/>
                  <a:pt x="4410683" y="4227433"/>
                  <a:pt x="4407738" y="4232414"/>
                </a:cubicBezTo>
                <a:cubicBezTo>
                  <a:pt x="4416005" y="4260720"/>
                  <a:pt x="4448952" y="4226300"/>
                  <a:pt x="4453820" y="4256757"/>
                </a:cubicBezTo>
                <a:cubicBezTo>
                  <a:pt x="4447820" y="4274193"/>
                  <a:pt x="4406040" y="4255738"/>
                  <a:pt x="4405815" y="4282232"/>
                </a:cubicBezTo>
                <a:cubicBezTo>
                  <a:pt x="4389171" y="4292082"/>
                  <a:pt x="4365508" y="4263890"/>
                  <a:pt x="4343995" y="4286648"/>
                </a:cubicBezTo>
                <a:cubicBezTo>
                  <a:pt x="4378642" y="4297970"/>
                  <a:pt x="4420534" y="4298649"/>
                  <a:pt x="4444537" y="4325709"/>
                </a:cubicBezTo>
                <a:cubicBezTo>
                  <a:pt x="4441820" y="4334315"/>
                  <a:pt x="4439668" y="4325709"/>
                  <a:pt x="4436611" y="4324917"/>
                </a:cubicBezTo>
                <a:cubicBezTo>
                  <a:pt x="4433441" y="4325483"/>
                  <a:pt x="4433554" y="4333748"/>
                  <a:pt x="4432535" y="4339409"/>
                </a:cubicBezTo>
                <a:cubicBezTo>
                  <a:pt x="4412495" y="4335560"/>
                  <a:pt x="4402984" y="4337371"/>
                  <a:pt x="4391322" y="4325709"/>
                </a:cubicBezTo>
                <a:cubicBezTo>
                  <a:pt x="4375358" y="4344051"/>
                  <a:pt x="4351128" y="4342353"/>
                  <a:pt x="4326220" y="4340089"/>
                </a:cubicBezTo>
                <a:cubicBezTo>
                  <a:pt x="4335276" y="4328766"/>
                  <a:pt x="4365621" y="4328766"/>
                  <a:pt x="4382830" y="4330012"/>
                </a:cubicBezTo>
                <a:cubicBezTo>
                  <a:pt x="4347618" y="4311217"/>
                  <a:pt x="4319992" y="4333182"/>
                  <a:pt x="4282402" y="4321747"/>
                </a:cubicBezTo>
                <a:cubicBezTo>
                  <a:pt x="4282402" y="4326502"/>
                  <a:pt x="4285346" y="4325823"/>
                  <a:pt x="4287384" y="4326955"/>
                </a:cubicBezTo>
                <a:cubicBezTo>
                  <a:pt x="4282855" y="4334201"/>
                  <a:pt x="4274930" y="4333635"/>
                  <a:pt x="4274930" y="4351071"/>
                </a:cubicBezTo>
                <a:cubicBezTo>
                  <a:pt x="4185937" y="4390699"/>
                  <a:pt x="4051881" y="4362393"/>
                  <a:pt x="3965041" y="4367375"/>
                </a:cubicBezTo>
                <a:cubicBezTo>
                  <a:pt x="3965041" y="4362620"/>
                  <a:pt x="3968324" y="4363639"/>
                  <a:pt x="3970475" y="4362620"/>
                </a:cubicBezTo>
                <a:cubicBezTo>
                  <a:pt x="3951907" y="4357072"/>
                  <a:pt x="3923941" y="4372244"/>
                  <a:pt x="3899372" y="4360129"/>
                </a:cubicBezTo>
                <a:lnTo>
                  <a:pt x="3903529" y="4351726"/>
                </a:lnTo>
                <a:lnTo>
                  <a:pt x="3912958" y="4350505"/>
                </a:lnTo>
                <a:cubicBezTo>
                  <a:pt x="3909675" y="4350109"/>
                  <a:pt x="3906477" y="4349684"/>
                  <a:pt x="3904000" y="4350774"/>
                </a:cubicBezTo>
                <a:lnTo>
                  <a:pt x="3903529" y="4351726"/>
                </a:lnTo>
                <a:lnTo>
                  <a:pt x="3849554" y="4358714"/>
                </a:lnTo>
                <a:cubicBezTo>
                  <a:pt x="3828721" y="4361233"/>
                  <a:pt x="3807492" y="4361261"/>
                  <a:pt x="3783772" y="4351977"/>
                </a:cubicBezTo>
                <a:cubicBezTo>
                  <a:pt x="3747541" y="4337598"/>
                  <a:pt x="3794528" y="4348467"/>
                  <a:pt x="3794415" y="4347108"/>
                </a:cubicBezTo>
                <a:cubicBezTo>
                  <a:pt x="3790905" y="4321067"/>
                  <a:pt x="3745503" y="4363978"/>
                  <a:pt x="3738936" y="4351184"/>
                </a:cubicBezTo>
                <a:cubicBezTo>
                  <a:pt x="3739729" y="4344051"/>
                  <a:pt x="3746862" y="4349598"/>
                  <a:pt x="3747088" y="4341334"/>
                </a:cubicBezTo>
                <a:cubicBezTo>
                  <a:pt x="3740521" y="4331257"/>
                  <a:pt x="3734294" y="4346203"/>
                  <a:pt x="3723198" y="4350845"/>
                </a:cubicBezTo>
                <a:cubicBezTo>
                  <a:pt x="3723878" y="4345410"/>
                  <a:pt x="3728406" y="4347561"/>
                  <a:pt x="3728633" y="4340994"/>
                </a:cubicBezTo>
                <a:lnTo>
                  <a:pt x="3716550" y="4340916"/>
                </a:lnTo>
                <a:lnTo>
                  <a:pt x="3720052" y="4360525"/>
                </a:lnTo>
                <a:cubicBezTo>
                  <a:pt x="3718920" y="4367318"/>
                  <a:pt x="3713259" y="4364488"/>
                  <a:pt x="3709296" y="4365054"/>
                </a:cubicBezTo>
                <a:cubicBezTo>
                  <a:pt x="3712353" y="4393699"/>
                  <a:pt x="3732846" y="4392454"/>
                  <a:pt x="3753000" y="4391887"/>
                </a:cubicBezTo>
                <a:cubicBezTo>
                  <a:pt x="3752434" y="4398907"/>
                  <a:pt x="3751981" y="4405814"/>
                  <a:pt x="3755038" y="4406833"/>
                </a:cubicBezTo>
                <a:cubicBezTo>
                  <a:pt x="3749490" y="4411701"/>
                  <a:pt x="3742810" y="4408531"/>
                  <a:pt x="3731148" y="4410795"/>
                </a:cubicBezTo>
                <a:cubicBezTo>
                  <a:pt x="3731148" y="4422118"/>
                  <a:pt x="3742470" y="4413286"/>
                  <a:pt x="3746660" y="4416343"/>
                </a:cubicBezTo>
                <a:cubicBezTo>
                  <a:pt x="3745074" y="4427666"/>
                  <a:pt x="3733639" y="4417928"/>
                  <a:pt x="3728091" y="4420533"/>
                </a:cubicBezTo>
                <a:lnTo>
                  <a:pt x="3728091" y="4405700"/>
                </a:lnTo>
                <a:lnTo>
                  <a:pt x="3707032" y="4404795"/>
                </a:lnTo>
                <a:cubicBezTo>
                  <a:pt x="3707032" y="4418947"/>
                  <a:pt x="3717675" y="4414305"/>
                  <a:pt x="3725034" y="4415438"/>
                </a:cubicBezTo>
                <a:cubicBezTo>
                  <a:pt x="3720166" y="4450310"/>
                  <a:pt x="3734658" y="4464689"/>
                  <a:pt x="3746999" y="4456198"/>
                </a:cubicBezTo>
                <a:cubicBezTo>
                  <a:pt x="3749604" y="4460953"/>
                  <a:pt x="3746999" y="4474426"/>
                  <a:pt x="3754246" y="4471369"/>
                </a:cubicBezTo>
                <a:cubicBezTo>
                  <a:pt x="3750170" y="4478616"/>
                  <a:pt x="3745414" y="4481673"/>
                  <a:pt x="3756397" y="4481446"/>
                </a:cubicBezTo>
                <a:cubicBezTo>
                  <a:pt x="3756397" y="4486201"/>
                  <a:pt x="3753000" y="4485069"/>
                  <a:pt x="3750962" y="4486201"/>
                </a:cubicBezTo>
                <a:cubicBezTo>
                  <a:pt x="3750962" y="4497524"/>
                  <a:pt x="3764888" y="4486881"/>
                  <a:pt x="3766247" y="4496731"/>
                </a:cubicBezTo>
                <a:cubicBezTo>
                  <a:pt x="3749264" y="4490730"/>
                  <a:pt x="3727638" y="4499222"/>
                  <a:pt x="3710768" y="4504317"/>
                </a:cubicBezTo>
                <a:cubicBezTo>
                  <a:pt x="3715976" y="4518356"/>
                  <a:pt x="3729450" y="4504317"/>
                  <a:pt x="3736922" y="4505449"/>
                </a:cubicBezTo>
                <a:cubicBezTo>
                  <a:pt x="3736243" y="4514733"/>
                  <a:pt x="3728204" y="4508506"/>
                  <a:pt x="3728431" y="4519942"/>
                </a:cubicBezTo>
                <a:cubicBezTo>
                  <a:pt x="3734205" y="4545417"/>
                  <a:pt x="3765002" y="4519376"/>
                  <a:pt x="3772588" y="4531264"/>
                </a:cubicBezTo>
                <a:cubicBezTo>
                  <a:pt x="3801912" y="4537038"/>
                  <a:pt x="3765115" y="4532509"/>
                  <a:pt x="3759114" y="4540661"/>
                </a:cubicBezTo>
                <a:cubicBezTo>
                  <a:pt x="3751824" y="4533885"/>
                  <a:pt x="3740693" y="4533405"/>
                  <a:pt x="3732846" y="4539529"/>
                </a:cubicBezTo>
                <a:cubicBezTo>
                  <a:pt x="3732846" y="4548247"/>
                  <a:pt x="3736922" y="4550851"/>
                  <a:pt x="3742923" y="4549945"/>
                </a:cubicBezTo>
                <a:cubicBezTo>
                  <a:pt x="3740206" y="4565683"/>
                  <a:pt x="3723789" y="4543945"/>
                  <a:pt x="3724355" y="4554135"/>
                </a:cubicBezTo>
                <a:cubicBezTo>
                  <a:pt x="3722656" y="4549379"/>
                  <a:pt x="3725148" y="4534094"/>
                  <a:pt x="3711900" y="4538623"/>
                </a:cubicBezTo>
                <a:cubicBezTo>
                  <a:pt x="3716882" y="4558097"/>
                  <a:pt x="3702503" y="4596706"/>
                  <a:pt x="3685633" y="4602141"/>
                </a:cubicBezTo>
                <a:cubicBezTo>
                  <a:pt x="3687444" y="4609614"/>
                  <a:pt x="3693672" y="4609614"/>
                  <a:pt x="3698200" y="4612557"/>
                </a:cubicBezTo>
                <a:cubicBezTo>
                  <a:pt x="3699445" y="4626031"/>
                  <a:pt x="3692425" y="4621841"/>
                  <a:pt x="3689822" y="4627050"/>
                </a:cubicBezTo>
                <a:cubicBezTo>
                  <a:pt x="3699219" y="4654789"/>
                  <a:pt x="3729790" y="4618671"/>
                  <a:pt x="3736016" y="4648902"/>
                </a:cubicBezTo>
                <a:cubicBezTo>
                  <a:pt x="3731034" y="4666677"/>
                  <a:pt x="3689255" y="4650373"/>
                  <a:pt x="3690727" y="4676867"/>
                </a:cubicBezTo>
                <a:cubicBezTo>
                  <a:pt x="3674876" y="4687397"/>
                  <a:pt x="3650420" y="4660790"/>
                  <a:pt x="3630266" y="4684227"/>
                </a:cubicBezTo>
                <a:cubicBezTo>
                  <a:pt x="3664233" y="4693964"/>
                  <a:pt x="3705899" y="4692379"/>
                  <a:pt x="3730808" y="4718194"/>
                </a:cubicBezTo>
                <a:cubicBezTo>
                  <a:pt x="3728543" y="4727025"/>
                  <a:pt x="3726052" y="4718873"/>
                  <a:pt x="3722995" y="4718194"/>
                </a:cubicBezTo>
                <a:cubicBezTo>
                  <a:pt x="3719939" y="4717514"/>
                  <a:pt x="3720391" y="4727138"/>
                  <a:pt x="3719712" y="4732912"/>
                </a:cubicBezTo>
                <a:cubicBezTo>
                  <a:pt x="3699785" y="4729969"/>
                  <a:pt x="3690502" y="4732346"/>
                  <a:pt x="3678386" y="4721590"/>
                </a:cubicBezTo>
                <a:cubicBezTo>
                  <a:pt x="3663668" y="4740725"/>
                  <a:pt x="3639664" y="4740272"/>
                  <a:pt x="3614981" y="4738800"/>
                </a:cubicBezTo>
                <a:cubicBezTo>
                  <a:pt x="3623473" y="4727478"/>
                  <a:pt x="3653250" y="4725779"/>
                  <a:pt x="3670348" y="4726232"/>
                </a:cubicBezTo>
                <a:cubicBezTo>
                  <a:pt x="3635022" y="4709475"/>
                  <a:pt x="3608755" y="4732007"/>
                  <a:pt x="3571278" y="4722269"/>
                </a:cubicBezTo>
                <a:cubicBezTo>
                  <a:pt x="3571278" y="4727025"/>
                  <a:pt x="3574335" y="4726232"/>
                  <a:pt x="3576260" y="4727251"/>
                </a:cubicBezTo>
                <a:cubicBezTo>
                  <a:pt x="3572071" y="4734724"/>
                  <a:pt x="3564372" y="4734384"/>
                  <a:pt x="3564938" y="4751820"/>
                </a:cubicBezTo>
                <a:cubicBezTo>
                  <a:pt x="3478435" y="4795298"/>
                  <a:pt x="3344608" y="4770049"/>
                  <a:pt x="3259238" y="4775710"/>
                </a:cubicBezTo>
                <a:cubicBezTo>
                  <a:pt x="3259238" y="4770955"/>
                  <a:pt x="3262522" y="4771974"/>
                  <a:pt x="3264560" y="4770955"/>
                </a:cubicBezTo>
                <a:cubicBezTo>
                  <a:pt x="3246218" y="4765860"/>
                  <a:pt x="3218591" y="4780805"/>
                  <a:pt x="3194248" y="4768804"/>
                </a:cubicBezTo>
                <a:lnTo>
                  <a:pt x="3198384" y="4760430"/>
                </a:lnTo>
                <a:lnTo>
                  <a:pt x="3207609" y="4759180"/>
                </a:lnTo>
                <a:cubicBezTo>
                  <a:pt x="3204382" y="4758784"/>
                  <a:pt x="3201212" y="4758501"/>
                  <a:pt x="3198763" y="4759661"/>
                </a:cubicBezTo>
                <a:lnTo>
                  <a:pt x="3198384" y="4760430"/>
                </a:lnTo>
                <a:lnTo>
                  <a:pt x="3144841" y="4767685"/>
                </a:lnTo>
                <a:cubicBezTo>
                  <a:pt x="3124192" y="4770275"/>
                  <a:pt x="3103161" y="4770275"/>
                  <a:pt x="3079780" y="4760652"/>
                </a:cubicBezTo>
                <a:cubicBezTo>
                  <a:pt x="3044002" y="4746046"/>
                  <a:pt x="3090424" y="4757255"/>
                  <a:pt x="3090310" y="4755896"/>
                </a:cubicBezTo>
                <a:cubicBezTo>
                  <a:pt x="3086914" y="4729855"/>
                  <a:pt x="3041850" y="4772540"/>
                  <a:pt x="3035397" y="4759520"/>
                </a:cubicBezTo>
                <a:cubicBezTo>
                  <a:pt x="3036189" y="4752387"/>
                  <a:pt x="3043209" y="4758048"/>
                  <a:pt x="3043549" y="4749896"/>
                </a:cubicBezTo>
                <a:cubicBezTo>
                  <a:pt x="3037208" y="4739706"/>
                  <a:pt x="3030755" y="4754651"/>
                  <a:pt x="3019772" y="4759180"/>
                </a:cubicBezTo>
                <a:cubicBezTo>
                  <a:pt x="3020565" y="4753744"/>
                  <a:pt x="3025094" y="4755896"/>
                  <a:pt x="3025207" y="4749443"/>
                </a:cubicBezTo>
                <a:cubicBezTo>
                  <a:pt x="2928742" y="4739932"/>
                  <a:pt x="2827181" y="4765747"/>
                  <a:pt x="2725055" y="4762803"/>
                </a:cubicBezTo>
                <a:cubicBezTo>
                  <a:pt x="2720187" y="4776050"/>
                  <a:pt x="2736377" y="4772653"/>
                  <a:pt x="2727433" y="4777748"/>
                </a:cubicBezTo>
                <a:cubicBezTo>
                  <a:pt x="2731509" y="4786919"/>
                  <a:pt x="2735698" y="4774465"/>
                  <a:pt x="2740227" y="4787938"/>
                </a:cubicBezTo>
                <a:cubicBezTo>
                  <a:pt x="2739095" y="4797562"/>
                  <a:pt x="2728905" y="4787938"/>
                  <a:pt x="2732075" y="4807639"/>
                </a:cubicBezTo>
                <a:cubicBezTo>
                  <a:pt x="2725056" y="4798128"/>
                  <a:pt x="2725735" y="4774352"/>
                  <a:pt x="2719847" y="4762350"/>
                </a:cubicBezTo>
                <a:cubicBezTo>
                  <a:pt x="2668444" y="4734949"/>
                  <a:pt x="2625307" y="4784315"/>
                  <a:pt x="2568469" y="4779786"/>
                </a:cubicBezTo>
                <a:cubicBezTo>
                  <a:pt x="2568958" y="4787097"/>
                  <a:pt x="2574140" y="4793242"/>
                  <a:pt x="2581263" y="4794958"/>
                </a:cubicBezTo>
                <a:cubicBezTo>
                  <a:pt x="2580018" y="4815112"/>
                  <a:pt x="2548542" y="4750462"/>
                  <a:pt x="2542202" y="4794958"/>
                </a:cubicBezTo>
                <a:cubicBezTo>
                  <a:pt x="2511518" y="4772314"/>
                  <a:pt x="2488195" y="4779219"/>
                  <a:pt x="2451624" y="4788844"/>
                </a:cubicBezTo>
                <a:cubicBezTo>
                  <a:pt x="2451624" y="4780013"/>
                  <a:pt x="2448454" y="4778314"/>
                  <a:pt x="2449246" y="4769030"/>
                </a:cubicBezTo>
                <a:cubicBezTo>
                  <a:pt x="2441208" y="4771974"/>
                  <a:pt x="2441547" y="4791675"/>
                  <a:pt x="2428187" y="4783748"/>
                </a:cubicBezTo>
                <a:cubicBezTo>
                  <a:pt x="2428187" y="4774577"/>
                  <a:pt x="2437018" y="4780804"/>
                  <a:pt x="2438717" y="4773898"/>
                </a:cubicBezTo>
                <a:cubicBezTo>
                  <a:pt x="2417770" y="4758387"/>
                  <a:pt x="2393428" y="4780238"/>
                  <a:pt x="2370783" y="4778201"/>
                </a:cubicBezTo>
                <a:cubicBezTo>
                  <a:pt x="2376218" y="4768124"/>
                  <a:pt x="2369878" y="4768351"/>
                  <a:pt x="2365802" y="4763255"/>
                </a:cubicBezTo>
                <a:cubicBezTo>
                  <a:pt x="2365132" y="4769050"/>
                  <a:pt x="2362252" y="4774363"/>
                  <a:pt x="2357762" y="4778087"/>
                </a:cubicBezTo>
                <a:cubicBezTo>
                  <a:pt x="2353459" y="4774917"/>
                  <a:pt x="2356290" y="4766765"/>
                  <a:pt x="2360480" y="4768237"/>
                </a:cubicBezTo>
                <a:cubicBezTo>
                  <a:pt x="2325494" y="4759405"/>
                  <a:pt x="2266505" y="4769710"/>
                  <a:pt x="2214537" y="4777182"/>
                </a:cubicBezTo>
                <a:cubicBezTo>
                  <a:pt x="2214537" y="4788504"/>
                  <a:pt x="2225859" y="4779447"/>
                  <a:pt x="2230162" y="4782390"/>
                </a:cubicBezTo>
                <a:cubicBezTo>
                  <a:pt x="2228690" y="4787033"/>
                  <a:pt x="2222915" y="4789749"/>
                  <a:pt x="2227444" y="4792240"/>
                </a:cubicBezTo>
                <a:cubicBezTo>
                  <a:pt x="2185779" y="4791957"/>
                  <a:pt x="2140037" y="4790372"/>
                  <a:pt x="2096007" y="4787145"/>
                </a:cubicBezTo>
                <a:lnTo>
                  <a:pt x="2051957" y="4782939"/>
                </a:lnTo>
                <a:lnTo>
                  <a:pt x="2050866" y="4788986"/>
                </a:lnTo>
                <a:cubicBezTo>
                  <a:pt x="2049861" y="4790203"/>
                  <a:pt x="2048531" y="4789864"/>
                  <a:pt x="2047172" y="4789298"/>
                </a:cubicBezTo>
                <a:lnTo>
                  <a:pt x="2047172" y="4782483"/>
                </a:lnTo>
                <a:lnTo>
                  <a:pt x="2031971" y="4781031"/>
                </a:lnTo>
                <a:cubicBezTo>
                  <a:pt x="2011536" y="4778555"/>
                  <a:pt x="1992253" y="4775625"/>
                  <a:pt x="1974845" y="4772200"/>
                </a:cubicBezTo>
                <a:cubicBezTo>
                  <a:pt x="1978129" y="4763596"/>
                  <a:pt x="1984101" y="4760057"/>
                  <a:pt x="1991149" y="4758571"/>
                </a:cubicBezTo>
                <a:lnTo>
                  <a:pt x="2010909" y="4757428"/>
                </a:lnTo>
                <a:lnTo>
                  <a:pt x="1999391" y="4752127"/>
                </a:lnTo>
                <a:cubicBezTo>
                  <a:pt x="1995005" y="4750541"/>
                  <a:pt x="1990844" y="4749812"/>
                  <a:pt x="1987164" y="4751029"/>
                </a:cubicBezTo>
                <a:cubicBezTo>
                  <a:pt x="1988296" y="4721591"/>
                  <a:pt x="1996222" y="4746839"/>
                  <a:pt x="1999732" y="4730875"/>
                </a:cubicBezTo>
                <a:cubicBezTo>
                  <a:pt x="1999732" y="4735744"/>
                  <a:pt x="1998486" y="4734838"/>
                  <a:pt x="1997581" y="4735970"/>
                </a:cubicBezTo>
                <a:lnTo>
                  <a:pt x="2014422" y="4743352"/>
                </a:lnTo>
                <a:lnTo>
                  <a:pt x="2013907" y="4737440"/>
                </a:lnTo>
                <a:cubicBezTo>
                  <a:pt x="2023417" y="4741744"/>
                  <a:pt x="2027720" y="4728609"/>
                  <a:pt x="2032136" y="4737440"/>
                </a:cubicBezTo>
                <a:cubicBezTo>
                  <a:pt x="2034060" y="4750914"/>
                  <a:pt x="2019907" y="4733930"/>
                  <a:pt x="2021719" y="4747405"/>
                </a:cubicBezTo>
                <a:cubicBezTo>
                  <a:pt x="2026247" y="4758727"/>
                  <a:pt x="2034514" y="4736083"/>
                  <a:pt x="2042551" y="4737440"/>
                </a:cubicBezTo>
                <a:cubicBezTo>
                  <a:pt x="2021832" y="4716382"/>
                  <a:pt x="1987865" y="4725553"/>
                  <a:pt x="1969524" y="4707777"/>
                </a:cubicBezTo>
                <a:cubicBezTo>
                  <a:pt x="1966466" y="4708570"/>
                  <a:pt x="1967372" y="4716834"/>
                  <a:pt x="1966920" y="4722722"/>
                </a:cubicBezTo>
                <a:cubicBezTo>
                  <a:pt x="1962391" y="4717825"/>
                  <a:pt x="1956588" y="4715639"/>
                  <a:pt x="1950013" y="4715048"/>
                </a:cubicBezTo>
                <a:lnTo>
                  <a:pt x="1942489" y="4715711"/>
                </a:lnTo>
                <a:lnTo>
                  <a:pt x="1942417" y="4715930"/>
                </a:lnTo>
                <a:lnTo>
                  <a:pt x="1942341" y="4715724"/>
                </a:lnTo>
                <a:lnTo>
                  <a:pt x="1934383" y="4716426"/>
                </a:lnTo>
                <a:lnTo>
                  <a:pt x="1933950" y="4717628"/>
                </a:lnTo>
                <a:lnTo>
                  <a:pt x="1932982" y="4716550"/>
                </a:lnTo>
                <a:lnTo>
                  <a:pt x="1928467" y="4716948"/>
                </a:lnTo>
                <a:lnTo>
                  <a:pt x="1907426" y="4721293"/>
                </a:lnTo>
                <a:lnTo>
                  <a:pt x="1915608" y="4723063"/>
                </a:lnTo>
                <a:cubicBezTo>
                  <a:pt x="1893982" y="4744575"/>
                  <a:pt x="1871791" y="4725101"/>
                  <a:pt x="1855147" y="4759747"/>
                </a:cubicBezTo>
                <a:cubicBezTo>
                  <a:pt x="1855480" y="4752794"/>
                  <a:pt x="1857091" y="4745961"/>
                  <a:pt x="1859902" y="4739593"/>
                </a:cubicBezTo>
                <a:cubicBezTo>
                  <a:pt x="1831484" y="4727365"/>
                  <a:pt x="1812802" y="4752161"/>
                  <a:pt x="1791063" y="4747066"/>
                </a:cubicBezTo>
                <a:cubicBezTo>
                  <a:pt x="1791629" y="4758388"/>
                  <a:pt x="1794120" y="4757595"/>
                  <a:pt x="1796838" y="4756803"/>
                </a:cubicBezTo>
                <a:cubicBezTo>
                  <a:pt x="1800800" y="4769484"/>
                  <a:pt x="1787440" y="4753633"/>
                  <a:pt x="1787214" y="4766653"/>
                </a:cubicBezTo>
                <a:cubicBezTo>
                  <a:pt x="1787893" y="4723289"/>
                  <a:pt x="1753247" y="4761219"/>
                  <a:pt x="1743850" y="4738574"/>
                </a:cubicBezTo>
                <a:cubicBezTo>
                  <a:pt x="1749511" y="4757595"/>
                  <a:pt x="1739547" y="4739593"/>
                  <a:pt x="1736830" y="4748877"/>
                </a:cubicBezTo>
                <a:cubicBezTo>
                  <a:pt x="1739094" y="4736196"/>
                  <a:pt x="1734905" y="4739140"/>
                  <a:pt x="1731961" y="4739140"/>
                </a:cubicBezTo>
                <a:cubicBezTo>
                  <a:pt x="1741246" y="4767899"/>
                  <a:pt x="1710336" y="4736536"/>
                  <a:pt x="1697995" y="4745820"/>
                </a:cubicBezTo>
                <a:cubicBezTo>
                  <a:pt x="1724602" y="4763257"/>
                  <a:pt x="1737623" y="4766087"/>
                  <a:pt x="1761286" y="4757822"/>
                </a:cubicBezTo>
                <a:cubicBezTo>
                  <a:pt x="1761852" y="4775258"/>
                  <a:pt x="1755398" y="4760086"/>
                  <a:pt x="1751209" y="4773107"/>
                </a:cubicBezTo>
                <a:cubicBezTo>
                  <a:pt x="1752568" y="4781825"/>
                  <a:pt x="1755398" y="4782051"/>
                  <a:pt x="1757210" y="4787826"/>
                </a:cubicBezTo>
                <a:cubicBezTo>
                  <a:pt x="1752115" y="4805262"/>
                  <a:pt x="1748265" y="4761445"/>
                  <a:pt x="1741246" y="4768691"/>
                </a:cubicBezTo>
                <a:cubicBezTo>
                  <a:pt x="1742265" y="4775258"/>
                  <a:pt x="1743963" y="4777749"/>
                  <a:pt x="1746001" y="4778315"/>
                </a:cubicBezTo>
                <a:cubicBezTo>
                  <a:pt x="1744636" y="4783171"/>
                  <a:pt x="1744138" y="4788231"/>
                  <a:pt x="1744529" y="4793260"/>
                </a:cubicBezTo>
                <a:cubicBezTo>
                  <a:pt x="1704901" y="4783976"/>
                  <a:pt x="1663236" y="4769937"/>
                  <a:pt x="1621343" y="4784769"/>
                </a:cubicBezTo>
                <a:lnTo>
                  <a:pt x="1616349" y="4782102"/>
                </a:lnTo>
                <a:lnTo>
                  <a:pt x="1617994" y="4780329"/>
                </a:lnTo>
                <a:lnTo>
                  <a:pt x="1619079" y="4780353"/>
                </a:lnTo>
                <a:lnTo>
                  <a:pt x="1618286" y="4780013"/>
                </a:lnTo>
                <a:lnTo>
                  <a:pt x="1617994" y="4780329"/>
                </a:lnTo>
                <a:lnTo>
                  <a:pt x="1612807" y="4780212"/>
                </a:lnTo>
                <a:lnTo>
                  <a:pt x="1599605" y="4773163"/>
                </a:lnTo>
                <a:cubicBezTo>
                  <a:pt x="1591481" y="4772427"/>
                  <a:pt x="1582735" y="4773560"/>
                  <a:pt x="1574130" y="4772767"/>
                </a:cubicBezTo>
                <a:cubicBezTo>
                  <a:pt x="1511178" y="4766766"/>
                  <a:pt x="1454567" y="4805488"/>
                  <a:pt x="1392974" y="4820773"/>
                </a:cubicBezTo>
                <a:cubicBezTo>
                  <a:pt x="1392974" y="4814659"/>
                  <a:pt x="1392974" y="4810470"/>
                  <a:pt x="1395352" y="4810583"/>
                </a:cubicBezTo>
                <a:cubicBezTo>
                  <a:pt x="1380293" y="4796204"/>
                  <a:pt x="1370103" y="4828812"/>
                  <a:pt x="1358894" y="4838549"/>
                </a:cubicBezTo>
                <a:cubicBezTo>
                  <a:pt x="1360027" y="4822019"/>
                  <a:pt x="1366027" y="4821226"/>
                  <a:pt x="1369650" y="4812735"/>
                </a:cubicBezTo>
                <a:cubicBezTo>
                  <a:pt x="1362631" y="4808092"/>
                  <a:pt x="1350742" y="4817943"/>
                  <a:pt x="1342251" y="4820094"/>
                </a:cubicBezTo>
                <a:cubicBezTo>
                  <a:pt x="1345924" y="4810582"/>
                  <a:pt x="1354729" y="4804021"/>
                  <a:pt x="1364895" y="4803224"/>
                </a:cubicBezTo>
                <a:cubicBezTo>
                  <a:pt x="1355271" y="4766653"/>
                  <a:pt x="1342251" y="4777296"/>
                  <a:pt x="1333759" y="4756124"/>
                </a:cubicBezTo>
                <a:cubicBezTo>
                  <a:pt x="1336023" y="4761785"/>
                  <a:pt x="1332853" y="4733479"/>
                  <a:pt x="1329004" y="4726686"/>
                </a:cubicBezTo>
                <a:lnTo>
                  <a:pt x="1326923" y="4723669"/>
                </a:lnTo>
                <a:lnTo>
                  <a:pt x="1329004" y="4721704"/>
                </a:lnTo>
                <a:cubicBezTo>
                  <a:pt x="1329004" y="4725667"/>
                  <a:pt x="1321871" y="4696908"/>
                  <a:pt x="1325720" y="4697135"/>
                </a:cubicBezTo>
                <a:cubicBezTo>
                  <a:pt x="1314196" y="4688098"/>
                  <a:pt x="1304314" y="4677144"/>
                  <a:pt x="1296509" y="4664753"/>
                </a:cubicBezTo>
                <a:cubicBezTo>
                  <a:pt x="1304661" y="4660451"/>
                  <a:pt x="1329683" y="4707438"/>
                  <a:pt x="1329004" y="4646977"/>
                </a:cubicBezTo>
                <a:lnTo>
                  <a:pt x="1319874" y="4616264"/>
                </a:lnTo>
                <a:lnTo>
                  <a:pt x="1316548" y="4617992"/>
                </a:lnTo>
                <a:lnTo>
                  <a:pt x="1319597" y="4615334"/>
                </a:lnTo>
                <a:lnTo>
                  <a:pt x="1316252" y="4604080"/>
                </a:lnTo>
                <a:cubicBezTo>
                  <a:pt x="1311539" y="4593169"/>
                  <a:pt x="1306190" y="4587026"/>
                  <a:pt x="1299679" y="4589800"/>
                </a:cubicBezTo>
                <a:cubicBezTo>
                  <a:pt x="1298845" y="4581508"/>
                  <a:pt x="1297368" y="4573294"/>
                  <a:pt x="1295263" y="4565231"/>
                </a:cubicBezTo>
                <a:lnTo>
                  <a:pt x="1297600" y="4564076"/>
                </a:lnTo>
                <a:lnTo>
                  <a:pt x="1284393" y="4560927"/>
                </a:lnTo>
                <a:cubicBezTo>
                  <a:pt x="1289488" y="4563645"/>
                  <a:pt x="1283883" y="4549549"/>
                  <a:pt x="1276129" y="4541041"/>
                </a:cubicBezTo>
                <a:lnTo>
                  <a:pt x="1268358" y="4535500"/>
                </a:lnTo>
                <a:lnTo>
                  <a:pt x="1267269" y="4535561"/>
                </a:lnTo>
                <a:lnTo>
                  <a:pt x="1239492" y="4541405"/>
                </a:lnTo>
                <a:lnTo>
                  <a:pt x="1239443" y="4541453"/>
                </a:lnTo>
                <a:cubicBezTo>
                  <a:pt x="1237405" y="4547624"/>
                  <a:pt x="1230272" y="4550851"/>
                  <a:pt x="1222474" y="4551502"/>
                </a:cubicBezTo>
                <a:lnTo>
                  <a:pt x="1210049" y="4548297"/>
                </a:lnTo>
                <a:lnTo>
                  <a:pt x="1152410" y="4562888"/>
                </a:lnTo>
                <a:cubicBezTo>
                  <a:pt x="1080501" y="4587445"/>
                  <a:pt x="1013481" y="4626507"/>
                  <a:pt x="940028" y="4653086"/>
                </a:cubicBezTo>
                <a:cubicBezTo>
                  <a:pt x="939236" y="4646972"/>
                  <a:pt x="940028" y="4642669"/>
                  <a:pt x="942745" y="4641763"/>
                </a:cubicBezTo>
                <a:cubicBezTo>
                  <a:pt x="916704" y="4632139"/>
                  <a:pt x="904023" y="4668144"/>
                  <a:pt x="886814" y="4681618"/>
                </a:cubicBezTo>
                <a:cubicBezTo>
                  <a:pt x="886814" y="4664747"/>
                  <a:pt x="896438" y="4661917"/>
                  <a:pt x="901306" y="4652293"/>
                </a:cubicBezTo>
                <a:cubicBezTo>
                  <a:pt x="889984" y="4649915"/>
                  <a:pt x="871302" y="4663615"/>
                  <a:pt x="857716" y="4668597"/>
                </a:cubicBezTo>
                <a:cubicBezTo>
                  <a:pt x="865251" y="4656240"/>
                  <a:pt x="877531" y="4647520"/>
                  <a:pt x="891682" y="4644481"/>
                </a:cubicBezTo>
                <a:cubicBezTo>
                  <a:pt x="871868" y="4611080"/>
                  <a:pt x="852394" y="4625799"/>
                  <a:pt x="836203" y="4607344"/>
                </a:cubicBezTo>
                <a:cubicBezTo>
                  <a:pt x="840506" y="4612212"/>
                  <a:pt x="832241" y="4584699"/>
                  <a:pt x="824881" y="4579378"/>
                </a:cubicBezTo>
                <a:lnTo>
                  <a:pt x="822806" y="4578103"/>
                </a:lnTo>
                <a:lnTo>
                  <a:pt x="823636" y="4574509"/>
                </a:lnTo>
                <a:cubicBezTo>
                  <a:pt x="823636" y="4578585"/>
                  <a:pt x="809483" y="4551865"/>
                  <a:pt x="815710" y="4550959"/>
                </a:cubicBezTo>
                <a:cubicBezTo>
                  <a:pt x="797844" y="4546463"/>
                  <a:pt x="780931" y="4538794"/>
                  <a:pt x="765779" y="4528315"/>
                </a:cubicBezTo>
                <a:cubicBezTo>
                  <a:pt x="778234" y="4521521"/>
                  <a:pt x="823070" y="4560583"/>
                  <a:pt x="815597" y="4500349"/>
                </a:cubicBezTo>
                <a:cubicBezTo>
                  <a:pt x="799293" y="4470118"/>
                  <a:pt x="782763" y="4442719"/>
                  <a:pt x="762835" y="4452229"/>
                </a:cubicBezTo>
                <a:cubicBezTo>
                  <a:pt x="760673" y="4444279"/>
                  <a:pt x="757435" y="4436661"/>
                  <a:pt x="753212" y="4429585"/>
                </a:cubicBezTo>
                <a:cubicBezTo>
                  <a:pt x="751513" y="4421546"/>
                  <a:pt x="761703" y="4432755"/>
                  <a:pt x="765326" y="4426528"/>
                </a:cubicBezTo>
                <a:cubicBezTo>
                  <a:pt x="766232" y="4422905"/>
                  <a:pt x="764307" y="4415206"/>
                  <a:pt x="768044" y="4415206"/>
                </a:cubicBezTo>
                <a:cubicBezTo>
                  <a:pt x="764540" y="4405560"/>
                  <a:pt x="759576" y="4396511"/>
                  <a:pt x="753325" y="4388372"/>
                </a:cubicBezTo>
                <a:cubicBezTo>
                  <a:pt x="755136" y="4379994"/>
                  <a:pt x="775969" y="4414979"/>
                  <a:pt x="766345" y="4374672"/>
                </a:cubicBezTo>
                <a:cubicBezTo>
                  <a:pt x="762609" y="4360972"/>
                  <a:pt x="756948" y="4367766"/>
                  <a:pt x="751853" y="4368219"/>
                </a:cubicBezTo>
                <a:cubicBezTo>
                  <a:pt x="749362" y="4357576"/>
                  <a:pt x="753551" y="4356896"/>
                  <a:pt x="757967" y="4356896"/>
                </a:cubicBezTo>
                <a:cubicBezTo>
                  <a:pt x="750834" y="4334252"/>
                  <a:pt x="743814" y="4325307"/>
                  <a:pt x="746645" y="4313532"/>
                </a:cubicBezTo>
                <a:cubicBezTo>
                  <a:pt x="730680" y="4288963"/>
                  <a:pt x="730227" y="4295303"/>
                  <a:pt x="716075" y="4280358"/>
                </a:cubicBezTo>
                <a:cubicBezTo>
                  <a:pt x="716075" y="4269715"/>
                  <a:pt x="728303" y="4280358"/>
                  <a:pt x="732832" y="4281264"/>
                </a:cubicBezTo>
                <a:cubicBezTo>
                  <a:pt x="732832" y="4275942"/>
                  <a:pt x="733851" y="4270621"/>
                  <a:pt x="734303" y="4265413"/>
                </a:cubicBezTo>
                <a:cubicBezTo>
                  <a:pt x="727284" y="4251373"/>
                  <a:pt x="721736" y="4273678"/>
                  <a:pt x="717547" y="4264620"/>
                </a:cubicBezTo>
                <a:cubicBezTo>
                  <a:pt x="715961" y="4257714"/>
                  <a:pt x="714376" y="4250920"/>
                  <a:pt x="712112" y="4250581"/>
                </a:cubicBezTo>
                <a:cubicBezTo>
                  <a:pt x="713810" y="4240051"/>
                  <a:pt x="726831" y="4261337"/>
                  <a:pt x="733624" y="4255449"/>
                </a:cubicBezTo>
                <a:cubicBezTo>
                  <a:pt x="731586" y="4249109"/>
                  <a:pt x="724113" y="4248316"/>
                  <a:pt x="731133" y="4245825"/>
                </a:cubicBezTo>
                <a:cubicBezTo>
                  <a:pt x="726378" y="4236994"/>
                  <a:pt x="719811" y="4245825"/>
                  <a:pt x="714829" y="4239711"/>
                </a:cubicBezTo>
                <a:cubicBezTo>
                  <a:pt x="718525" y="4233136"/>
                  <a:pt x="724358" y="4228023"/>
                  <a:pt x="731360" y="4225219"/>
                </a:cubicBezTo>
                <a:cubicBezTo>
                  <a:pt x="729322" y="4212085"/>
                  <a:pt x="725472" y="4216840"/>
                  <a:pt x="722528" y="4212198"/>
                </a:cubicBezTo>
                <a:cubicBezTo>
                  <a:pt x="718566" y="4212198"/>
                  <a:pt x="717999" y="4217520"/>
                  <a:pt x="721056" y="4227823"/>
                </a:cubicBezTo>
                <a:cubicBezTo>
                  <a:pt x="711433" y="4215821"/>
                  <a:pt x="705658" y="4198725"/>
                  <a:pt x="698412" y="4197819"/>
                </a:cubicBezTo>
                <a:cubicBezTo>
                  <a:pt x="692072" y="4185591"/>
                  <a:pt x="703620" y="4186497"/>
                  <a:pt x="696487" y="4182874"/>
                </a:cubicBezTo>
                <a:cubicBezTo>
                  <a:pt x="696487" y="4160229"/>
                  <a:pt x="727397" y="4178345"/>
                  <a:pt x="728982" y="4159210"/>
                </a:cubicBezTo>
                <a:cubicBezTo>
                  <a:pt x="717660" y="4150153"/>
                  <a:pt x="711319" y="4174722"/>
                  <a:pt x="695015" y="4157512"/>
                </a:cubicBezTo>
                <a:cubicBezTo>
                  <a:pt x="696487" y="4140189"/>
                  <a:pt x="713357" y="4153096"/>
                  <a:pt x="726604" y="4144378"/>
                </a:cubicBezTo>
                <a:cubicBezTo>
                  <a:pt x="715767" y="4133119"/>
                  <a:pt x="707974" y="4119288"/>
                  <a:pt x="703960" y="4104184"/>
                </a:cubicBezTo>
                <a:cubicBezTo>
                  <a:pt x="702828" y="4097504"/>
                  <a:pt x="707243" y="4098976"/>
                  <a:pt x="709621" y="4097618"/>
                </a:cubicBezTo>
                <a:cubicBezTo>
                  <a:pt x="699884" y="4070671"/>
                  <a:pt x="686977" y="4076219"/>
                  <a:pt x="674182" y="4080974"/>
                </a:cubicBezTo>
                <a:cubicBezTo>
                  <a:pt x="672597" y="4074181"/>
                  <a:pt x="671012" y="4067387"/>
                  <a:pt x="668748" y="4067048"/>
                </a:cubicBezTo>
                <a:cubicBezTo>
                  <a:pt x="671012" y="4061160"/>
                  <a:pt x="676107" y="4062858"/>
                  <a:pt x="683127" y="4058329"/>
                </a:cubicBezTo>
                <a:cubicBezTo>
                  <a:pt x="680183" y="4047687"/>
                  <a:pt x="675315" y="4058329"/>
                  <a:pt x="671805" y="4056178"/>
                </a:cubicBezTo>
                <a:cubicBezTo>
                  <a:pt x="669767" y="4044856"/>
                  <a:pt x="679730" y="4051876"/>
                  <a:pt x="683127" y="4048253"/>
                </a:cubicBezTo>
                <a:lnTo>
                  <a:pt x="686863" y="4062632"/>
                </a:lnTo>
                <a:lnTo>
                  <a:pt x="700676" y="4059122"/>
                </a:lnTo>
                <a:cubicBezTo>
                  <a:pt x="696714" y="4044969"/>
                  <a:pt x="690713" y="4052215"/>
                  <a:pt x="685391" y="4052215"/>
                </a:cubicBezTo>
                <a:cubicBezTo>
                  <a:pt x="679051" y="4018249"/>
                  <a:pt x="665691" y="4006927"/>
                  <a:pt x="660030" y="4017683"/>
                </a:cubicBezTo>
                <a:cubicBezTo>
                  <a:pt x="657086" y="4013720"/>
                  <a:pt x="655048" y="4000133"/>
                  <a:pt x="651198" y="4004662"/>
                </a:cubicBezTo>
                <a:cubicBezTo>
                  <a:pt x="651198" y="3996850"/>
                  <a:pt x="654029" y="3993340"/>
                  <a:pt x="647009" y="3995491"/>
                </a:cubicBezTo>
                <a:lnTo>
                  <a:pt x="647310" y="3994724"/>
                </a:lnTo>
                <a:lnTo>
                  <a:pt x="630406" y="3996629"/>
                </a:lnTo>
                <a:cubicBezTo>
                  <a:pt x="613465" y="4002969"/>
                  <a:pt x="598096" y="4016952"/>
                  <a:pt x="587509" y="4031954"/>
                </a:cubicBezTo>
                <a:cubicBezTo>
                  <a:pt x="600332" y="3984741"/>
                  <a:pt x="617103" y="3969753"/>
                  <a:pt x="641166" y="3957138"/>
                </a:cubicBezTo>
                <a:lnTo>
                  <a:pt x="653363" y="3951212"/>
                </a:lnTo>
                <a:lnTo>
                  <a:pt x="646123" y="3943853"/>
                </a:lnTo>
                <a:cubicBezTo>
                  <a:pt x="637520" y="3942383"/>
                  <a:pt x="629092" y="3958156"/>
                  <a:pt x="622893" y="3950429"/>
                </a:cubicBezTo>
                <a:cubicBezTo>
                  <a:pt x="607523" y="3950938"/>
                  <a:pt x="617756" y="3949219"/>
                  <a:pt x="624501" y="3944649"/>
                </a:cubicBezTo>
                <a:lnTo>
                  <a:pt x="626265" y="3942479"/>
                </a:lnTo>
                <a:lnTo>
                  <a:pt x="602908" y="3949642"/>
                </a:lnTo>
                <a:cubicBezTo>
                  <a:pt x="602908" y="3943527"/>
                  <a:pt x="603700" y="3939338"/>
                  <a:pt x="606757" y="3939112"/>
                </a:cubicBezTo>
                <a:cubicBezTo>
                  <a:pt x="582075" y="3926997"/>
                  <a:pt x="565771" y="3961756"/>
                  <a:pt x="547768" y="3973079"/>
                </a:cubicBezTo>
                <a:cubicBezTo>
                  <a:pt x="549240" y="3956322"/>
                  <a:pt x="559091" y="3954509"/>
                  <a:pt x="564865" y="3945339"/>
                </a:cubicBezTo>
                <a:cubicBezTo>
                  <a:pt x="553543" y="3941829"/>
                  <a:pt x="534408" y="3953491"/>
                  <a:pt x="520935" y="3956661"/>
                </a:cubicBezTo>
                <a:cubicBezTo>
                  <a:pt x="529388" y="3945240"/>
                  <a:pt x="542244" y="3937888"/>
                  <a:pt x="556373" y="3936394"/>
                </a:cubicBezTo>
                <a:cubicBezTo>
                  <a:pt x="540296" y="3901183"/>
                  <a:pt x="520255" y="3913749"/>
                  <a:pt x="506442" y="3893596"/>
                </a:cubicBezTo>
                <a:cubicBezTo>
                  <a:pt x="510065" y="3898917"/>
                  <a:pt x="504744" y="3870951"/>
                  <a:pt x="498630" y="3864611"/>
                </a:cubicBezTo>
                <a:lnTo>
                  <a:pt x="496987" y="3863203"/>
                </a:lnTo>
                <a:lnTo>
                  <a:pt x="497951" y="3859629"/>
                </a:lnTo>
                <a:cubicBezTo>
                  <a:pt x="497951" y="3863705"/>
                  <a:pt x="486628" y="3835740"/>
                  <a:pt x="492629" y="3835400"/>
                </a:cubicBezTo>
                <a:cubicBezTo>
                  <a:pt x="475988" y="3828646"/>
                  <a:pt x="460659" y="3819028"/>
                  <a:pt x="447340" y="3806981"/>
                </a:cubicBezTo>
                <a:cubicBezTo>
                  <a:pt x="460021" y="3801433"/>
                  <a:pt x="499309" y="3845250"/>
                  <a:pt x="497837" y="3784336"/>
                </a:cubicBezTo>
                <a:cubicBezTo>
                  <a:pt x="485156" y="3752634"/>
                  <a:pt x="472023" y="3723423"/>
                  <a:pt x="452548" y="3730782"/>
                </a:cubicBezTo>
                <a:cubicBezTo>
                  <a:pt x="451312" y="3722499"/>
                  <a:pt x="448949" y="3714424"/>
                  <a:pt x="445529" y="3706779"/>
                </a:cubicBezTo>
                <a:cubicBezTo>
                  <a:pt x="444623" y="3698627"/>
                  <a:pt x="453341" y="3710855"/>
                  <a:pt x="456851" y="3704968"/>
                </a:cubicBezTo>
                <a:cubicBezTo>
                  <a:pt x="458096" y="3701571"/>
                  <a:pt x="456851" y="3693645"/>
                  <a:pt x="460474" y="3694438"/>
                </a:cubicBezTo>
                <a:cubicBezTo>
                  <a:pt x="457659" y="3684467"/>
                  <a:pt x="453386" y="3674967"/>
                  <a:pt x="447793" y="3666246"/>
                </a:cubicBezTo>
                <a:cubicBezTo>
                  <a:pt x="450284" y="3658094"/>
                  <a:pt x="466814" y="3695231"/>
                  <a:pt x="461493" y="3654131"/>
                </a:cubicBezTo>
                <a:cubicBezTo>
                  <a:pt x="459229" y="3640091"/>
                  <a:pt x="453115" y="3646205"/>
                  <a:pt x="448246" y="3646092"/>
                </a:cubicBezTo>
                <a:cubicBezTo>
                  <a:pt x="446887" y="3634770"/>
                  <a:pt x="450963" y="3634770"/>
                  <a:pt x="455266" y="3634770"/>
                </a:cubicBezTo>
                <a:cubicBezTo>
                  <a:pt x="450510" y="3612125"/>
                  <a:pt x="444736" y="3601935"/>
                  <a:pt x="448812" y="3590613"/>
                </a:cubicBezTo>
                <a:lnTo>
                  <a:pt x="442639" y="3579157"/>
                </a:lnTo>
                <a:lnTo>
                  <a:pt x="417564" y="3565365"/>
                </a:lnTo>
                <a:cubicBezTo>
                  <a:pt x="405855" y="3560329"/>
                  <a:pt x="392589" y="3560329"/>
                  <a:pt x="380880" y="3565365"/>
                </a:cubicBezTo>
                <a:lnTo>
                  <a:pt x="379088" y="3562289"/>
                </a:lnTo>
                <a:lnTo>
                  <a:pt x="380540" y="3560044"/>
                </a:lnTo>
                <a:lnTo>
                  <a:pt x="380314" y="3560383"/>
                </a:lnTo>
                <a:lnTo>
                  <a:pt x="377719" y="3559938"/>
                </a:lnTo>
                <a:lnTo>
                  <a:pt x="375426" y="3556001"/>
                </a:lnTo>
                <a:cubicBezTo>
                  <a:pt x="369275" y="3549882"/>
                  <a:pt x="361292" y="3552090"/>
                  <a:pt x="353820" y="3549967"/>
                </a:cubicBezTo>
                <a:cubicBezTo>
                  <a:pt x="316570" y="3540003"/>
                  <a:pt x="282490" y="3575895"/>
                  <a:pt x="247844" y="3588689"/>
                </a:cubicBezTo>
                <a:cubicBezTo>
                  <a:pt x="247844" y="3582688"/>
                  <a:pt x="247844" y="3578499"/>
                  <a:pt x="248863" y="3578725"/>
                </a:cubicBezTo>
                <a:cubicBezTo>
                  <a:pt x="239579" y="3563780"/>
                  <a:pt x="234823" y="3595935"/>
                  <a:pt x="228936" y="3605333"/>
                </a:cubicBezTo>
                <a:cubicBezTo>
                  <a:pt x="228802" y="3596612"/>
                  <a:pt x="230540" y="3587964"/>
                  <a:pt x="234031" y="3579971"/>
                </a:cubicBezTo>
                <a:cubicBezTo>
                  <a:pt x="229728" y="3574989"/>
                  <a:pt x="223275" y="3584613"/>
                  <a:pt x="218406" y="3586538"/>
                </a:cubicBezTo>
                <a:cubicBezTo>
                  <a:pt x="220897" y="3574536"/>
                  <a:pt x="225539" y="3571479"/>
                  <a:pt x="230634" y="3570234"/>
                </a:cubicBezTo>
                <a:cubicBezTo>
                  <a:pt x="223275" y="3533550"/>
                  <a:pt x="216142" y="3543853"/>
                  <a:pt x="209801" y="3522567"/>
                </a:cubicBezTo>
                <a:cubicBezTo>
                  <a:pt x="209740" y="3512557"/>
                  <a:pt x="208253" y="3502607"/>
                  <a:pt x="205386" y="3493017"/>
                </a:cubicBezTo>
                <a:lnTo>
                  <a:pt x="204533" y="3491306"/>
                </a:lnTo>
                <a:lnTo>
                  <a:pt x="204819" y="3488034"/>
                </a:lnTo>
                <a:cubicBezTo>
                  <a:pt x="204819" y="3492110"/>
                  <a:pt x="199045" y="3463239"/>
                  <a:pt x="201536" y="3463578"/>
                </a:cubicBezTo>
                <a:cubicBezTo>
                  <a:pt x="193329" y="3453577"/>
                  <a:pt x="186477" y="3442537"/>
                  <a:pt x="181156" y="3430745"/>
                </a:cubicBezTo>
                <a:cubicBezTo>
                  <a:pt x="186364" y="3426669"/>
                  <a:pt x="204480" y="3473882"/>
                  <a:pt x="201196" y="3413648"/>
                </a:cubicBezTo>
                <a:cubicBezTo>
                  <a:pt x="194516" y="3380926"/>
                  <a:pt x="187496" y="3350810"/>
                  <a:pt x="178552" y="3356132"/>
                </a:cubicBezTo>
                <a:cubicBezTo>
                  <a:pt x="177590" y="3347903"/>
                  <a:pt x="176153" y="3339738"/>
                  <a:pt x="174249" y="3331676"/>
                </a:cubicBezTo>
                <a:cubicBezTo>
                  <a:pt x="173344" y="3323523"/>
                  <a:pt x="177873" y="3336431"/>
                  <a:pt x="179458" y="3331110"/>
                </a:cubicBezTo>
                <a:cubicBezTo>
                  <a:pt x="179458" y="3327826"/>
                  <a:pt x="179458" y="3319787"/>
                  <a:pt x="180590" y="3320920"/>
                </a:cubicBezTo>
                <a:cubicBezTo>
                  <a:pt x="178922" y="3311059"/>
                  <a:pt x="176538" y="3301335"/>
                  <a:pt x="173457" y="3291821"/>
                </a:cubicBezTo>
                <a:cubicBezTo>
                  <a:pt x="174363" y="3284009"/>
                  <a:pt x="183534" y="3322391"/>
                  <a:pt x="179344" y="3281179"/>
                </a:cubicBezTo>
                <a:cubicBezTo>
                  <a:pt x="177646" y="3267026"/>
                  <a:pt x="175042" y="3272460"/>
                  <a:pt x="172778" y="3271894"/>
                </a:cubicBezTo>
                <a:cubicBezTo>
                  <a:pt x="171759" y="3260572"/>
                  <a:pt x="173570" y="3260572"/>
                  <a:pt x="175608" y="3261590"/>
                </a:cubicBezTo>
                <a:cubicBezTo>
                  <a:pt x="172278" y="3247034"/>
                  <a:pt x="170644" y="3232140"/>
                  <a:pt x="170740" y="3217207"/>
                </a:cubicBezTo>
                <a:cubicBezTo>
                  <a:pt x="167375" y="3203955"/>
                  <a:pt x="162631" y="3191090"/>
                  <a:pt x="156587" y="3178825"/>
                </a:cubicBezTo>
                <a:cubicBezTo>
                  <a:pt x="156587" y="3168408"/>
                  <a:pt x="162474" y="3180750"/>
                  <a:pt x="164512" y="3182901"/>
                </a:cubicBezTo>
                <a:lnTo>
                  <a:pt x="165305" y="3167842"/>
                </a:lnTo>
                <a:cubicBezTo>
                  <a:pt x="162135" y="3152671"/>
                  <a:pt x="159304" y="3173390"/>
                  <a:pt x="157379" y="3163766"/>
                </a:cubicBezTo>
                <a:cubicBezTo>
                  <a:pt x="157300" y="3158753"/>
                  <a:pt x="156421" y="3153784"/>
                  <a:pt x="154775" y="3149047"/>
                </a:cubicBezTo>
                <a:cubicBezTo>
                  <a:pt x="155681" y="3138971"/>
                  <a:pt x="161795" y="3162295"/>
                  <a:pt x="165078" y="3157993"/>
                </a:cubicBezTo>
                <a:cubicBezTo>
                  <a:pt x="164173" y="3151313"/>
                  <a:pt x="160663" y="3149047"/>
                  <a:pt x="164059" y="3148028"/>
                </a:cubicBezTo>
                <a:cubicBezTo>
                  <a:pt x="161795" y="3138519"/>
                  <a:pt x="158625" y="3145991"/>
                  <a:pt x="156247" y="3138858"/>
                </a:cubicBezTo>
                <a:cubicBezTo>
                  <a:pt x="157131" y="3134053"/>
                  <a:pt x="160122" y="3129898"/>
                  <a:pt x="164399" y="3127536"/>
                </a:cubicBezTo>
                <a:cubicBezTo>
                  <a:pt x="163607" y="3114288"/>
                  <a:pt x="161682" y="3118139"/>
                  <a:pt x="160323" y="3113044"/>
                </a:cubicBezTo>
                <a:cubicBezTo>
                  <a:pt x="158285" y="3112364"/>
                  <a:pt x="157945" y="3117346"/>
                  <a:pt x="159304" y="3128101"/>
                </a:cubicBezTo>
                <a:cubicBezTo>
                  <a:pt x="154775" y="3114401"/>
                  <a:pt x="152171" y="3096740"/>
                  <a:pt x="148661" y="3094135"/>
                </a:cubicBezTo>
                <a:cubicBezTo>
                  <a:pt x="145604" y="3081001"/>
                  <a:pt x="151379" y="3084171"/>
                  <a:pt x="147869" y="3079189"/>
                </a:cubicBezTo>
                <a:cubicBezTo>
                  <a:pt x="147869" y="3056545"/>
                  <a:pt x="163380" y="3080774"/>
                  <a:pt x="164512" y="3062432"/>
                </a:cubicBezTo>
                <a:cubicBezTo>
                  <a:pt x="158738" y="3051110"/>
                  <a:pt x="155341" y="3073755"/>
                  <a:pt x="147642" y="3054280"/>
                </a:cubicBezTo>
                <a:cubicBezTo>
                  <a:pt x="148661" y="3037637"/>
                  <a:pt x="157040" y="3053488"/>
                  <a:pt x="163946" y="3047600"/>
                </a:cubicBezTo>
                <a:cubicBezTo>
                  <a:pt x="158226" y="3033568"/>
                  <a:pt x="154419" y="3018830"/>
                  <a:pt x="152624" y="3003783"/>
                </a:cubicBezTo>
                <a:cubicBezTo>
                  <a:pt x="152624" y="2997103"/>
                  <a:pt x="154549" y="2999481"/>
                  <a:pt x="155794" y="2998462"/>
                </a:cubicBezTo>
                <a:cubicBezTo>
                  <a:pt x="151379" y="2970270"/>
                  <a:pt x="144472" y="2973213"/>
                  <a:pt x="137565" y="2975818"/>
                </a:cubicBezTo>
                <a:cubicBezTo>
                  <a:pt x="137473" y="2970805"/>
                  <a:pt x="136595" y="2965839"/>
                  <a:pt x="134961" y="2961099"/>
                </a:cubicBezTo>
                <a:cubicBezTo>
                  <a:pt x="136207" y="2955777"/>
                  <a:pt x="138924" y="2958495"/>
                  <a:pt x="142774" y="2955324"/>
                </a:cubicBezTo>
                <a:cubicBezTo>
                  <a:pt x="141415" y="2944002"/>
                  <a:pt x="138584" y="2953626"/>
                  <a:pt x="136660" y="2951022"/>
                </a:cubicBezTo>
                <a:cubicBezTo>
                  <a:pt x="135754" y="2939700"/>
                  <a:pt x="140962" y="2948418"/>
                  <a:pt x="142660" y="2945361"/>
                </a:cubicBezTo>
                <a:lnTo>
                  <a:pt x="144246" y="2960080"/>
                </a:lnTo>
                <a:lnTo>
                  <a:pt x="151605" y="2959287"/>
                </a:lnTo>
                <a:cubicBezTo>
                  <a:pt x="150020" y="2945248"/>
                  <a:pt x="146850" y="2950682"/>
                  <a:pt x="144132" y="2950229"/>
                </a:cubicBezTo>
                <a:cubicBezTo>
                  <a:pt x="141641" y="2915244"/>
                  <a:pt x="134622" y="2902110"/>
                  <a:pt x="131225" y="2911621"/>
                </a:cubicBezTo>
                <a:cubicBezTo>
                  <a:pt x="129753" y="2907092"/>
                  <a:pt x="128847" y="2893505"/>
                  <a:pt x="126696" y="2897128"/>
                </a:cubicBezTo>
                <a:cubicBezTo>
                  <a:pt x="126696" y="2889655"/>
                  <a:pt x="128621" y="2885806"/>
                  <a:pt x="124545" y="2887278"/>
                </a:cubicBezTo>
                <a:cubicBezTo>
                  <a:pt x="124545" y="2882636"/>
                  <a:pt x="125337" y="2883428"/>
                  <a:pt x="126017" y="2882183"/>
                </a:cubicBezTo>
                <a:cubicBezTo>
                  <a:pt x="124318" y="2870861"/>
                  <a:pt x="120809" y="2882183"/>
                  <a:pt x="118997" y="2873012"/>
                </a:cubicBezTo>
                <a:cubicBezTo>
                  <a:pt x="126017" y="2877541"/>
                  <a:pt x="132810" y="2867351"/>
                  <a:pt x="138471" y="2860897"/>
                </a:cubicBezTo>
                <a:cubicBezTo>
                  <a:pt x="134848" y="2847424"/>
                  <a:pt x="131451" y="2862369"/>
                  <a:pt x="128621" y="2861916"/>
                </a:cubicBezTo>
                <a:cubicBezTo>
                  <a:pt x="127715" y="2852632"/>
                  <a:pt x="131451" y="2858180"/>
                  <a:pt x="129980" y="2846857"/>
                </a:cubicBezTo>
                <a:cubicBezTo>
                  <a:pt x="124545" y="2822062"/>
                  <a:pt x="116393" y="2850367"/>
                  <a:pt x="111977" y="2838819"/>
                </a:cubicBezTo>
                <a:cubicBezTo>
                  <a:pt x="100655" y="2835535"/>
                  <a:pt x="114581" y="2837007"/>
                  <a:pt x="115827" y="2828402"/>
                </a:cubicBezTo>
                <a:cubicBezTo>
                  <a:pt x="119450" y="2834516"/>
                  <a:pt x="123639" y="2834063"/>
                  <a:pt x="125790" y="2827270"/>
                </a:cubicBezTo>
                <a:cubicBezTo>
                  <a:pt x="124658" y="2818665"/>
                  <a:pt x="122847" y="2815948"/>
                  <a:pt x="120695" y="2817873"/>
                </a:cubicBezTo>
                <a:cubicBezTo>
                  <a:pt x="119676" y="2802022"/>
                  <a:pt x="128734" y="2822175"/>
                  <a:pt x="127149" y="2812212"/>
                </a:cubicBezTo>
                <a:cubicBezTo>
                  <a:pt x="128394" y="2816740"/>
                  <a:pt x="129413" y="2832025"/>
                  <a:pt x="133829" y="2826478"/>
                </a:cubicBezTo>
                <a:cubicBezTo>
                  <a:pt x="129527" y="2807569"/>
                  <a:pt x="130206" y="2768168"/>
                  <a:pt x="136207" y="2761375"/>
                </a:cubicBezTo>
                <a:cubicBezTo>
                  <a:pt x="134622" y="2754015"/>
                  <a:pt x="132131" y="2754468"/>
                  <a:pt x="130093" y="2751977"/>
                </a:cubicBezTo>
                <a:cubicBezTo>
                  <a:pt x="127942" y="2738844"/>
                  <a:pt x="131225" y="2742240"/>
                  <a:pt x="131678" y="2736919"/>
                </a:cubicBezTo>
                <a:cubicBezTo>
                  <a:pt x="124545" y="2710198"/>
                  <a:pt x="116959" y="2748241"/>
                  <a:pt x="110732" y="2719143"/>
                </a:cubicBezTo>
                <a:cubicBezTo>
                  <a:pt x="110732" y="2701141"/>
                  <a:pt x="129074" y="2713708"/>
                  <a:pt x="125451" y="2687554"/>
                </a:cubicBezTo>
                <a:cubicBezTo>
                  <a:pt x="130659" y="2676232"/>
                  <a:pt x="143453" y="2699895"/>
                  <a:pt x="149114" y="2675213"/>
                </a:cubicBezTo>
                <a:cubicBezTo>
                  <a:pt x="134056" y="2668193"/>
                  <a:pt x="117638" y="2673514"/>
                  <a:pt x="103825" y="2649964"/>
                </a:cubicBezTo>
                <a:cubicBezTo>
                  <a:pt x="103825" y="2641133"/>
                  <a:pt x="105750" y="2649058"/>
                  <a:pt x="107109" y="2649964"/>
                </a:cubicBezTo>
                <a:cubicBezTo>
                  <a:pt x="107852" y="2645047"/>
                  <a:pt x="107852" y="2640048"/>
                  <a:pt x="107109" y="2635132"/>
                </a:cubicBezTo>
                <a:cubicBezTo>
                  <a:pt x="115714" y="2636264"/>
                  <a:pt x="119337" y="2633094"/>
                  <a:pt x="125564" y="2643058"/>
                </a:cubicBezTo>
                <a:lnTo>
                  <a:pt x="128490" y="2637432"/>
                </a:lnTo>
                <a:lnTo>
                  <a:pt x="139455" y="2641494"/>
                </a:lnTo>
                <a:cubicBezTo>
                  <a:pt x="149518" y="2640730"/>
                  <a:pt x="157351" y="2628565"/>
                  <a:pt x="169834" y="2633660"/>
                </a:cubicBezTo>
                <a:cubicBezTo>
                  <a:pt x="169834" y="2628905"/>
                  <a:pt x="168135" y="2630037"/>
                  <a:pt x="167230" y="2629018"/>
                </a:cubicBezTo>
                <a:cubicBezTo>
                  <a:pt x="170072" y="2620922"/>
                  <a:pt x="170888" y="2612253"/>
                  <a:pt x="169607" y="2603770"/>
                </a:cubicBezTo>
                <a:cubicBezTo>
                  <a:pt x="177759" y="2591259"/>
                  <a:pt x="187617" y="2583000"/>
                  <a:pt x="198385" y="2577506"/>
                </a:cubicBezTo>
                <a:lnTo>
                  <a:pt x="200534" y="2576898"/>
                </a:lnTo>
                <a:lnTo>
                  <a:pt x="196058" y="2573962"/>
                </a:lnTo>
                <a:cubicBezTo>
                  <a:pt x="193666" y="2573566"/>
                  <a:pt x="191232" y="2573821"/>
                  <a:pt x="188854" y="2573311"/>
                </a:cubicBezTo>
                <a:cubicBezTo>
                  <a:pt x="182514" y="2561423"/>
                  <a:pt x="189873" y="2562669"/>
                  <a:pt x="189987" y="2557007"/>
                </a:cubicBezTo>
                <a:cubicBezTo>
                  <a:pt x="171192" y="2534363"/>
                  <a:pt x="160549" y="2579652"/>
                  <a:pt x="142773" y="2554517"/>
                </a:cubicBezTo>
                <a:cubicBezTo>
                  <a:pt x="139376" y="2536514"/>
                  <a:pt x="181382" y="2534929"/>
                  <a:pt x="169946" y="2511379"/>
                </a:cubicBezTo>
                <a:cubicBezTo>
                  <a:pt x="174588" y="2503680"/>
                  <a:pt x="184665" y="2503680"/>
                  <a:pt x="194516" y="2502095"/>
                </a:cubicBezTo>
                <a:cubicBezTo>
                  <a:pt x="205643" y="2501892"/>
                  <a:pt x="215273" y="2494299"/>
                  <a:pt x="218066" y="2483526"/>
                </a:cubicBezTo>
                <a:cubicBezTo>
                  <a:pt x="185911" y="2485338"/>
                  <a:pt x="151038" y="2502661"/>
                  <a:pt x="118091" y="2489527"/>
                </a:cubicBezTo>
                <a:cubicBezTo>
                  <a:pt x="116392" y="2480696"/>
                  <a:pt x="122053" y="2487036"/>
                  <a:pt x="125110" y="2486696"/>
                </a:cubicBezTo>
                <a:cubicBezTo>
                  <a:pt x="128167" y="2486357"/>
                  <a:pt x="123638" y="2477412"/>
                  <a:pt x="121827" y="2471978"/>
                </a:cubicBezTo>
                <a:cubicBezTo>
                  <a:pt x="140961" y="2466316"/>
                  <a:pt x="148321" y="2460655"/>
                  <a:pt x="163153" y="2466203"/>
                </a:cubicBezTo>
                <a:lnTo>
                  <a:pt x="168497" y="2458540"/>
                </a:lnTo>
                <a:lnTo>
                  <a:pt x="192200" y="2455393"/>
                </a:lnTo>
                <a:cubicBezTo>
                  <a:pt x="213530" y="2448074"/>
                  <a:pt x="228029" y="2431219"/>
                  <a:pt x="254184" y="2429520"/>
                </a:cubicBezTo>
                <a:cubicBezTo>
                  <a:pt x="252712" y="2424991"/>
                  <a:pt x="250334" y="2426690"/>
                  <a:pt x="248296" y="2426350"/>
                </a:cubicBezTo>
                <a:cubicBezTo>
                  <a:pt x="249428" y="2417971"/>
                  <a:pt x="255995" y="2416047"/>
                  <a:pt x="249881" y="2399743"/>
                </a:cubicBezTo>
                <a:cubicBezTo>
                  <a:pt x="279545" y="2365776"/>
                  <a:pt x="323589" y="2347661"/>
                  <a:pt x="365028" y="2335885"/>
                </a:cubicBezTo>
                <a:lnTo>
                  <a:pt x="370349" y="2334601"/>
                </a:lnTo>
                <a:lnTo>
                  <a:pt x="367053" y="2330220"/>
                </a:lnTo>
                <a:cubicBezTo>
                  <a:pt x="359325" y="2321203"/>
                  <a:pt x="356565" y="2322073"/>
                  <a:pt x="345781" y="2311289"/>
                </a:cubicBezTo>
                <a:cubicBezTo>
                  <a:pt x="345781" y="2300759"/>
                  <a:pt x="357103" y="2310383"/>
                  <a:pt x="361858" y="2311289"/>
                </a:cubicBezTo>
                <a:cubicBezTo>
                  <a:pt x="361858" y="2305967"/>
                  <a:pt x="361858" y="2300646"/>
                  <a:pt x="361858" y="2295438"/>
                </a:cubicBezTo>
                <a:cubicBezTo>
                  <a:pt x="354273" y="2281738"/>
                  <a:pt x="350536" y="2304156"/>
                  <a:pt x="345781" y="2295438"/>
                </a:cubicBezTo>
                <a:cubicBezTo>
                  <a:pt x="343856" y="2288644"/>
                  <a:pt x="341931" y="2281964"/>
                  <a:pt x="339780" y="2281738"/>
                </a:cubicBezTo>
                <a:cubicBezTo>
                  <a:pt x="340686" y="2271095"/>
                  <a:pt x="354499" y="2291814"/>
                  <a:pt x="360613" y="2285814"/>
                </a:cubicBezTo>
                <a:cubicBezTo>
                  <a:pt x="358349" y="2279473"/>
                  <a:pt x="351102" y="2279020"/>
                  <a:pt x="357669" y="2276190"/>
                </a:cubicBezTo>
                <a:cubicBezTo>
                  <a:pt x="352574" y="2267698"/>
                  <a:pt x="346347" y="2276756"/>
                  <a:pt x="341705" y="2270755"/>
                </a:cubicBezTo>
                <a:cubicBezTo>
                  <a:pt x="344815" y="2264133"/>
                  <a:pt x="350141" y="2258806"/>
                  <a:pt x="356763" y="2255697"/>
                </a:cubicBezTo>
                <a:cubicBezTo>
                  <a:pt x="353933" y="2242676"/>
                  <a:pt x="350536" y="2247545"/>
                  <a:pt x="347479" y="2243016"/>
                </a:cubicBezTo>
                <a:cubicBezTo>
                  <a:pt x="343630" y="2243016"/>
                  <a:pt x="343516" y="2248564"/>
                  <a:pt x="347479" y="2258754"/>
                </a:cubicBezTo>
                <a:cubicBezTo>
                  <a:pt x="337516" y="2247431"/>
                  <a:pt x="331062" y="2230335"/>
                  <a:pt x="324155" y="2229655"/>
                </a:cubicBezTo>
                <a:cubicBezTo>
                  <a:pt x="317362" y="2217767"/>
                  <a:pt x="328571" y="2218333"/>
                  <a:pt x="321438" y="2214823"/>
                </a:cubicBezTo>
                <a:cubicBezTo>
                  <a:pt x="319740" y="2192179"/>
                  <a:pt x="350989" y="2209162"/>
                  <a:pt x="351555" y="2190028"/>
                </a:cubicBezTo>
                <a:cubicBezTo>
                  <a:pt x="339440" y="2181536"/>
                  <a:pt x="335251" y="2206218"/>
                  <a:pt x="319060" y="2190028"/>
                </a:cubicBezTo>
                <a:cubicBezTo>
                  <a:pt x="319060" y="2172705"/>
                  <a:pt x="336497" y="2184819"/>
                  <a:pt x="348838" y="2175648"/>
                </a:cubicBezTo>
                <a:cubicBezTo>
                  <a:pt x="337520" y="2164834"/>
                  <a:pt x="329077" y="2151371"/>
                  <a:pt x="324269" y="2136474"/>
                </a:cubicBezTo>
                <a:cubicBezTo>
                  <a:pt x="322797" y="2129907"/>
                  <a:pt x="327099" y="2131265"/>
                  <a:pt x="329364" y="2129680"/>
                </a:cubicBezTo>
                <a:cubicBezTo>
                  <a:pt x="318041" y="2103300"/>
                  <a:pt x="306719" y="2109300"/>
                  <a:pt x="293925" y="2114622"/>
                </a:cubicBezTo>
                <a:cubicBezTo>
                  <a:pt x="292000" y="2107828"/>
                  <a:pt x="290076" y="2101148"/>
                  <a:pt x="287811" y="2100922"/>
                </a:cubicBezTo>
                <a:cubicBezTo>
                  <a:pt x="289623" y="2095034"/>
                  <a:pt x="294831" y="2096506"/>
                  <a:pt x="301398" y="2091638"/>
                </a:cubicBezTo>
                <a:cubicBezTo>
                  <a:pt x="297888" y="2081108"/>
                  <a:pt x="293699" y="2091638"/>
                  <a:pt x="290076" y="2089939"/>
                </a:cubicBezTo>
                <a:cubicBezTo>
                  <a:pt x="287472" y="2078617"/>
                  <a:pt x="297661" y="2085410"/>
                  <a:pt x="300266" y="2081561"/>
                </a:cubicBezTo>
                <a:lnTo>
                  <a:pt x="304568" y="2095827"/>
                </a:lnTo>
                <a:lnTo>
                  <a:pt x="317928" y="2091751"/>
                </a:lnTo>
                <a:cubicBezTo>
                  <a:pt x="313513" y="2078277"/>
                  <a:pt x="308304" y="2085184"/>
                  <a:pt x="303323" y="2085863"/>
                </a:cubicBezTo>
                <a:cubicBezTo>
                  <a:pt x="295284" y="2051897"/>
                  <a:pt x="281584" y="2041480"/>
                  <a:pt x="276602" y="2052463"/>
                </a:cubicBezTo>
                <a:cubicBezTo>
                  <a:pt x="273432" y="2048613"/>
                  <a:pt x="270715" y="2035253"/>
                  <a:pt x="267205" y="2039782"/>
                </a:cubicBezTo>
                <a:cubicBezTo>
                  <a:pt x="267205" y="2032083"/>
                  <a:pt x="269356" y="2028460"/>
                  <a:pt x="262563" y="2030837"/>
                </a:cubicBezTo>
                <a:cubicBezTo>
                  <a:pt x="261204" y="2026308"/>
                  <a:pt x="263468" y="2026535"/>
                  <a:pt x="264487" y="2025063"/>
                </a:cubicBezTo>
                <a:cubicBezTo>
                  <a:pt x="260525" y="2014647"/>
                  <a:pt x="255543" y="2027667"/>
                  <a:pt x="251467" y="2018723"/>
                </a:cubicBezTo>
                <a:cubicBezTo>
                  <a:pt x="264035" y="2020308"/>
                  <a:pt x="274791" y="2007400"/>
                  <a:pt x="283848" y="1998343"/>
                </a:cubicBezTo>
                <a:cubicBezTo>
                  <a:pt x="276036" y="1986341"/>
                  <a:pt x="272526" y="2002758"/>
                  <a:pt x="266978" y="2003438"/>
                </a:cubicBezTo>
                <a:cubicBezTo>
                  <a:pt x="264487" y="1994493"/>
                  <a:pt x="271507" y="1998456"/>
                  <a:pt x="267658" y="1987813"/>
                </a:cubicBezTo>
                <a:cubicBezTo>
                  <a:pt x="256335" y="1965168"/>
                  <a:pt x="245013" y="1996984"/>
                  <a:pt x="236069" y="1987020"/>
                </a:cubicBezTo>
                <a:cubicBezTo>
                  <a:pt x="215802" y="1988605"/>
                  <a:pt x="240371" y="1984190"/>
                  <a:pt x="241617" y="1975019"/>
                </a:cubicBezTo>
                <a:cubicBezTo>
                  <a:pt x="244353" y="1977300"/>
                  <a:pt x="248059" y="1978043"/>
                  <a:pt x="251464" y="1976992"/>
                </a:cubicBezTo>
                <a:cubicBezTo>
                  <a:pt x="254870" y="1975940"/>
                  <a:pt x="257512" y="1973238"/>
                  <a:pt x="258487" y="1969811"/>
                </a:cubicBezTo>
                <a:cubicBezTo>
                  <a:pt x="255543" y="1961659"/>
                  <a:pt x="252259" y="1959847"/>
                  <a:pt x="248750" y="1962338"/>
                </a:cubicBezTo>
                <a:cubicBezTo>
                  <a:pt x="245353" y="1946826"/>
                  <a:pt x="262789" y="1963470"/>
                  <a:pt x="259166" y="1954073"/>
                </a:cubicBezTo>
                <a:cubicBezTo>
                  <a:pt x="261770" y="1958035"/>
                  <a:pt x="265054" y="1973094"/>
                  <a:pt x="271960" y="1965395"/>
                </a:cubicBezTo>
                <a:cubicBezTo>
                  <a:pt x="262563" y="1948185"/>
                  <a:pt x="259279" y="1908218"/>
                  <a:pt x="268337" y="1899047"/>
                </a:cubicBezTo>
                <a:cubicBezTo>
                  <a:pt x="264714" y="1892367"/>
                  <a:pt x="260751" y="1893839"/>
                  <a:pt x="257015" y="1892140"/>
                </a:cubicBezTo>
                <a:cubicBezTo>
                  <a:pt x="252033" y="1879799"/>
                  <a:pt x="257807" y="1881950"/>
                  <a:pt x="257807" y="1876516"/>
                </a:cubicBezTo>
                <a:cubicBezTo>
                  <a:pt x="242975" y="1852399"/>
                  <a:pt x="235163" y="1893952"/>
                  <a:pt x="221350" y="1866778"/>
                </a:cubicBezTo>
                <a:cubicBezTo>
                  <a:pt x="218746" y="1848889"/>
                  <a:pt x="250674" y="1854211"/>
                  <a:pt x="241617" y="1829415"/>
                </a:cubicBezTo>
                <a:cubicBezTo>
                  <a:pt x="248523" y="1815602"/>
                  <a:pt x="272526" y="1834737"/>
                  <a:pt x="278187" y="1807903"/>
                </a:cubicBezTo>
                <a:cubicBezTo>
                  <a:pt x="252826" y="1806771"/>
                  <a:pt x="227011" y="1818433"/>
                  <a:pt x="202555" y="1799977"/>
                </a:cubicBezTo>
                <a:cubicBezTo>
                  <a:pt x="201196" y="1791033"/>
                  <a:pt x="205385" y="1798279"/>
                  <a:pt x="207650" y="1798392"/>
                </a:cubicBezTo>
                <a:cubicBezTo>
                  <a:pt x="209914" y="1798505"/>
                  <a:pt x="206518" y="1789221"/>
                  <a:pt x="205046" y="1783673"/>
                </a:cubicBezTo>
                <a:cubicBezTo>
                  <a:pt x="218859" y="1781522"/>
                  <a:pt x="224180" y="1776993"/>
                  <a:pt x="235389" y="1784579"/>
                </a:cubicBezTo>
                <a:cubicBezTo>
                  <a:pt x="238899" y="1762840"/>
                  <a:pt x="254637" y="1757406"/>
                  <a:pt x="271054" y="1753103"/>
                </a:cubicBezTo>
                <a:cubicBezTo>
                  <a:pt x="269130" y="1765897"/>
                  <a:pt x="250335" y="1774389"/>
                  <a:pt x="239126" y="1778239"/>
                </a:cubicBezTo>
                <a:cubicBezTo>
                  <a:pt x="267318" y="1785372"/>
                  <a:pt x="277282" y="1758198"/>
                  <a:pt x="304681" y="1758651"/>
                </a:cubicBezTo>
                <a:cubicBezTo>
                  <a:pt x="303323" y="1754009"/>
                  <a:pt x="301511" y="1755594"/>
                  <a:pt x="299813" y="1755028"/>
                </a:cubicBezTo>
                <a:cubicBezTo>
                  <a:pt x="299813" y="1746989"/>
                  <a:pt x="305474" y="1745404"/>
                  <a:pt x="299813" y="1728987"/>
                </a:cubicBezTo>
                <a:cubicBezTo>
                  <a:pt x="332081" y="1682538"/>
                  <a:pt x="394219" y="1667550"/>
                  <a:pt x="446485" y="1653406"/>
                </a:cubicBezTo>
                <a:lnTo>
                  <a:pt x="470531" y="1645815"/>
                </a:lnTo>
                <a:lnTo>
                  <a:pt x="455718" y="1635932"/>
                </a:lnTo>
                <a:cubicBezTo>
                  <a:pt x="445698" y="1633455"/>
                  <a:pt x="434149" y="1634644"/>
                  <a:pt x="420732" y="1640701"/>
                </a:cubicBezTo>
                <a:cubicBezTo>
                  <a:pt x="415581" y="1638324"/>
                  <a:pt x="419629" y="1636257"/>
                  <a:pt x="425290" y="1634050"/>
                </a:cubicBezTo>
                <a:lnTo>
                  <a:pt x="432389" y="1631231"/>
                </a:lnTo>
                <a:lnTo>
                  <a:pt x="432975" y="1625180"/>
                </a:lnTo>
                <a:lnTo>
                  <a:pt x="410189" y="1620420"/>
                </a:lnTo>
                <a:cubicBezTo>
                  <a:pt x="401032" y="1621397"/>
                  <a:pt x="392031" y="1624794"/>
                  <a:pt x="381784" y="1628813"/>
                </a:cubicBezTo>
                <a:cubicBezTo>
                  <a:pt x="394465" y="1599941"/>
                  <a:pt x="429337" y="1615906"/>
                  <a:pt x="461832" y="1611603"/>
                </a:cubicBezTo>
                <a:cubicBezTo>
                  <a:pt x="445641" y="1584656"/>
                  <a:pt x="478815" y="1618623"/>
                  <a:pt x="483118" y="1591789"/>
                </a:cubicBezTo>
                <a:cubicBezTo>
                  <a:pt x="483118" y="1595865"/>
                  <a:pt x="480627" y="1597450"/>
                  <a:pt x="481646" y="1602206"/>
                </a:cubicBezTo>
                <a:cubicBezTo>
                  <a:pt x="486231" y="1602800"/>
                  <a:pt x="489147" y="1601866"/>
                  <a:pt x="491172" y="1600120"/>
                </a:cubicBezTo>
                <a:lnTo>
                  <a:pt x="492387" y="1598102"/>
                </a:lnTo>
                <a:lnTo>
                  <a:pt x="491158" y="1597876"/>
                </a:lnTo>
                <a:lnTo>
                  <a:pt x="491724" y="1597536"/>
                </a:lnTo>
                <a:cubicBezTo>
                  <a:pt x="490875" y="1591875"/>
                  <a:pt x="493196" y="1590771"/>
                  <a:pt x="496154" y="1590573"/>
                </a:cubicBezTo>
                <a:lnTo>
                  <a:pt x="496613" y="1590488"/>
                </a:lnTo>
                <a:lnTo>
                  <a:pt x="498890" y="1585631"/>
                </a:lnTo>
                <a:cubicBezTo>
                  <a:pt x="500476" y="1583503"/>
                  <a:pt x="502734" y="1581996"/>
                  <a:pt x="506442" y="1581826"/>
                </a:cubicBezTo>
                <a:cubicBezTo>
                  <a:pt x="494336" y="1579231"/>
                  <a:pt x="481699" y="1581907"/>
                  <a:pt x="471682" y="1589185"/>
                </a:cubicBezTo>
                <a:cubicBezTo>
                  <a:pt x="462511" y="1584317"/>
                  <a:pt x="487081" y="1577863"/>
                  <a:pt x="489458" y="1570164"/>
                </a:cubicBezTo>
                <a:cubicBezTo>
                  <a:pt x="479948" y="1560427"/>
                  <a:pt x="458662" y="1573221"/>
                  <a:pt x="451189" y="1578316"/>
                </a:cubicBezTo>
                <a:cubicBezTo>
                  <a:pt x="461153" y="1558728"/>
                  <a:pt x="438508" y="1568918"/>
                  <a:pt x="423676" y="1569032"/>
                </a:cubicBezTo>
                <a:cubicBezTo>
                  <a:pt x="447000" y="1552728"/>
                  <a:pt x="463417" y="1565069"/>
                  <a:pt x="480967" y="1546387"/>
                </a:cubicBezTo>
                <a:cubicBezTo>
                  <a:pt x="479495" y="1539141"/>
                  <a:pt x="458322" y="1543783"/>
                  <a:pt x="475419" y="1537443"/>
                </a:cubicBezTo>
                <a:cubicBezTo>
                  <a:pt x="447113" y="1532461"/>
                  <a:pt x="420959" y="1548765"/>
                  <a:pt x="405561" y="1552388"/>
                </a:cubicBezTo>
                <a:cubicBezTo>
                  <a:pt x="412807" y="1533027"/>
                  <a:pt x="421751" y="1536650"/>
                  <a:pt x="444396" y="1528838"/>
                </a:cubicBezTo>
                <a:cubicBezTo>
                  <a:pt x="433074" y="1508231"/>
                  <a:pt x="417223" y="1543104"/>
                  <a:pt x="406353" y="1521705"/>
                </a:cubicBezTo>
                <a:cubicBezTo>
                  <a:pt x="405108" y="1511515"/>
                  <a:pt x="421412" y="1517063"/>
                  <a:pt x="421751" y="1508231"/>
                </a:cubicBezTo>
                <a:cubicBezTo>
                  <a:pt x="401938" y="1495550"/>
                  <a:pt x="369556" y="1511628"/>
                  <a:pt x="342496" y="1515138"/>
                </a:cubicBezTo>
                <a:cubicBezTo>
                  <a:pt x="353818" y="1479133"/>
                  <a:pt x="396956" y="1488191"/>
                  <a:pt x="420393" y="1467924"/>
                </a:cubicBezTo>
                <a:cubicBezTo>
                  <a:pt x="411448" y="1461471"/>
                  <a:pt x="380312" y="1467924"/>
                  <a:pt x="375104" y="1477661"/>
                </a:cubicBezTo>
                <a:cubicBezTo>
                  <a:pt x="361064" y="1472000"/>
                  <a:pt x="379293" y="1463735"/>
                  <a:pt x="387105" y="1464980"/>
                </a:cubicBezTo>
                <a:cubicBezTo>
                  <a:pt x="362650" y="1450488"/>
                  <a:pt x="369556" y="1482870"/>
                  <a:pt x="352007" y="1472453"/>
                </a:cubicBezTo>
                <a:cubicBezTo>
                  <a:pt x="350648" y="1456942"/>
                  <a:pt x="370802" y="1461131"/>
                  <a:pt x="376915" y="1451960"/>
                </a:cubicBezTo>
                <a:cubicBezTo>
                  <a:pt x="374877" y="1445959"/>
                  <a:pt x="365593" y="1447884"/>
                  <a:pt x="366386" y="1454224"/>
                </a:cubicBezTo>
                <a:cubicBezTo>
                  <a:pt x="360385" y="1435656"/>
                  <a:pt x="409410" y="1432939"/>
                  <a:pt x="420959" y="1417088"/>
                </a:cubicBezTo>
                <a:cubicBezTo>
                  <a:pt x="417449" y="1405765"/>
                  <a:pt x="393333" y="1429429"/>
                  <a:pt x="409637" y="1414483"/>
                </a:cubicBezTo>
                <a:cubicBezTo>
                  <a:pt x="395257" y="1413917"/>
                  <a:pt x="395824" y="1409162"/>
                  <a:pt x="379406" y="1410860"/>
                </a:cubicBezTo>
                <a:cubicBezTo>
                  <a:pt x="404428" y="1399538"/>
                  <a:pt x="399220" y="1388216"/>
                  <a:pt x="426620" y="1390594"/>
                </a:cubicBezTo>
                <a:cubicBezTo>
                  <a:pt x="420846" y="1384480"/>
                  <a:pt x="410316" y="1389235"/>
                  <a:pt x="410995" y="1368628"/>
                </a:cubicBezTo>
                <a:cubicBezTo>
                  <a:pt x="401371" y="1368628"/>
                  <a:pt x="412128" y="1388103"/>
                  <a:pt x="399673" y="1386291"/>
                </a:cubicBezTo>
                <a:lnTo>
                  <a:pt x="396616" y="1371572"/>
                </a:lnTo>
                <a:cubicBezTo>
                  <a:pt x="372273" y="1374969"/>
                  <a:pt x="362650" y="1382894"/>
                  <a:pt x="343741" y="1382894"/>
                </a:cubicBezTo>
                <a:cubicBezTo>
                  <a:pt x="368311" y="1363760"/>
                  <a:pt x="376802" y="1358325"/>
                  <a:pt x="405108" y="1359457"/>
                </a:cubicBezTo>
                <a:cubicBezTo>
                  <a:pt x="386426" y="1339983"/>
                  <a:pt x="342156" y="1354929"/>
                  <a:pt x="333551" y="1369761"/>
                </a:cubicBezTo>
                <a:cubicBezTo>
                  <a:pt x="326985" y="1360590"/>
                  <a:pt x="334684" y="1362288"/>
                  <a:pt x="318380" y="1367949"/>
                </a:cubicBezTo>
                <a:cubicBezTo>
                  <a:pt x="325286" y="1357646"/>
                  <a:pt x="323135" y="1355721"/>
                  <a:pt x="309209" y="1359797"/>
                </a:cubicBezTo>
                <a:cubicBezTo>
                  <a:pt x="312152" y="1346550"/>
                  <a:pt x="333438" y="1352438"/>
                  <a:pt x="341024" y="1353004"/>
                </a:cubicBezTo>
                <a:cubicBezTo>
                  <a:pt x="336382" y="1321075"/>
                  <a:pt x="318380" y="1347909"/>
                  <a:pt x="308529" y="1339644"/>
                </a:cubicBezTo>
                <a:cubicBezTo>
                  <a:pt x="322003" y="1322660"/>
                  <a:pt x="344534" y="1332737"/>
                  <a:pt x="355969" y="1319264"/>
                </a:cubicBezTo>
                <a:cubicBezTo>
                  <a:pt x="343751" y="1318615"/>
                  <a:pt x="331499" y="1319527"/>
                  <a:pt x="319512" y="1321981"/>
                </a:cubicBezTo>
                <a:cubicBezTo>
                  <a:pt x="334118" y="1311904"/>
                  <a:pt x="349289" y="1284620"/>
                  <a:pt x="368424" y="1291300"/>
                </a:cubicBezTo>
                <a:cubicBezTo>
                  <a:pt x="358574" y="1270920"/>
                  <a:pt x="342949" y="1302620"/>
                  <a:pt x="327437" y="1289828"/>
                </a:cubicBezTo>
                <a:cubicBezTo>
                  <a:pt x="338760" y="1267184"/>
                  <a:pt x="367745" y="1285525"/>
                  <a:pt x="384615" y="1262429"/>
                </a:cubicBezTo>
                <a:cubicBezTo>
                  <a:pt x="378953" y="1250427"/>
                  <a:pt x="371028" y="1275109"/>
                  <a:pt x="361970" y="1262429"/>
                </a:cubicBezTo>
                <a:cubicBezTo>
                  <a:pt x="365820" y="1276015"/>
                  <a:pt x="330042" y="1271599"/>
                  <a:pt x="318380" y="1266618"/>
                </a:cubicBezTo>
                <a:cubicBezTo>
                  <a:pt x="359479" y="1251559"/>
                  <a:pt x="382010" y="1250880"/>
                  <a:pt x="425375" y="1228575"/>
                </a:cubicBezTo>
                <a:cubicBezTo>
                  <a:pt x="400013" y="1233783"/>
                  <a:pt x="378274" y="1222914"/>
                  <a:pt x="346685" y="1225179"/>
                </a:cubicBezTo>
                <a:cubicBezTo>
                  <a:pt x="365933" y="1240237"/>
                  <a:pt x="337627" y="1231972"/>
                  <a:pt x="331400" y="1223367"/>
                </a:cubicBezTo>
                <a:cubicBezTo>
                  <a:pt x="330608" y="1234689"/>
                  <a:pt x="320757" y="1237407"/>
                  <a:pt x="308756" y="1238312"/>
                </a:cubicBezTo>
                <a:cubicBezTo>
                  <a:pt x="307850" y="1233670"/>
                  <a:pt x="312266" y="1233670"/>
                  <a:pt x="314757" y="1231972"/>
                </a:cubicBezTo>
                <a:cubicBezTo>
                  <a:pt x="270600" y="1226311"/>
                  <a:pt x="224745" y="1246238"/>
                  <a:pt x="165869" y="1249408"/>
                </a:cubicBezTo>
                <a:cubicBezTo>
                  <a:pt x="237766" y="1211478"/>
                  <a:pt x="319286" y="1225632"/>
                  <a:pt x="364122" y="1194495"/>
                </a:cubicBezTo>
                <a:cubicBezTo>
                  <a:pt x="281470" y="1194495"/>
                  <a:pt x="236294" y="1201741"/>
                  <a:pt x="130998" y="1220083"/>
                </a:cubicBezTo>
                <a:cubicBezTo>
                  <a:pt x="170286" y="1192457"/>
                  <a:pt x="236634" y="1201741"/>
                  <a:pt x="277394" y="1172530"/>
                </a:cubicBezTo>
                <a:cubicBezTo>
                  <a:pt x="283621" y="1175474"/>
                  <a:pt x="277960" y="1179889"/>
                  <a:pt x="285093" y="1191099"/>
                </a:cubicBezTo>
                <a:cubicBezTo>
                  <a:pt x="298114" y="1177625"/>
                  <a:pt x="362424" y="1178870"/>
                  <a:pt x="388465" y="1168454"/>
                </a:cubicBezTo>
                <a:cubicBezTo>
                  <a:pt x="386767" y="1162907"/>
                  <a:pt x="381106" y="1165737"/>
                  <a:pt x="377143" y="1165963"/>
                </a:cubicBezTo>
                <a:cubicBezTo>
                  <a:pt x="380539" y="1148187"/>
                  <a:pt x="390956" y="1159736"/>
                  <a:pt x="404769" y="1154641"/>
                </a:cubicBezTo>
                <a:cubicBezTo>
                  <a:pt x="391748" y="1129392"/>
                  <a:pt x="368425" y="1160416"/>
                  <a:pt x="342044" y="1157924"/>
                </a:cubicBezTo>
                <a:cubicBezTo>
                  <a:pt x="343856" y="1163472"/>
                  <a:pt x="349403" y="1160642"/>
                  <a:pt x="353366" y="1160528"/>
                </a:cubicBezTo>
                <a:cubicBezTo>
                  <a:pt x="352008" y="1181021"/>
                  <a:pt x="329816" y="1152490"/>
                  <a:pt x="331967" y="1165058"/>
                </a:cubicBezTo>
                <a:cubicBezTo>
                  <a:pt x="320645" y="1161888"/>
                  <a:pt x="333099" y="1148300"/>
                  <a:pt x="339440" y="1148187"/>
                </a:cubicBezTo>
                <a:cubicBezTo>
                  <a:pt x="334571" y="1140262"/>
                  <a:pt x="324381" y="1135733"/>
                  <a:pt x="335364" y="1128826"/>
                </a:cubicBezTo>
                <a:cubicBezTo>
                  <a:pt x="331854" y="1117504"/>
                  <a:pt x="322004" y="1120334"/>
                  <a:pt x="316909" y="1112409"/>
                </a:cubicBezTo>
                <a:cubicBezTo>
                  <a:pt x="314914" y="1116095"/>
                  <a:pt x="311390" y="1118707"/>
                  <a:pt x="307285" y="1119542"/>
                </a:cubicBezTo>
                <a:lnTo>
                  <a:pt x="275130" y="1126448"/>
                </a:lnTo>
                <a:cubicBezTo>
                  <a:pt x="275130" y="1115126"/>
                  <a:pt x="294717" y="1120334"/>
                  <a:pt x="302643" y="1115126"/>
                </a:cubicBezTo>
                <a:cubicBezTo>
                  <a:pt x="336609" y="1084217"/>
                  <a:pt x="361405" y="1084669"/>
                  <a:pt x="401938" y="1053421"/>
                </a:cubicBezTo>
                <a:cubicBezTo>
                  <a:pt x="416091" y="1072441"/>
                  <a:pt x="432848" y="1037682"/>
                  <a:pt x="454700" y="1037569"/>
                </a:cubicBezTo>
                <a:cubicBezTo>
                  <a:pt x="448133" y="1037569"/>
                  <a:pt x="407486" y="1014925"/>
                  <a:pt x="404429" y="1047760"/>
                </a:cubicBezTo>
                <a:cubicBezTo>
                  <a:pt x="397296" y="1045608"/>
                  <a:pt x="402052" y="1039041"/>
                  <a:pt x="401372" y="1033267"/>
                </a:cubicBezTo>
                <a:cubicBezTo>
                  <a:pt x="391862" y="1039721"/>
                  <a:pt x="390050" y="1041985"/>
                  <a:pt x="382464" y="1032021"/>
                </a:cubicBezTo>
                <a:cubicBezTo>
                  <a:pt x="377143" y="1034965"/>
                  <a:pt x="387333" y="1039947"/>
                  <a:pt x="380879" y="1042551"/>
                </a:cubicBezTo>
                <a:cubicBezTo>
                  <a:pt x="369473" y="1033849"/>
                  <a:pt x="355188" y="1029802"/>
                  <a:pt x="340912" y="1031228"/>
                </a:cubicBezTo>
                <a:cubicBezTo>
                  <a:pt x="340912" y="1039834"/>
                  <a:pt x="345667" y="1039834"/>
                  <a:pt x="350083" y="1039381"/>
                </a:cubicBezTo>
                <a:cubicBezTo>
                  <a:pt x="282149" y="1048099"/>
                  <a:pt x="212178" y="1062025"/>
                  <a:pt x="131677" y="1071762"/>
                </a:cubicBezTo>
                <a:cubicBezTo>
                  <a:pt x="127035" y="1058515"/>
                  <a:pt x="152057" y="1071762"/>
                  <a:pt x="147415" y="1057949"/>
                </a:cubicBezTo>
                <a:cubicBezTo>
                  <a:pt x="132923" y="1049457"/>
                  <a:pt x="107674" y="1065082"/>
                  <a:pt x="88992" y="1066101"/>
                </a:cubicBezTo>
                <a:cubicBezTo>
                  <a:pt x="88992" y="1084217"/>
                  <a:pt x="104617" y="1069611"/>
                  <a:pt x="112656" y="1070970"/>
                </a:cubicBezTo>
                <a:cubicBezTo>
                  <a:pt x="123978" y="1076404"/>
                  <a:pt x="84916" y="1085009"/>
                  <a:pt x="80387" y="1078103"/>
                </a:cubicBezTo>
                <a:cubicBezTo>
                  <a:pt x="85482" y="1051382"/>
                  <a:pt x="126922" y="1055458"/>
                  <a:pt x="152397" y="1046627"/>
                </a:cubicBezTo>
                <a:cubicBezTo>
                  <a:pt x="151068" y="1051674"/>
                  <a:pt x="151068" y="1056979"/>
                  <a:pt x="152397" y="1062025"/>
                </a:cubicBezTo>
                <a:lnTo>
                  <a:pt x="163719" y="1059648"/>
                </a:lnTo>
                <a:cubicBezTo>
                  <a:pt x="161228" y="1048325"/>
                  <a:pt x="159417" y="1050589"/>
                  <a:pt x="165531" y="1033720"/>
                </a:cubicBezTo>
                <a:cubicBezTo>
                  <a:pt x="173683" y="1026586"/>
                  <a:pt x="182967" y="1064064"/>
                  <a:pt x="180929" y="1035418"/>
                </a:cubicBezTo>
                <a:cubicBezTo>
                  <a:pt x="196780" y="1036663"/>
                  <a:pt x="187269" y="1049570"/>
                  <a:pt x="203573" y="1050816"/>
                </a:cubicBezTo>
                <a:cubicBezTo>
                  <a:pt x="208555" y="1024322"/>
                  <a:pt x="312380" y="1036550"/>
                  <a:pt x="347818" y="1004622"/>
                </a:cubicBezTo>
                <a:cubicBezTo>
                  <a:pt x="346686" y="1021378"/>
                  <a:pt x="360273" y="1005867"/>
                  <a:pt x="359141" y="1022624"/>
                </a:cubicBezTo>
                <a:cubicBezTo>
                  <a:pt x="377369" y="1003376"/>
                  <a:pt x="383936" y="1006433"/>
                  <a:pt x="407600" y="1007678"/>
                </a:cubicBezTo>
                <a:cubicBezTo>
                  <a:pt x="414959" y="1004735"/>
                  <a:pt x="399674" y="995677"/>
                  <a:pt x="407600" y="987525"/>
                </a:cubicBezTo>
                <a:cubicBezTo>
                  <a:pt x="401033" y="969862"/>
                  <a:pt x="388012" y="1004848"/>
                  <a:pt x="387559" y="981411"/>
                </a:cubicBezTo>
                <a:cubicBezTo>
                  <a:pt x="401033" y="978128"/>
                  <a:pt x="397976" y="970089"/>
                  <a:pt x="403637" y="968051"/>
                </a:cubicBezTo>
                <a:cubicBezTo>
                  <a:pt x="411107" y="973203"/>
                  <a:pt x="415654" y="981623"/>
                  <a:pt x="415865" y="990696"/>
                </a:cubicBezTo>
                <a:cubicBezTo>
                  <a:pt x="427187" y="990696"/>
                  <a:pt x="429338" y="981638"/>
                  <a:pt x="430810" y="972467"/>
                </a:cubicBezTo>
                <a:cubicBezTo>
                  <a:pt x="417790" y="989903"/>
                  <a:pt x="428659" y="963069"/>
                  <a:pt x="411789" y="971334"/>
                </a:cubicBezTo>
                <a:cubicBezTo>
                  <a:pt x="411789" y="965900"/>
                  <a:pt x="418356" y="966579"/>
                  <a:pt x="416997" y="960013"/>
                </a:cubicBezTo>
                <a:cubicBezTo>
                  <a:pt x="406354" y="952539"/>
                  <a:pt x="387559" y="962616"/>
                  <a:pt x="375331" y="958427"/>
                </a:cubicBezTo>
                <a:cubicBezTo>
                  <a:pt x="406354" y="946199"/>
                  <a:pt x="455832" y="932273"/>
                  <a:pt x="456964" y="916422"/>
                </a:cubicBezTo>
                <a:cubicBezTo>
                  <a:pt x="456285" y="905099"/>
                  <a:pt x="477571" y="920950"/>
                  <a:pt x="462626" y="925366"/>
                </a:cubicBezTo>
                <a:cubicBezTo>
                  <a:pt x="468740" y="926725"/>
                  <a:pt x="489233" y="907025"/>
                  <a:pt x="507914" y="906005"/>
                </a:cubicBezTo>
                <a:cubicBezTo>
                  <a:pt x="502027" y="900457"/>
                  <a:pt x="495007" y="898759"/>
                  <a:pt x="500329" y="887437"/>
                </a:cubicBezTo>
                <a:cubicBezTo>
                  <a:pt x="483345" y="885059"/>
                  <a:pt x="488440" y="889815"/>
                  <a:pt x="475986" y="897400"/>
                </a:cubicBezTo>
                <a:cubicBezTo>
                  <a:pt x="477123" y="892462"/>
                  <a:pt x="476967" y="887315"/>
                  <a:pt x="475533" y="882455"/>
                </a:cubicBezTo>
                <a:cubicBezTo>
                  <a:pt x="464211" y="889928"/>
                  <a:pt x="470325" y="896381"/>
                  <a:pt x="457417" y="886192"/>
                </a:cubicBezTo>
                <a:cubicBezTo>
                  <a:pt x="541315" y="865245"/>
                  <a:pt x="660425" y="835128"/>
                  <a:pt x="744775" y="814748"/>
                </a:cubicBezTo>
                <a:cubicBezTo>
                  <a:pt x="747379" y="801388"/>
                  <a:pt x="759607" y="824259"/>
                  <a:pt x="768439" y="820522"/>
                </a:cubicBezTo>
                <a:cubicBezTo>
                  <a:pt x="782591" y="816333"/>
                  <a:pt x="761192" y="804332"/>
                  <a:pt x="776591" y="803766"/>
                </a:cubicBezTo>
                <a:cubicBezTo>
                  <a:pt x="799943" y="819221"/>
                  <a:pt x="868195" y="800794"/>
                  <a:pt x="924075" y="785790"/>
                </a:cubicBezTo>
                <a:lnTo>
                  <a:pt x="934488" y="783171"/>
                </a:lnTo>
                <a:lnTo>
                  <a:pt x="924685" y="782819"/>
                </a:lnTo>
                <a:lnTo>
                  <a:pt x="873924" y="783469"/>
                </a:lnTo>
                <a:lnTo>
                  <a:pt x="837844" y="787575"/>
                </a:lnTo>
                <a:cubicBezTo>
                  <a:pt x="873452" y="770195"/>
                  <a:pt x="910250" y="763487"/>
                  <a:pt x="944966" y="755604"/>
                </a:cubicBezTo>
                <a:lnTo>
                  <a:pt x="962020" y="750775"/>
                </a:lnTo>
                <a:lnTo>
                  <a:pt x="933177" y="748852"/>
                </a:lnTo>
                <a:cubicBezTo>
                  <a:pt x="906343" y="749532"/>
                  <a:pt x="877584" y="749532"/>
                  <a:pt x="837164" y="751230"/>
                </a:cubicBezTo>
                <a:cubicBezTo>
                  <a:pt x="868527" y="729491"/>
                  <a:pt x="918118" y="749079"/>
                  <a:pt x="950386" y="723490"/>
                </a:cubicBezTo>
                <a:cubicBezTo>
                  <a:pt x="955028" y="727114"/>
                  <a:pt x="950386" y="730850"/>
                  <a:pt x="955595" y="742738"/>
                </a:cubicBezTo>
                <a:cubicBezTo>
                  <a:pt x="960803" y="736738"/>
                  <a:pt x="975691" y="735747"/>
                  <a:pt x="991826" y="735336"/>
                </a:cubicBezTo>
                <a:lnTo>
                  <a:pt x="1006796" y="734880"/>
                </a:lnTo>
                <a:lnTo>
                  <a:pt x="1028226" y="722930"/>
                </a:lnTo>
                <a:lnTo>
                  <a:pt x="1029495" y="719577"/>
                </a:lnTo>
                <a:cubicBezTo>
                  <a:pt x="1030792" y="718289"/>
                  <a:pt x="1032366" y="718141"/>
                  <a:pt x="1034185" y="718424"/>
                </a:cubicBezTo>
                <a:lnTo>
                  <a:pt x="1036013" y="718588"/>
                </a:lnTo>
                <a:lnTo>
                  <a:pt x="1039606" y="716584"/>
                </a:lnTo>
                <a:lnTo>
                  <a:pt x="1038663" y="718825"/>
                </a:lnTo>
                <a:lnTo>
                  <a:pt x="1047757" y="719641"/>
                </a:lnTo>
                <a:cubicBezTo>
                  <a:pt x="1037907" y="693374"/>
                  <a:pt x="1019905" y="721566"/>
                  <a:pt x="999638" y="716244"/>
                </a:cubicBezTo>
                <a:cubicBezTo>
                  <a:pt x="1000883" y="722019"/>
                  <a:pt x="1005299" y="719754"/>
                  <a:pt x="1008583" y="720094"/>
                </a:cubicBezTo>
                <a:cubicBezTo>
                  <a:pt x="1007111" y="740248"/>
                  <a:pt x="990693" y="709564"/>
                  <a:pt x="992165" y="722358"/>
                </a:cubicBezTo>
                <a:cubicBezTo>
                  <a:pt x="983334" y="717943"/>
                  <a:pt x="993411" y="705828"/>
                  <a:pt x="998279" y="706394"/>
                </a:cubicBezTo>
                <a:cubicBezTo>
                  <a:pt x="994656" y="698015"/>
                  <a:pt x="986957" y="692468"/>
                  <a:pt x="995449" y="686807"/>
                </a:cubicBezTo>
                <a:cubicBezTo>
                  <a:pt x="992958" y="675484"/>
                  <a:pt x="985485" y="676956"/>
                  <a:pt x="981862" y="668578"/>
                </a:cubicBezTo>
                <a:cubicBezTo>
                  <a:pt x="980051" y="671408"/>
                  <a:pt x="978126" y="674352"/>
                  <a:pt x="974389" y="674692"/>
                </a:cubicBezTo>
                <a:lnTo>
                  <a:pt x="950047" y="678089"/>
                </a:lnTo>
                <a:cubicBezTo>
                  <a:pt x="950047" y="666766"/>
                  <a:pt x="964992" y="674013"/>
                  <a:pt x="970993" y="670163"/>
                </a:cubicBezTo>
                <a:cubicBezTo>
                  <a:pt x="996921" y="642876"/>
                  <a:pt x="1016282" y="646613"/>
                  <a:pt x="1046286" y="619439"/>
                </a:cubicBezTo>
                <a:cubicBezTo>
                  <a:pt x="1057608" y="639366"/>
                  <a:pt x="1069609" y="606079"/>
                  <a:pt x="1086140" y="608117"/>
                </a:cubicBezTo>
                <a:cubicBezTo>
                  <a:pt x="1081045" y="608117"/>
                  <a:pt x="1050362" y="582529"/>
                  <a:pt x="1048210" y="614457"/>
                </a:cubicBezTo>
                <a:cubicBezTo>
                  <a:pt x="1042889" y="611740"/>
                  <a:pt x="1046399" y="605626"/>
                  <a:pt x="1045946" y="599852"/>
                </a:cubicBezTo>
                <a:cubicBezTo>
                  <a:pt x="1038700" y="605513"/>
                  <a:pt x="1037567" y="607664"/>
                  <a:pt x="1031680" y="597021"/>
                </a:cubicBezTo>
                <a:cubicBezTo>
                  <a:pt x="1027717" y="599399"/>
                  <a:pt x="1035303" y="605400"/>
                  <a:pt x="1030548" y="607211"/>
                </a:cubicBezTo>
                <a:cubicBezTo>
                  <a:pt x="1023241" y="598080"/>
                  <a:pt x="1012530" y="592315"/>
                  <a:pt x="1000883" y="591247"/>
                </a:cubicBezTo>
                <a:cubicBezTo>
                  <a:pt x="1000883" y="599852"/>
                  <a:pt x="1004280" y="600305"/>
                  <a:pt x="1007677" y="600305"/>
                </a:cubicBezTo>
                <a:cubicBezTo>
                  <a:pt x="982315" y="600305"/>
                  <a:pt x="956840" y="602796"/>
                  <a:pt x="930120" y="604607"/>
                </a:cubicBezTo>
                <a:cubicBezTo>
                  <a:pt x="902319" y="606757"/>
                  <a:pt x="874410" y="607134"/>
                  <a:pt x="846562" y="605740"/>
                </a:cubicBezTo>
                <a:cubicBezTo>
                  <a:pt x="843844" y="592040"/>
                  <a:pt x="861280" y="608230"/>
                  <a:pt x="858563" y="594417"/>
                </a:cubicBezTo>
                <a:cubicBezTo>
                  <a:pt x="848600" y="583888"/>
                  <a:pt x="829692" y="595549"/>
                  <a:pt x="816218" y="594417"/>
                </a:cubicBezTo>
                <a:cubicBezTo>
                  <a:pt x="815426" y="612420"/>
                  <a:pt x="827540" y="600192"/>
                  <a:pt x="832862" y="602569"/>
                </a:cubicBezTo>
                <a:cubicBezTo>
                  <a:pt x="840334" y="609589"/>
                  <a:pt x="812029" y="612420"/>
                  <a:pt x="809312" y="605060"/>
                </a:cubicBezTo>
                <a:cubicBezTo>
                  <a:pt x="814633" y="579359"/>
                  <a:pt x="843957" y="589888"/>
                  <a:pt x="862752" y="584567"/>
                </a:cubicBezTo>
                <a:cubicBezTo>
                  <a:pt x="861464" y="589516"/>
                  <a:pt x="861118" y="594662"/>
                  <a:pt x="861733" y="599739"/>
                </a:cubicBezTo>
                <a:lnTo>
                  <a:pt x="869659" y="598946"/>
                </a:lnTo>
                <a:cubicBezTo>
                  <a:pt x="867104" y="590149"/>
                  <a:pt x="867870" y="580721"/>
                  <a:pt x="871810" y="572452"/>
                </a:cubicBezTo>
                <a:cubicBezTo>
                  <a:pt x="877924" y="566564"/>
                  <a:pt x="883132" y="604834"/>
                  <a:pt x="883132" y="576302"/>
                </a:cubicBezTo>
                <a:cubicBezTo>
                  <a:pt x="894455" y="579811"/>
                  <a:pt x="887208" y="591247"/>
                  <a:pt x="898644" y="594644"/>
                </a:cubicBezTo>
                <a:cubicBezTo>
                  <a:pt x="903059" y="568942"/>
                  <a:pt x="978918" y="592492"/>
                  <a:pt x="1005299" y="564866"/>
                </a:cubicBezTo>
                <a:cubicBezTo>
                  <a:pt x="1004393" y="581170"/>
                  <a:pt x="1014470" y="567470"/>
                  <a:pt x="1013564" y="583774"/>
                </a:cubicBezTo>
                <a:cubicBezTo>
                  <a:pt x="1028057" y="566451"/>
                  <a:pt x="1032925" y="569961"/>
                  <a:pt x="1050248" y="573131"/>
                </a:cubicBezTo>
                <a:cubicBezTo>
                  <a:pt x="1055683" y="570754"/>
                  <a:pt x="1044248" y="560677"/>
                  <a:pt x="1050248" y="553091"/>
                </a:cubicBezTo>
                <a:cubicBezTo>
                  <a:pt x="1045267" y="534975"/>
                  <a:pt x="1035756" y="568716"/>
                  <a:pt x="1035416" y="545505"/>
                </a:cubicBezTo>
                <a:cubicBezTo>
                  <a:pt x="1045380" y="543240"/>
                  <a:pt x="1043002" y="534975"/>
                  <a:pt x="1046738" y="533390"/>
                </a:cubicBezTo>
                <a:cubicBezTo>
                  <a:pt x="1052635" y="539870"/>
                  <a:pt x="1055940" y="548294"/>
                  <a:pt x="1056023" y="557054"/>
                </a:cubicBezTo>
                <a:cubicBezTo>
                  <a:pt x="1064741" y="557959"/>
                  <a:pt x="1065986" y="549128"/>
                  <a:pt x="1067345" y="540070"/>
                </a:cubicBezTo>
                <a:cubicBezTo>
                  <a:pt x="1057721" y="556374"/>
                  <a:pt x="1065647" y="530560"/>
                  <a:pt x="1053192" y="537353"/>
                </a:cubicBezTo>
                <a:cubicBezTo>
                  <a:pt x="1053192" y="532032"/>
                  <a:pt x="1057947" y="533277"/>
                  <a:pt x="1056928" y="526710"/>
                </a:cubicBezTo>
                <a:cubicBezTo>
                  <a:pt x="1049003" y="518558"/>
                  <a:pt x="1035190" y="526710"/>
                  <a:pt x="1026132" y="521842"/>
                </a:cubicBezTo>
                <a:cubicBezTo>
                  <a:pt x="1048776" y="512218"/>
                  <a:pt x="1085234" y="502254"/>
                  <a:pt x="1085913" y="486629"/>
                </a:cubicBezTo>
                <a:cubicBezTo>
                  <a:pt x="1085121" y="475307"/>
                  <a:pt x="1101085" y="492743"/>
                  <a:pt x="1090216" y="496027"/>
                </a:cubicBezTo>
                <a:cubicBezTo>
                  <a:pt x="1094745" y="497839"/>
                  <a:pt x="1109464" y="479949"/>
                  <a:pt x="1122937" y="480402"/>
                </a:cubicBezTo>
                <a:cubicBezTo>
                  <a:pt x="1118408" y="474401"/>
                  <a:pt x="1113313" y="472137"/>
                  <a:pt x="1116936" y="461381"/>
                </a:cubicBezTo>
                <a:cubicBezTo>
                  <a:pt x="1104369" y="457644"/>
                  <a:pt x="1108218" y="462853"/>
                  <a:pt x="1099274" y="469306"/>
                </a:cubicBezTo>
                <a:cubicBezTo>
                  <a:pt x="1100259" y="464335"/>
                  <a:pt x="1100259" y="459219"/>
                  <a:pt x="1099274" y="454248"/>
                </a:cubicBezTo>
                <a:cubicBezTo>
                  <a:pt x="1091574" y="460701"/>
                  <a:pt x="1095764" y="467608"/>
                  <a:pt x="1086140" y="456399"/>
                </a:cubicBezTo>
                <a:lnTo>
                  <a:pt x="1135844" y="445077"/>
                </a:lnTo>
                <a:cubicBezTo>
                  <a:pt x="1153394" y="440888"/>
                  <a:pt x="1172302" y="435566"/>
                  <a:pt x="1190870" y="430698"/>
                </a:cubicBezTo>
                <a:cubicBezTo>
                  <a:pt x="1228347" y="420621"/>
                  <a:pt x="1265258" y="411110"/>
                  <a:pt x="1296733" y="402279"/>
                </a:cubicBezTo>
                <a:cubicBezTo>
                  <a:pt x="1297866" y="389145"/>
                  <a:pt x="1308056" y="412243"/>
                  <a:pt x="1315075" y="408733"/>
                </a:cubicBezTo>
                <a:cubicBezTo>
                  <a:pt x="1325605" y="404996"/>
                  <a:pt x="1308622" y="392542"/>
                  <a:pt x="1320284" y="392428"/>
                </a:cubicBezTo>
                <a:cubicBezTo>
                  <a:pt x="1345306" y="413488"/>
                  <a:pt x="1426939" y="377823"/>
                  <a:pt x="1469284" y="366161"/>
                </a:cubicBezTo>
                <a:cubicBezTo>
                  <a:pt x="1450376" y="368765"/>
                  <a:pt x="1432940" y="370463"/>
                  <a:pt x="1415956" y="372275"/>
                </a:cubicBezTo>
                <a:cubicBezTo>
                  <a:pt x="1398973" y="374086"/>
                  <a:pt x="1382782" y="375332"/>
                  <a:pt x="1365573" y="378049"/>
                </a:cubicBezTo>
                <a:cubicBezTo>
                  <a:pt x="1416749" y="346234"/>
                  <a:pt x="1477096" y="353480"/>
                  <a:pt x="1515252" y="310116"/>
                </a:cubicBezTo>
                <a:cubicBezTo>
                  <a:pt x="1513327" y="319060"/>
                  <a:pt x="1511856" y="328458"/>
                  <a:pt x="1505628" y="332760"/>
                </a:cubicBezTo>
                <a:cubicBezTo>
                  <a:pt x="1522877" y="332122"/>
                  <a:pt x="1540021" y="329771"/>
                  <a:pt x="1556805" y="325741"/>
                </a:cubicBezTo>
                <a:cubicBezTo>
                  <a:pt x="1572123" y="321988"/>
                  <a:pt x="1587239" y="317453"/>
                  <a:pt x="1602094" y="312154"/>
                </a:cubicBezTo>
                <a:cubicBezTo>
                  <a:pt x="1628872" y="301237"/>
                  <a:pt x="1656784" y="293339"/>
                  <a:pt x="1685312" y="288604"/>
                </a:cubicBezTo>
                <a:cubicBezTo>
                  <a:pt x="1682595" y="278074"/>
                  <a:pt x="1675915" y="279773"/>
                  <a:pt x="1669121" y="281924"/>
                </a:cubicBezTo>
                <a:cubicBezTo>
                  <a:pt x="1657686" y="271054"/>
                  <a:pt x="1694596" y="279773"/>
                  <a:pt x="1693917" y="266186"/>
                </a:cubicBezTo>
                <a:lnTo>
                  <a:pt x="1693804" y="266639"/>
                </a:lnTo>
                <a:cubicBezTo>
                  <a:pt x="1696521" y="310229"/>
                  <a:pt x="1784381" y="254184"/>
                  <a:pt x="1812913" y="271621"/>
                </a:cubicBezTo>
                <a:cubicBezTo>
                  <a:pt x="1796270" y="255543"/>
                  <a:pt x="1824236" y="268337"/>
                  <a:pt x="1831142" y="257468"/>
                </a:cubicBezTo>
                <a:cubicBezTo>
                  <a:pt x="1826160" y="271507"/>
                  <a:pt x="1837030" y="266299"/>
                  <a:pt x="1844842" y="264827"/>
                </a:cubicBezTo>
                <a:cubicBezTo>
                  <a:pt x="1817216" y="240710"/>
                  <a:pt x="1904623" y="256335"/>
                  <a:pt x="1938477" y="240710"/>
                </a:cubicBezTo>
                <a:cubicBezTo>
                  <a:pt x="1908314" y="238412"/>
                  <a:pt x="1878010" y="238715"/>
                  <a:pt x="1847899" y="241616"/>
                </a:cubicBezTo>
                <a:cubicBezTo>
                  <a:pt x="1819878" y="245308"/>
                  <a:pt x="1792326" y="251949"/>
                  <a:pt x="1765700" y="261431"/>
                </a:cubicBezTo>
                <a:cubicBezTo>
                  <a:pt x="1762643" y="244334"/>
                  <a:pt x="1781324" y="255996"/>
                  <a:pt x="1791628" y="240710"/>
                </a:cubicBezTo>
                <a:cubicBezTo>
                  <a:pt x="1787099" y="232672"/>
                  <a:pt x="1779513" y="234030"/>
                  <a:pt x="1773965" y="229388"/>
                </a:cubicBezTo>
                <a:cubicBezTo>
                  <a:pt x="1786419" y="209009"/>
                  <a:pt x="1800572" y="251014"/>
                  <a:pt x="1819254" y="240031"/>
                </a:cubicBezTo>
                <a:cubicBezTo>
                  <a:pt x="1816807" y="234838"/>
                  <a:pt x="1811224" y="231885"/>
                  <a:pt x="1805554" y="232785"/>
                </a:cubicBezTo>
                <a:cubicBezTo>
                  <a:pt x="1806460" y="227463"/>
                  <a:pt x="1811215" y="226331"/>
                  <a:pt x="1808271" y="217047"/>
                </a:cubicBezTo>
                <a:cubicBezTo>
                  <a:pt x="1862618" y="211160"/>
                  <a:pt x="1920022" y="206744"/>
                  <a:pt x="1976859" y="199045"/>
                </a:cubicBezTo>
                <a:cubicBezTo>
                  <a:pt x="2005844" y="195422"/>
                  <a:pt x="2035508" y="191346"/>
                  <a:pt x="2064946" y="185685"/>
                </a:cubicBezTo>
                <a:cubicBezTo>
                  <a:pt x="2094384" y="180021"/>
                  <a:pt x="2123595" y="173117"/>
                  <a:pt x="2154165" y="165078"/>
                </a:cubicBezTo>
                <a:lnTo>
                  <a:pt x="2163779" y="166534"/>
                </a:lnTo>
                <a:lnTo>
                  <a:pt x="2160505" y="168248"/>
                </a:lnTo>
                <a:lnTo>
                  <a:pt x="2160505" y="168475"/>
                </a:lnTo>
                <a:lnTo>
                  <a:pt x="2168954" y="167317"/>
                </a:lnTo>
                <a:lnTo>
                  <a:pt x="2183527" y="169524"/>
                </a:lnTo>
                <a:cubicBezTo>
                  <a:pt x="2215312" y="170421"/>
                  <a:pt x="2253546" y="162163"/>
                  <a:pt x="2290824" y="158171"/>
                </a:cubicBezTo>
                <a:cubicBezTo>
                  <a:pt x="2360682" y="152397"/>
                  <a:pt x="2360682" y="152397"/>
                  <a:pt x="2428276" y="140396"/>
                </a:cubicBezTo>
                <a:cubicBezTo>
                  <a:pt x="2450920" y="136206"/>
                  <a:pt x="2473565" y="132810"/>
                  <a:pt x="2496888" y="129074"/>
                </a:cubicBezTo>
                <a:cubicBezTo>
                  <a:pt x="2520212" y="125338"/>
                  <a:pt x="2542970" y="121148"/>
                  <a:pt x="2566067" y="116845"/>
                </a:cubicBezTo>
                <a:cubicBezTo>
                  <a:pt x="2611356" y="107674"/>
                  <a:pt x="2659475" y="100994"/>
                  <a:pt x="2707482" y="94201"/>
                </a:cubicBezTo>
                <a:cubicBezTo>
                  <a:pt x="2743486" y="89106"/>
                  <a:pt x="2743486" y="89106"/>
                  <a:pt x="2779944" y="84690"/>
                </a:cubicBezTo>
                <a:cubicBezTo>
                  <a:pt x="2804626" y="82426"/>
                  <a:pt x="2829762" y="81067"/>
                  <a:pt x="2855010" y="79822"/>
                </a:cubicBezTo>
                <a:cubicBezTo>
                  <a:pt x="2853538" y="85936"/>
                  <a:pt x="2850594" y="89898"/>
                  <a:pt x="2844594" y="89672"/>
                </a:cubicBezTo>
                <a:cubicBezTo>
                  <a:pt x="2888864" y="105750"/>
                  <a:pt x="2930076" y="73368"/>
                  <a:pt x="2970157" y="66235"/>
                </a:cubicBezTo>
                <a:close/>
                <a:moveTo>
                  <a:pt x="2917388" y="29911"/>
                </a:moveTo>
                <a:lnTo>
                  <a:pt x="2902677" y="69405"/>
                </a:lnTo>
                <a:cubicBezTo>
                  <a:pt x="2896981" y="58766"/>
                  <a:pt x="2894725" y="46621"/>
                  <a:pt x="2896223" y="34646"/>
                </a:cubicBezTo>
                <a:cubicBezTo>
                  <a:pt x="2900469" y="34703"/>
                  <a:pt x="2903158" y="32580"/>
                  <a:pt x="2906116" y="30910"/>
                </a:cubicBezTo>
                <a:close/>
                <a:moveTo>
                  <a:pt x="2917396" y="29891"/>
                </a:moveTo>
                <a:lnTo>
                  <a:pt x="2917622" y="29891"/>
                </a:lnTo>
                <a:lnTo>
                  <a:pt x="2917388" y="29911"/>
                </a:lnTo>
                <a:close/>
                <a:moveTo>
                  <a:pt x="2911168" y="0"/>
                </a:moveTo>
                <a:cubicBezTo>
                  <a:pt x="2889618" y="24977"/>
                  <a:pt x="2861612" y="43543"/>
                  <a:pt x="2830214" y="53667"/>
                </a:cubicBezTo>
                <a:cubicBezTo>
                  <a:pt x="2815033" y="58551"/>
                  <a:pt x="2799519" y="62335"/>
                  <a:pt x="2783793" y="64990"/>
                </a:cubicBezTo>
                <a:lnTo>
                  <a:pt x="2730579" y="76312"/>
                </a:lnTo>
                <a:cubicBezTo>
                  <a:pt x="2710539" y="31929"/>
                  <a:pt x="2671024" y="57743"/>
                  <a:pt x="2632528" y="36231"/>
                </a:cubicBezTo>
                <a:cubicBezTo>
                  <a:pt x="2660721" y="28985"/>
                  <a:pt x="2692650" y="32948"/>
                  <a:pt x="2728654" y="26721"/>
                </a:cubicBezTo>
                <a:cubicBezTo>
                  <a:pt x="2728654" y="14719"/>
                  <a:pt x="2712577" y="30230"/>
                  <a:pt x="2717332" y="12341"/>
                </a:cubicBezTo>
                <a:cubicBezTo>
                  <a:pt x="2745185" y="29438"/>
                  <a:pt x="2779378" y="30910"/>
                  <a:pt x="2814930" y="27966"/>
                </a:cubicBezTo>
                <a:cubicBezTo>
                  <a:pt x="2848380" y="24255"/>
                  <a:pt x="2880939" y="14795"/>
                  <a:pt x="2911168" y="0"/>
                </a:cubicBezTo>
                <a:close/>
              </a:path>
            </a:pathLst>
          </a:custGeom>
          <a:blipFill dpi="0" rotWithShape="0">
            <a:blip r:embed="rId3"/>
            <a:srcRect/>
            <a:stretch>
              <a:fillRect l="-11000" r="-11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 name="图片 10"/>
          <p:cNvPicPr>
            <a:picLocks noChangeAspect="1"/>
          </p:cNvPicPr>
          <p:nvPr/>
        </p:nvPicPr>
        <p:blipFill>
          <a:blip r:embed="rId4"/>
          <a:stretch>
            <a:fillRect/>
          </a:stretch>
        </p:blipFill>
        <p:spPr>
          <a:xfrm>
            <a:off x="828675" y="3732530"/>
            <a:ext cx="2602865" cy="260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0" fill="hold"/>
                                        <p:tgtEl>
                                          <p:spTgt spid="4"/>
                                        </p:tgtEl>
                                        <p:attrNameLst>
                                          <p:attrName>ppt_x</p:attrName>
                                        </p:attrNameLst>
                                      </p:cBhvr>
                                      <p:tavLst>
                                        <p:tav tm="0">
                                          <p:val>
                                            <p:strVal val="#ppt_x"/>
                                          </p:val>
                                        </p:tav>
                                        <p:tav tm="100000">
                                          <p:val>
                                            <p:strVal val="#ppt_x"/>
                                          </p:val>
                                        </p:tav>
                                      </p:tavLst>
                                    </p:anim>
                                    <p:anim calcmode="lin" valueType="num">
                                      <p:cBhvr additive="base">
                                        <p:cTn id="14"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P spid="4"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193" name="圆角矩形 192"/>
          <p:cNvSpPr/>
          <p:nvPr/>
        </p:nvSpPr>
        <p:spPr>
          <a:xfrm>
            <a:off x="1238250" y="77851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16</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员工奖励积分标准</a:t>
            </a:r>
          </a:p>
        </p:txBody>
      </p:sp>
      <p:pic>
        <p:nvPicPr>
          <p:cNvPr id="12" name="图片 11"/>
          <p:cNvPicPr>
            <a:picLocks noChangeAspect="1"/>
          </p:cNvPicPr>
          <p:nvPr/>
        </p:nvPicPr>
        <p:blipFill>
          <a:blip r:embed="rId2"/>
          <a:stretch>
            <a:fillRect/>
          </a:stretch>
        </p:blipFill>
        <p:spPr>
          <a:xfrm>
            <a:off x="5568315" y="2999319"/>
            <a:ext cx="6003925" cy="3734855"/>
          </a:xfrm>
          <a:prstGeom prst="rect">
            <a:avLst/>
          </a:prstGeom>
        </p:spPr>
      </p:pic>
      <p:sp>
        <p:nvSpPr>
          <p:cNvPr id="4" name="文本框 3"/>
          <p:cNvSpPr txBox="1"/>
          <p:nvPr/>
        </p:nvSpPr>
        <p:spPr>
          <a:xfrm>
            <a:off x="938530" y="1582737"/>
            <a:ext cx="5080000" cy="3692525"/>
          </a:xfrm>
          <a:prstGeom prst="rect">
            <a:avLst/>
          </a:prstGeom>
          <a:noFill/>
          <a:ln w="9525">
            <a:noFill/>
          </a:ln>
        </p:spPr>
        <p:txBody>
          <a:bodyPr>
            <a:spAutoFit/>
          </a:bodyPr>
          <a:lstStyle/>
          <a:p>
            <a:pPr marL="228600" indent="-228600"/>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1</a:t>
            </a:r>
            <a:r>
              <a:rPr lang="zh-CN" alt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提前保质保量、出色高效完成任务，所有规定时间提交的东西，在保证品质的前提下，都比规定时间提前，奖励</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0.5</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p>
          <a:p>
            <a:pPr marL="228600" indent="-228600"/>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获得优秀员工、公司关键事件表现突出并表彰通报（</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次）、带出优秀新员工</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输出骨干员工</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储备干部</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提前转正员工（</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每输出一个员工）。</a:t>
            </a:r>
          </a:p>
          <a:p>
            <a:pPr marL="228600" indent="-228600"/>
            <a:r>
              <a:rPr lang="en-US" alt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魔方学院学员能独立制作高质量（各级领导审核基本不扣分，可直接发客户）标书、科技项目可研报告、项目技术方案，奖励</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份。</a:t>
            </a:r>
          </a:p>
          <a:p>
            <a:pPr marL="228600" indent="-228600"/>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公司业务需要引起的必要性加班，得到部门主管和人事行政部审核认可的，奖励</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工作日。</a:t>
            </a:r>
            <a:endParaRPr lang="zh-CN" altLang="en-US"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0" fill="hold"/>
                                        <p:tgtEl>
                                          <p:spTgt spid="193"/>
                                        </p:tgtEl>
                                        <p:attrNameLst>
                                          <p:attrName>ppt_x</p:attrName>
                                        </p:attrNameLst>
                                      </p:cBhvr>
                                      <p:tavLst>
                                        <p:tav tm="0">
                                          <p:val>
                                            <p:strVal val="#ppt_x"/>
                                          </p:val>
                                        </p:tav>
                                        <p:tav tm="100000">
                                          <p:val>
                                            <p:strVal val="#ppt_x"/>
                                          </p:val>
                                        </p:tav>
                                      </p:tavLst>
                                    </p:anim>
                                    <p:anim calcmode="lin" valueType="num">
                                      <p:cBhvr additive="base">
                                        <p:cTn id="8" dur="50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pic>
        <p:nvPicPr>
          <p:cNvPr id="12" name="图片 11"/>
          <p:cNvPicPr>
            <a:picLocks noChangeAspect="1"/>
          </p:cNvPicPr>
          <p:nvPr/>
        </p:nvPicPr>
        <p:blipFill>
          <a:blip r:embed="rId2"/>
          <a:stretch>
            <a:fillRect/>
          </a:stretch>
        </p:blipFill>
        <p:spPr>
          <a:xfrm>
            <a:off x="5568315" y="2818344"/>
            <a:ext cx="6003925" cy="3734855"/>
          </a:xfrm>
          <a:prstGeom prst="rect">
            <a:avLst/>
          </a:prstGeom>
        </p:spPr>
      </p:pic>
      <p:sp>
        <p:nvSpPr>
          <p:cNvPr id="4" name="文本框 3"/>
          <p:cNvSpPr txBox="1"/>
          <p:nvPr/>
        </p:nvSpPr>
        <p:spPr>
          <a:xfrm>
            <a:off x="1346200" y="1828165"/>
            <a:ext cx="5080000" cy="3538220"/>
          </a:xfrm>
          <a:prstGeom prst="rect">
            <a:avLst/>
          </a:prstGeom>
          <a:noFill/>
          <a:ln w="9525">
            <a:noFill/>
          </a:ln>
        </p:spPr>
        <p:txBody>
          <a:bodyPr>
            <a:spAutoFit/>
          </a:bodyPr>
          <a:lstStyle/>
          <a:p>
            <a:pPr marL="228600" indent="-228600"/>
            <a:r>
              <a:rPr lang="en-US" alt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人事行政部安排的员工培训课程（公司已有的培训</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PPT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内容）作为授课讲师，保证达到效果，学院通过培训</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80%</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人员考试及格，奖励</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p>
          <a:p>
            <a:pPr marL="228600" indent="-228600"/>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员工（除魔方学院负责人）自发申请，自主编写（公司培训课程外的）对公司发展有利的培训课程（管理类、产品类、技能类、行业知识等均可），并且内容得到人事行政部审核认可，时长</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小时，给予课时费</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200</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元</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次，并奖励讲师</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a:t>
            </a:r>
          </a:p>
          <a:p>
            <a:pPr marL="228600" indent="-228600"/>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上级领导在一线，了解到客户对公司具体员工赞许、认可的，奖励该员工</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a:t>
            </a:r>
          </a:p>
          <a:p>
            <a:pPr marL="228600" indent="-228600"/>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在具体工作环节，提出切实可行的改进措施和建议，并取得良好成效，提高工作效率</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纠正以往存在的问题和漏洞</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节约成本等实实在在的成果。</a:t>
            </a:r>
          </a:p>
          <a:p>
            <a:pPr marL="228600" indent="-228600"/>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员工引荐优秀人才（部门主管除外），引进人员高度认可公司价值观和文化，符合公司要求，并在岗位做出巨大贡献，奖励伯乐员工</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300</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元</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引进</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人，同步奖励积分</a:t>
            </a:r>
            <a:r>
              <a:rPr 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4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 4"/>
          <p:cNvSpPr/>
          <p:nvPr/>
        </p:nvSpPr>
        <p:spPr>
          <a:xfrm>
            <a:off x="1562100" y="93408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16</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员工奖励积分标准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pic>
        <p:nvPicPr>
          <p:cNvPr id="12" name="图片 11"/>
          <p:cNvPicPr>
            <a:picLocks noChangeAspect="1"/>
          </p:cNvPicPr>
          <p:nvPr/>
        </p:nvPicPr>
        <p:blipFill>
          <a:blip r:embed="rId2"/>
          <a:stretch>
            <a:fillRect/>
          </a:stretch>
        </p:blipFill>
        <p:spPr>
          <a:xfrm>
            <a:off x="5949315" y="3018369"/>
            <a:ext cx="6003925" cy="3734855"/>
          </a:xfrm>
          <a:prstGeom prst="rect">
            <a:avLst/>
          </a:prstGeom>
        </p:spPr>
      </p:pic>
      <p:sp>
        <p:nvSpPr>
          <p:cNvPr id="100" name="文本框 99"/>
          <p:cNvSpPr txBox="1"/>
          <p:nvPr/>
        </p:nvSpPr>
        <p:spPr>
          <a:xfrm>
            <a:off x="1238250" y="1510030"/>
            <a:ext cx="6958965" cy="3969385"/>
          </a:xfrm>
          <a:prstGeom prst="rect">
            <a:avLst/>
          </a:prstGeom>
          <a:noFill/>
          <a:ln w="9525">
            <a:noFill/>
          </a:ln>
        </p:spPr>
        <p:txBody>
          <a:bodyPr wrap="square">
            <a:spAutoFit/>
          </a:bodyPr>
          <a:lstStyle/>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10</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志愿者员工，在市场线或者技术服务部等有重要项目的冲刺任务时（重要迎检活动、公司大型展会等），主动请缨帮忙的，并出色完成任务的，奖励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员工（品牌建设部员工除外）向公司公众号主动投稿，投标题材：公司品牌活动软文、员工在公司的精彩时刻感想、公司成长经历、行业前沿技术分享、公司产品介绍、员工生活风采等，</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篇。</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为公司研发做出突破性贡献，解决产品关键难题，提出公司创新实效性技术，为公司产品领先做出实质性提高，奖励员工</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积分，股东会商议配股以及特殊贡献奖金。</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市场线半年度和终年度超额完成销售指标的员工，奖励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3</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积分。</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员工在公司期间通过个人努力，自发考取对公司和岗位有价值的考级证书（如</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BIM</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证书、注册会计师证书、计算机初级</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中级</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高级工程师、二级</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一级建造师等），根据证书含金量，奖励积分</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1-4</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分不等。</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对公司《员工标准动作指引》提出合理化修订，参与和辅助综合部修订，奖励积分</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次修订。</a:t>
            </a:r>
          </a:p>
          <a:p>
            <a:pPr marL="228600" indent="-228600"/>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提交</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份地市局、区县局、省公司完整</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TXL</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0.5</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分，部门级别</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TXL</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0.2</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分（同样的</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TXL</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，以优先提交者计）。</a:t>
            </a:r>
          </a:p>
          <a:p>
            <a:pPr marL="228600" indent="-228600"/>
            <a:r>
              <a:rPr lang="en-US" alt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项目完成后获取供电局盖章“用户报告证明”，奖励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分，获取合同签订单位（非供电局）盖章“用户报告证明”，奖励</a:t>
            </a:r>
            <a:r>
              <a:rPr 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400" b="1" dirty="0">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nvSpPr>
        <p:spPr>
          <a:xfrm>
            <a:off x="1485900" y="78803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16</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员工奖励积分标准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2" name="圆角矩形 1"/>
          <p:cNvSpPr/>
          <p:nvPr/>
        </p:nvSpPr>
        <p:spPr>
          <a:xfrm>
            <a:off x="1190625" y="98806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17</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标书技能的硬性指标</a:t>
            </a:r>
          </a:p>
        </p:txBody>
      </p:sp>
      <p:sp>
        <p:nvSpPr>
          <p:cNvPr id="13" name="矩形 12"/>
          <p:cNvSpPr/>
          <p:nvPr>
            <p:custDataLst>
              <p:tags r:id="rId1"/>
            </p:custDataLst>
          </p:nvPr>
        </p:nvSpPr>
        <p:spPr>
          <a:xfrm>
            <a:off x="839788" y="2266785"/>
            <a:ext cx="1065212" cy="1107678"/>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5C5C5C"/>
              </a:solidFill>
            </a:endParaRPr>
          </a:p>
        </p:txBody>
      </p:sp>
      <p:sp>
        <p:nvSpPr>
          <p:cNvPr id="14" name="矩形 13"/>
          <p:cNvSpPr/>
          <p:nvPr>
            <p:custDataLst>
              <p:tags r:id="rId2"/>
            </p:custDataLst>
          </p:nvPr>
        </p:nvSpPr>
        <p:spPr>
          <a:xfrm>
            <a:off x="1905000" y="2266785"/>
            <a:ext cx="9374352" cy="1107678"/>
          </a:xfrm>
          <a:prstGeom prst="rect">
            <a:avLst/>
          </a:prstGeom>
          <a:solidFill>
            <a:srgbClr val="5C5C5C">
              <a:lumMod val="20000"/>
              <a:lumOff val="80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5C5C5C"/>
              </a:solidFill>
            </a:endParaRPr>
          </a:p>
        </p:txBody>
      </p:sp>
      <p:sp>
        <p:nvSpPr>
          <p:cNvPr id="15" name="文本框 14"/>
          <p:cNvSpPr txBox="1"/>
          <p:nvPr>
            <p:custDataLst>
              <p:tags r:id="rId3"/>
            </p:custDataLst>
          </p:nvPr>
        </p:nvSpPr>
        <p:spPr>
          <a:xfrm>
            <a:off x="2057400" y="2363808"/>
            <a:ext cx="9069552" cy="809492"/>
          </a:xfrm>
          <a:prstGeom prst="rect">
            <a:avLst/>
          </a:prstGeom>
        </p:spPr>
        <p:txBody>
          <a:bodyPr wrap="square" lIns="90000" tIns="46800" rIns="90000" bIns="46800" anchor="ctr" anchorCtr="0"/>
          <a:lstStyle>
            <a:defPPr>
              <a:defRPr lang="zh-CN"/>
            </a:defPPr>
            <a:lvl1pPr>
              <a:defRPr sz="1400">
                <a:solidFill>
                  <a:prstClr val="white"/>
                </a:solidFill>
              </a:defRPr>
            </a:lvl1pPr>
          </a:lstStyle>
          <a:p>
            <a:pPr fontAlgn="auto">
              <a:lnSpc>
                <a:spcPct val="120000"/>
              </a:lnSpc>
            </a:pPr>
            <a:r>
              <a:rPr lang="zh-CN"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公司产品部、市场部、综合管理部、全体实习生</a:t>
            </a:r>
            <a:r>
              <a:rPr lang="en-US"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毕业生（不分岗位）、技术服务部全体人员必须掌握标书技能，作为定岗的硬性指标，入职</a:t>
            </a:r>
            <a:r>
              <a:rPr lang="en-US"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个月务必参与一次独立的标书制作，试用期不会制作标书者不予转正。</a:t>
            </a:r>
            <a:endParaRPr lang="zh-CN" altLang="en-US" sz="1800" b="1" spc="100">
              <a:solidFill>
                <a:srgbClr val="70AD47"/>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矩形 15"/>
          <p:cNvSpPr/>
          <p:nvPr>
            <p:custDataLst>
              <p:tags r:id="rId4"/>
            </p:custDataLst>
          </p:nvPr>
        </p:nvSpPr>
        <p:spPr>
          <a:xfrm>
            <a:off x="839788" y="4065310"/>
            <a:ext cx="1065212" cy="1107678"/>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5C5C5C"/>
              </a:solidFill>
            </a:endParaRPr>
          </a:p>
        </p:txBody>
      </p:sp>
      <p:sp>
        <p:nvSpPr>
          <p:cNvPr id="20" name="矩形 19"/>
          <p:cNvSpPr/>
          <p:nvPr>
            <p:custDataLst>
              <p:tags r:id="rId5"/>
            </p:custDataLst>
          </p:nvPr>
        </p:nvSpPr>
        <p:spPr>
          <a:xfrm>
            <a:off x="1905000" y="4065310"/>
            <a:ext cx="9374352" cy="1107678"/>
          </a:xfrm>
          <a:prstGeom prst="rect">
            <a:avLst/>
          </a:prstGeom>
          <a:solidFill>
            <a:srgbClr val="5C5C5C">
              <a:lumMod val="20000"/>
              <a:lumOff val="80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5C5C5C"/>
              </a:solidFill>
            </a:endParaRPr>
          </a:p>
        </p:txBody>
      </p:sp>
      <p:sp>
        <p:nvSpPr>
          <p:cNvPr id="21" name="文本框 20"/>
          <p:cNvSpPr txBox="1"/>
          <p:nvPr>
            <p:custDataLst>
              <p:tags r:id="rId6"/>
            </p:custDataLst>
          </p:nvPr>
        </p:nvSpPr>
        <p:spPr>
          <a:xfrm>
            <a:off x="2057400" y="4214403"/>
            <a:ext cx="9069552" cy="809492"/>
          </a:xfrm>
          <a:prstGeom prst="rect">
            <a:avLst/>
          </a:prstGeom>
        </p:spPr>
        <p:txBody>
          <a:bodyPr wrap="square" lIns="90000" tIns="46800" rIns="90000" bIns="46800" anchor="ctr" anchorCtr="0"/>
          <a:lstStyle>
            <a:defPPr>
              <a:defRPr lang="zh-CN"/>
            </a:defPPr>
            <a:lvl1pPr>
              <a:defRPr sz="1400">
                <a:solidFill>
                  <a:prstClr val="white"/>
                </a:solidFill>
              </a:defRPr>
            </a:lvl1pPr>
          </a:lstStyle>
          <a:p>
            <a:pPr indent="0"/>
            <a:r>
              <a:rPr lang="zh-CN"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公司项目投标需要配合时，所有部门</a:t>
            </a:r>
            <a:r>
              <a:rPr lang="en-US"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sz="1800"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给予配合，合理安排手头工作，综合管理部可抽调各部门员工组成标书小组，各组员和组长务必保质保量按时完成标书制作、投标工作。</a:t>
            </a:r>
            <a:endParaRPr lang="zh-CN" altLang="en-US" sz="1800" b="1" spc="100">
              <a:solidFill>
                <a:srgbClr val="70AD47"/>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custDataLst>
              <p:tags r:id="rId7"/>
            </p:custDataLst>
          </p:nvPr>
        </p:nvSpPr>
        <p:spPr>
          <a:xfrm>
            <a:off x="1124427" y="2467247"/>
            <a:ext cx="495935" cy="706755"/>
          </a:xfrm>
          <a:prstGeom prst="rect">
            <a:avLst/>
          </a:prstGeom>
          <a:noFill/>
        </p:spPr>
        <p:txBody>
          <a:bodyPr wrap="none" rtlCol="0">
            <a:spAutoFit/>
          </a:bodyPr>
          <a:lstStyle/>
          <a:p>
            <a:r>
              <a:rPr lang="en-US" altLang="zh-CN" sz="4000" b="1">
                <a:solidFill>
                  <a:srgbClr val="FFFFFF"/>
                </a:solidFill>
                <a:latin typeface="微软雅黑" panose="020B0503020204020204" pitchFamily="34" charset="-122"/>
                <a:ea typeface="微软雅黑" panose="020B0503020204020204" pitchFamily="34" charset="-122"/>
              </a:rPr>
              <a:t>1</a:t>
            </a:r>
          </a:p>
        </p:txBody>
      </p:sp>
      <p:sp>
        <p:nvSpPr>
          <p:cNvPr id="23" name="文本框 22"/>
          <p:cNvSpPr txBox="1"/>
          <p:nvPr>
            <p:custDataLst>
              <p:tags r:id="rId8"/>
            </p:custDataLst>
          </p:nvPr>
        </p:nvSpPr>
        <p:spPr>
          <a:xfrm>
            <a:off x="1124427" y="4265567"/>
            <a:ext cx="495935" cy="706755"/>
          </a:xfrm>
          <a:prstGeom prst="rect">
            <a:avLst/>
          </a:prstGeom>
          <a:noFill/>
        </p:spPr>
        <p:txBody>
          <a:bodyPr wrap="none" rtlCol="0">
            <a:spAutoFit/>
          </a:bodyPr>
          <a:lstStyle/>
          <a:p>
            <a:r>
              <a:rPr lang="en-US" altLang="zh-CN" sz="4000" b="1">
                <a:solidFill>
                  <a:srgbClr val="FFFFFF"/>
                </a:solidFill>
                <a:latin typeface="微软雅黑" panose="020B0503020204020204" pitchFamily="34" charset="-122"/>
                <a:ea typeface="微软雅黑" panose="020B0503020204020204" pitchFamily="34"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2118435" y="239736"/>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二、</a:t>
            </a:r>
            <a:r>
              <a:rPr lang="en-US" altLang="zh-CN" sz="2100" b="1" dirty="0">
                <a:solidFill>
                  <a:schemeClr val="accent1"/>
                </a:solidFill>
                <a:latin typeface="微软雅黑" panose="020B0503020204020204" pitchFamily="34" charset="-122"/>
                <a:ea typeface="微软雅黑" panose="020B0503020204020204" pitchFamily="34" charset="-122"/>
              </a:rPr>
              <a:t>2.2</a:t>
            </a:r>
            <a:r>
              <a:rPr lang="zh-CN" altLang="en-US" sz="2100" b="1" dirty="0">
                <a:solidFill>
                  <a:schemeClr val="accent1"/>
                </a:solidFill>
                <a:latin typeface="微软雅黑" panose="020B0503020204020204" pitchFamily="34" charset="-122"/>
                <a:ea typeface="微软雅黑" panose="020B0503020204020204" pitchFamily="34" charset="-122"/>
              </a:rPr>
              <a:t>员工须知</a:t>
            </a:r>
          </a:p>
        </p:txBody>
      </p:sp>
      <p:grpSp>
        <p:nvGrpSpPr>
          <p:cNvPr id="14" name="组合 13"/>
          <p:cNvGrpSpPr/>
          <p:nvPr/>
        </p:nvGrpSpPr>
        <p:grpSpPr>
          <a:xfrm>
            <a:off x="848284" y="1721185"/>
            <a:ext cx="2907030" cy="3317240"/>
            <a:chOff x="848284" y="2217845"/>
            <a:chExt cx="2907030" cy="3317240"/>
          </a:xfrm>
        </p:grpSpPr>
        <p:grpSp>
          <p:nvGrpSpPr>
            <p:cNvPr id="21" name="组合 20"/>
            <p:cNvGrpSpPr/>
            <p:nvPr/>
          </p:nvGrpSpPr>
          <p:grpSpPr>
            <a:xfrm>
              <a:off x="1268019" y="2217845"/>
              <a:ext cx="2078567" cy="2089149"/>
              <a:chOff x="1112838" y="1998663"/>
              <a:chExt cx="1558925" cy="1566862"/>
            </a:xfrm>
          </p:grpSpPr>
          <p:sp>
            <p:nvSpPr>
              <p:cNvPr id="15" name="Freeform 95"/>
              <p:cNvSpPr/>
              <p:nvPr/>
            </p:nvSpPr>
            <p:spPr bwMode="auto">
              <a:xfrm>
                <a:off x="1112838" y="1998663"/>
                <a:ext cx="1558925" cy="1566862"/>
              </a:xfrm>
              <a:custGeom>
                <a:avLst/>
                <a:gdLst>
                  <a:gd name="T0" fmla="*/ 422 w 499"/>
                  <a:gd name="T1" fmla="*/ 70 h 499"/>
                  <a:gd name="T2" fmla="*/ 340 w 499"/>
                  <a:gd name="T3" fmla="*/ 17 h 499"/>
                  <a:gd name="T4" fmla="*/ 250 w 499"/>
                  <a:gd name="T5" fmla="*/ 0 h 499"/>
                  <a:gd name="T6" fmla="*/ 250 w 499"/>
                  <a:gd name="T7" fmla="*/ 52 h 499"/>
                  <a:gd name="T8" fmla="*/ 321 w 499"/>
                  <a:gd name="T9" fmla="*/ 65 h 499"/>
                  <a:gd name="T10" fmla="*/ 387 w 499"/>
                  <a:gd name="T11" fmla="*/ 107 h 499"/>
                  <a:gd name="T12" fmla="*/ 431 w 499"/>
                  <a:gd name="T13" fmla="*/ 171 h 499"/>
                  <a:gd name="T14" fmla="*/ 447 w 499"/>
                  <a:gd name="T15" fmla="*/ 249 h 499"/>
                  <a:gd name="T16" fmla="*/ 434 w 499"/>
                  <a:gd name="T17" fmla="*/ 322 h 499"/>
                  <a:gd name="T18" fmla="*/ 401 w 499"/>
                  <a:gd name="T19" fmla="*/ 376 h 499"/>
                  <a:gd name="T20" fmla="*/ 347 w 499"/>
                  <a:gd name="T21" fmla="*/ 422 h 499"/>
                  <a:gd name="T22" fmla="*/ 250 w 499"/>
                  <a:gd name="T23" fmla="*/ 447 h 499"/>
                  <a:gd name="T24" fmla="*/ 196 w 499"/>
                  <a:gd name="T25" fmla="*/ 440 h 499"/>
                  <a:gd name="T26" fmla="*/ 140 w 499"/>
                  <a:gd name="T27" fmla="*/ 414 h 499"/>
                  <a:gd name="T28" fmla="*/ 69 w 499"/>
                  <a:gd name="T29" fmla="*/ 330 h 499"/>
                  <a:gd name="T30" fmla="*/ 52 w 499"/>
                  <a:gd name="T31" fmla="*/ 249 h 499"/>
                  <a:gd name="T32" fmla="*/ 65 w 499"/>
                  <a:gd name="T33" fmla="*/ 179 h 499"/>
                  <a:gd name="T34" fmla="*/ 16 w 499"/>
                  <a:gd name="T35" fmla="*/ 161 h 499"/>
                  <a:gd name="T36" fmla="*/ 0 w 499"/>
                  <a:gd name="T37" fmla="*/ 249 h 499"/>
                  <a:gd name="T38" fmla="*/ 22 w 499"/>
                  <a:gd name="T39" fmla="*/ 351 h 499"/>
                  <a:gd name="T40" fmla="*/ 111 w 499"/>
                  <a:gd name="T41" fmla="*/ 457 h 499"/>
                  <a:gd name="T42" fmla="*/ 182 w 499"/>
                  <a:gd name="T43" fmla="*/ 490 h 499"/>
                  <a:gd name="T44" fmla="*/ 250 w 499"/>
                  <a:gd name="T45" fmla="*/ 499 h 499"/>
                  <a:gd name="T46" fmla="*/ 373 w 499"/>
                  <a:gd name="T47" fmla="*/ 466 h 499"/>
                  <a:gd name="T48" fmla="*/ 441 w 499"/>
                  <a:gd name="T49" fmla="*/ 409 h 499"/>
                  <a:gd name="T50" fmla="*/ 482 w 499"/>
                  <a:gd name="T51" fmla="*/ 340 h 499"/>
                  <a:gd name="T52" fmla="*/ 499 w 499"/>
                  <a:gd name="T53" fmla="*/ 249 h 499"/>
                  <a:gd name="T54" fmla="*/ 478 w 499"/>
                  <a:gd name="T55" fmla="*/ 150 h 499"/>
                  <a:gd name="T56" fmla="*/ 422 w 499"/>
                  <a:gd name="T57" fmla="*/ 7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9" h="499">
                    <a:moveTo>
                      <a:pt x="422" y="70"/>
                    </a:moveTo>
                    <a:cubicBezTo>
                      <a:pt x="399" y="47"/>
                      <a:pt x="371" y="29"/>
                      <a:pt x="340" y="17"/>
                    </a:cubicBezTo>
                    <a:cubicBezTo>
                      <a:pt x="311" y="6"/>
                      <a:pt x="281" y="0"/>
                      <a:pt x="250" y="0"/>
                    </a:cubicBezTo>
                    <a:cubicBezTo>
                      <a:pt x="250" y="52"/>
                      <a:pt x="250" y="52"/>
                      <a:pt x="250" y="52"/>
                    </a:cubicBezTo>
                    <a:cubicBezTo>
                      <a:pt x="274" y="52"/>
                      <a:pt x="299" y="56"/>
                      <a:pt x="321" y="65"/>
                    </a:cubicBezTo>
                    <a:cubicBezTo>
                      <a:pt x="346" y="75"/>
                      <a:pt x="368" y="89"/>
                      <a:pt x="387" y="107"/>
                    </a:cubicBezTo>
                    <a:cubicBezTo>
                      <a:pt x="406" y="125"/>
                      <a:pt x="421" y="147"/>
                      <a:pt x="431" y="171"/>
                    </a:cubicBezTo>
                    <a:cubicBezTo>
                      <a:pt x="442" y="196"/>
                      <a:pt x="447" y="222"/>
                      <a:pt x="447" y="249"/>
                    </a:cubicBezTo>
                    <a:cubicBezTo>
                      <a:pt x="447" y="274"/>
                      <a:pt x="443" y="299"/>
                      <a:pt x="434" y="322"/>
                    </a:cubicBezTo>
                    <a:cubicBezTo>
                      <a:pt x="426" y="341"/>
                      <a:pt x="415" y="360"/>
                      <a:pt x="401" y="376"/>
                    </a:cubicBezTo>
                    <a:cubicBezTo>
                      <a:pt x="386" y="395"/>
                      <a:pt x="368" y="410"/>
                      <a:pt x="347" y="422"/>
                    </a:cubicBezTo>
                    <a:cubicBezTo>
                      <a:pt x="318" y="438"/>
                      <a:pt x="284" y="447"/>
                      <a:pt x="250" y="447"/>
                    </a:cubicBezTo>
                    <a:cubicBezTo>
                      <a:pt x="231" y="447"/>
                      <a:pt x="213" y="445"/>
                      <a:pt x="196" y="440"/>
                    </a:cubicBezTo>
                    <a:cubicBezTo>
                      <a:pt x="176" y="434"/>
                      <a:pt x="157" y="426"/>
                      <a:pt x="140" y="414"/>
                    </a:cubicBezTo>
                    <a:cubicBezTo>
                      <a:pt x="109" y="393"/>
                      <a:pt x="84" y="364"/>
                      <a:pt x="69" y="330"/>
                    </a:cubicBezTo>
                    <a:cubicBezTo>
                      <a:pt x="57" y="305"/>
                      <a:pt x="52" y="277"/>
                      <a:pt x="52" y="249"/>
                    </a:cubicBezTo>
                    <a:cubicBezTo>
                      <a:pt x="52" y="225"/>
                      <a:pt x="56" y="201"/>
                      <a:pt x="65" y="179"/>
                    </a:cubicBezTo>
                    <a:cubicBezTo>
                      <a:pt x="16" y="161"/>
                      <a:pt x="16" y="161"/>
                      <a:pt x="16" y="161"/>
                    </a:cubicBezTo>
                    <a:cubicBezTo>
                      <a:pt x="6" y="189"/>
                      <a:pt x="0" y="219"/>
                      <a:pt x="0" y="249"/>
                    </a:cubicBezTo>
                    <a:cubicBezTo>
                      <a:pt x="0" y="285"/>
                      <a:pt x="7" y="319"/>
                      <a:pt x="22" y="351"/>
                    </a:cubicBezTo>
                    <a:cubicBezTo>
                      <a:pt x="41" y="394"/>
                      <a:pt x="72" y="431"/>
                      <a:pt x="111" y="457"/>
                    </a:cubicBezTo>
                    <a:cubicBezTo>
                      <a:pt x="133" y="472"/>
                      <a:pt x="157" y="483"/>
                      <a:pt x="182" y="490"/>
                    </a:cubicBezTo>
                    <a:cubicBezTo>
                      <a:pt x="204" y="496"/>
                      <a:pt x="227" y="499"/>
                      <a:pt x="250" y="499"/>
                    </a:cubicBezTo>
                    <a:cubicBezTo>
                      <a:pt x="293" y="499"/>
                      <a:pt x="335" y="488"/>
                      <a:pt x="373" y="466"/>
                    </a:cubicBezTo>
                    <a:cubicBezTo>
                      <a:pt x="399" y="452"/>
                      <a:pt x="422" y="432"/>
                      <a:pt x="441" y="409"/>
                    </a:cubicBezTo>
                    <a:cubicBezTo>
                      <a:pt x="458" y="389"/>
                      <a:pt x="472" y="365"/>
                      <a:pt x="482" y="340"/>
                    </a:cubicBezTo>
                    <a:cubicBezTo>
                      <a:pt x="493" y="311"/>
                      <a:pt x="499" y="281"/>
                      <a:pt x="499" y="249"/>
                    </a:cubicBezTo>
                    <a:cubicBezTo>
                      <a:pt x="499" y="215"/>
                      <a:pt x="492" y="181"/>
                      <a:pt x="478" y="150"/>
                    </a:cubicBezTo>
                    <a:cubicBezTo>
                      <a:pt x="465" y="120"/>
                      <a:pt x="446" y="93"/>
                      <a:pt x="422" y="70"/>
                    </a:cubicBezTo>
                    <a:close/>
                  </a:path>
                </a:pathLst>
              </a:custGeom>
              <a:solidFill>
                <a:srgbClr val="C00000"/>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16" name="Freeform 108"/>
              <p:cNvSpPr/>
              <p:nvPr/>
            </p:nvSpPr>
            <p:spPr bwMode="auto">
              <a:xfrm>
                <a:off x="2143125" y="3051175"/>
                <a:ext cx="103187" cy="106362"/>
              </a:xfrm>
              <a:custGeom>
                <a:avLst/>
                <a:gdLst>
                  <a:gd name="T0" fmla="*/ 32 w 33"/>
                  <a:gd name="T1" fmla="*/ 26 h 34"/>
                  <a:gd name="T2" fmla="*/ 27 w 33"/>
                  <a:gd name="T3" fmla="*/ 21 h 34"/>
                  <a:gd name="T4" fmla="*/ 24 w 33"/>
                  <a:gd name="T5" fmla="*/ 11 h 34"/>
                  <a:gd name="T6" fmla="*/ 14 w 33"/>
                  <a:gd name="T7" fmla="*/ 9 h 34"/>
                  <a:gd name="T8" fmla="*/ 7 w 33"/>
                  <a:gd name="T9" fmla="*/ 2 h 34"/>
                  <a:gd name="T10" fmla="*/ 1 w 33"/>
                  <a:gd name="T11" fmla="*/ 2 h 34"/>
                  <a:gd name="T12" fmla="*/ 1 w 33"/>
                  <a:gd name="T13" fmla="*/ 8 h 34"/>
                  <a:gd name="T14" fmla="*/ 8 w 33"/>
                  <a:gd name="T15" fmla="*/ 15 h 34"/>
                  <a:gd name="T16" fmla="*/ 11 w 33"/>
                  <a:gd name="T17" fmla="*/ 25 h 34"/>
                  <a:gd name="T18" fmla="*/ 21 w 33"/>
                  <a:gd name="T19" fmla="*/ 27 h 34"/>
                  <a:gd name="T20" fmla="*/ 26 w 33"/>
                  <a:gd name="T21" fmla="*/ 32 h 34"/>
                  <a:gd name="T22" fmla="*/ 32 w 33"/>
                  <a:gd name="T23" fmla="*/ 32 h 34"/>
                  <a:gd name="T24" fmla="*/ 32 w 33"/>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26"/>
                    </a:moveTo>
                    <a:cubicBezTo>
                      <a:pt x="27" y="21"/>
                      <a:pt x="27" y="21"/>
                      <a:pt x="27" y="21"/>
                    </a:cubicBezTo>
                    <a:cubicBezTo>
                      <a:pt x="28" y="18"/>
                      <a:pt x="27" y="14"/>
                      <a:pt x="24" y="11"/>
                    </a:cubicBezTo>
                    <a:cubicBezTo>
                      <a:pt x="22" y="9"/>
                      <a:pt x="18" y="8"/>
                      <a:pt x="14" y="9"/>
                    </a:cubicBezTo>
                    <a:cubicBezTo>
                      <a:pt x="7" y="2"/>
                      <a:pt x="7" y="2"/>
                      <a:pt x="7" y="2"/>
                    </a:cubicBezTo>
                    <a:cubicBezTo>
                      <a:pt x="6" y="0"/>
                      <a:pt x="3" y="0"/>
                      <a:pt x="1" y="2"/>
                    </a:cubicBezTo>
                    <a:cubicBezTo>
                      <a:pt x="0" y="4"/>
                      <a:pt x="0" y="6"/>
                      <a:pt x="1" y="8"/>
                    </a:cubicBezTo>
                    <a:cubicBezTo>
                      <a:pt x="8" y="15"/>
                      <a:pt x="8" y="15"/>
                      <a:pt x="8" y="15"/>
                    </a:cubicBezTo>
                    <a:cubicBezTo>
                      <a:pt x="7" y="19"/>
                      <a:pt x="8" y="23"/>
                      <a:pt x="11" y="25"/>
                    </a:cubicBezTo>
                    <a:cubicBezTo>
                      <a:pt x="13" y="28"/>
                      <a:pt x="17" y="29"/>
                      <a:pt x="21" y="27"/>
                    </a:cubicBezTo>
                    <a:cubicBezTo>
                      <a:pt x="26" y="32"/>
                      <a:pt x="26" y="32"/>
                      <a:pt x="26" y="32"/>
                    </a:cubicBezTo>
                    <a:cubicBezTo>
                      <a:pt x="27" y="34"/>
                      <a:pt x="30" y="34"/>
                      <a:pt x="32" y="32"/>
                    </a:cubicBezTo>
                    <a:cubicBezTo>
                      <a:pt x="33" y="31"/>
                      <a:pt x="33" y="28"/>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17" name="Freeform 109"/>
              <p:cNvSpPr/>
              <p:nvPr/>
            </p:nvSpPr>
            <p:spPr bwMode="auto">
              <a:xfrm>
                <a:off x="1500188" y="2406650"/>
                <a:ext cx="106362" cy="106362"/>
              </a:xfrm>
              <a:custGeom>
                <a:avLst/>
                <a:gdLst>
                  <a:gd name="T0" fmla="*/ 32 w 34"/>
                  <a:gd name="T1" fmla="*/ 26 h 34"/>
                  <a:gd name="T2" fmla="*/ 25 w 34"/>
                  <a:gd name="T3" fmla="*/ 19 h 34"/>
                  <a:gd name="T4" fmla="*/ 23 w 34"/>
                  <a:gd name="T5" fmla="*/ 9 h 34"/>
                  <a:gd name="T6" fmla="*/ 13 w 34"/>
                  <a:gd name="T7" fmla="*/ 6 h 34"/>
                  <a:gd name="T8" fmla="*/ 8 w 34"/>
                  <a:gd name="T9" fmla="*/ 1 h 34"/>
                  <a:gd name="T10" fmla="*/ 2 w 34"/>
                  <a:gd name="T11" fmla="*/ 1 h 34"/>
                  <a:gd name="T12" fmla="*/ 2 w 34"/>
                  <a:gd name="T13" fmla="*/ 8 h 34"/>
                  <a:gd name="T14" fmla="*/ 7 w 34"/>
                  <a:gd name="T15" fmla="*/ 12 h 34"/>
                  <a:gd name="T16" fmla="*/ 9 w 34"/>
                  <a:gd name="T17" fmla="*/ 22 h 34"/>
                  <a:gd name="T18" fmla="*/ 19 w 34"/>
                  <a:gd name="T19" fmla="*/ 25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5" y="19"/>
                      <a:pt x="25" y="19"/>
                      <a:pt x="25" y="19"/>
                    </a:cubicBezTo>
                    <a:cubicBezTo>
                      <a:pt x="26" y="15"/>
                      <a:pt x="25" y="11"/>
                      <a:pt x="23" y="9"/>
                    </a:cubicBezTo>
                    <a:cubicBezTo>
                      <a:pt x="20" y="6"/>
                      <a:pt x="16" y="5"/>
                      <a:pt x="13" y="6"/>
                    </a:cubicBezTo>
                    <a:cubicBezTo>
                      <a:pt x="8" y="1"/>
                      <a:pt x="8" y="1"/>
                      <a:pt x="8" y="1"/>
                    </a:cubicBezTo>
                    <a:cubicBezTo>
                      <a:pt x="6" y="0"/>
                      <a:pt x="3" y="0"/>
                      <a:pt x="2" y="1"/>
                    </a:cubicBezTo>
                    <a:cubicBezTo>
                      <a:pt x="0" y="3"/>
                      <a:pt x="0" y="6"/>
                      <a:pt x="2" y="8"/>
                    </a:cubicBezTo>
                    <a:cubicBezTo>
                      <a:pt x="7" y="12"/>
                      <a:pt x="7" y="12"/>
                      <a:pt x="7" y="12"/>
                    </a:cubicBezTo>
                    <a:cubicBezTo>
                      <a:pt x="6" y="16"/>
                      <a:pt x="6" y="20"/>
                      <a:pt x="9" y="22"/>
                    </a:cubicBezTo>
                    <a:cubicBezTo>
                      <a:pt x="12" y="25"/>
                      <a:pt x="15" y="26"/>
                      <a:pt x="19" y="25"/>
                    </a:cubicBezTo>
                    <a:cubicBezTo>
                      <a:pt x="26" y="32"/>
                      <a:pt x="26" y="32"/>
                      <a:pt x="26" y="32"/>
                    </a:cubicBezTo>
                    <a:cubicBezTo>
                      <a:pt x="28" y="34"/>
                      <a:pt x="30" y="34"/>
                      <a:pt x="32" y="32"/>
                    </a:cubicBezTo>
                    <a:cubicBezTo>
                      <a:pt x="34" y="30"/>
                      <a:pt x="34" y="27"/>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18" name="Freeform 110"/>
              <p:cNvSpPr/>
              <p:nvPr/>
            </p:nvSpPr>
            <p:spPr bwMode="auto">
              <a:xfrm>
                <a:off x="2259013" y="2752725"/>
                <a:ext cx="138112" cy="58737"/>
              </a:xfrm>
              <a:custGeom>
                <a:avLst/>
                <a:gdLst>
                  <a:gd name="T0" fmla="*/ 39 w 44"/>
                  <a:gd name="T1" fmla="*/ 5 h 19"/>
                  <a:gd name="T2" fmla="*/ 32 w 44"/>
                  <a:gd name="T3" fmla="*/ 5 h 19"/>
                  <a:gd name="T4" fmla="*/ 24 w 44"/>
                  <a:gd name="T5" fmla="*/ 0 h 19"/>
                  <a:gd name="T6" fmla="*/ 15 w 44"/>
                  <a:gd name="T7" fmla="*/ 5 h 19"/>
                  <a:gd name="T8" fmla="*/ 5 w 44"/>
                  <a:gd name="T9" fmla="*/ 5 h 19"/>
                  <a:gd name="T10" fmla="*/ 0 w 44"/>
                  <a:gd name="T11" fmla="*/ 9 h 19"/>
                  <a:gd name="T12" fmla="*/ 5 w 44"/>
                  <a:gd name="T13" fmla="*/ 14 h 19"/>
                  <a:gd name="T14" fmla="*/ 15 w 44"/>
                  <a:gd name="T15" fmla="*/ 14 h 19"/>
                  <a:gd name="T16" fmla="*/ 24 w 44"/>
                  <a:gd name="T17" fmla="*/ 19 h 19"/>
                  <a:gd name="T18" fmla="*/ 32 w 44"/>
                  <a:gd name="T19" fmla="*/ 14 h 19"/>
                  <a:gd name="T20" fmla="*/ 39 w 44"/>
                  <a:gd name="T21" fmla="*/ 14 h 19"/>
                  <a:gd name="T22" fmla="*/ 44 w 44"/>
                  <a:gd name="T23" fmla="*/ 9 h 19"/>
                  <a:gd name="T24" fmla="*/ 39 w 44"/>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9">
                    <a:moveTo>
                      <a:pt x="39" y="5"/>
                    </a:moveTo>
                    <a:cubicBezTo>
                      <a:pt x="32" y="5"/>
                      <a:pt x="32" y="5"/>
                      <a:pt x="32" y="5"/>
                    </a:cubicBezTo>
                    <a:cubicBezTo>
                      <a:pt x="31" y="2"/>
                      <a:pt x="27" y="0"/>
                      <a:pt x="24" y="0"/>
                    </a:cubicBezTo>
                    <a:cubicBezTo>
                      <a:pt x="20" y="0"/>
                      <a:pt x="16" y="2"/>
                      <a:pt x="15" y="5"/>
                    </a:cubicBezTo>
                    <a:cubicBezTo>
                      <a:pt x="5" y="5"/>
                      <a:pt x="5" y="5"/>
                      <a:pt x="5" y="5"/>
                    </a:cubicBezTo>
                    <a:cubicBezTo>
                      <a:pt x="2" y="5"/>
                      <a:pt x="0" y="7"/>
                      <a:pt x="0" y="9"/>
                    </a:cubicBezTo>
                    <a:cubicBezTo>
                      <a:pt x="0" y="12"/>
                      <a:pt x="2" y="14"/>
                      <a:pt x="5" y="14"/>
                    </a:cubicBezTo>
                    <a:cubicBezTo>
                      <a:pt x="15" y="14"/>
                      <a:pt x="15" y="14"/>
                      <a:pt x="15" y="14"/>
                    </a:cubicBezTo>
                    <a:cubicBezTo>
                      <a:pt x="17" y="17"/>
                      <a:pt x="20" y="19"/>
                      <a:pt x="24" y="19"/>
                    </a:cubicBezTo>
                    <a:cubicBezTo>
                      <a:pt x="27" y="19"/>
                      <a:pt x="31" y="17"/>
                      <a:pt x="32" y="14"/>
                    </a:cubicBezTo>
                    <a:cubicBezTo>
                      <a:pt x="39" y="14"/>
                      <a:pt x="39" y="14"/>
                      <a:pt x="39" y="14"/>
                    </a:cubicBezTo>
                    <a:cubicBezTo>
                      <a:pt x="42" y="14"/>
                      <a:pt x="44" y="12"/>
                      <a:pt x="44" y="9"/>
                    </a:cubicBezTo>
                    <a:cubicBezTo>
                      <a:pt x="44" y="7"/>
                      <a:pt x="42"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26" name="Freeform 111"/>
              <p:cNvSpPr/>
              <p:nvPr/>
            </p:nvSpPr>
            <p:spPr bwMode="auto">
              <a:xfrm>
                <a:off x="1354138" y="2752725"/>
                <a:ext cx="133350" cy="58737"/>
              </a:xfrm>
              <a:custGeom>
                <a:avLst/>
                <a:gdLst>
                  <a:gd name="T0" fmla="*/ 38 w 43"/>
                  <a:gd name="T1" fmla="*/ 5 h 19"/>
                  <a:gd name="T2" fmla="*/ 28 w 43"/>
                  <a:gd name="T3" fmla="*/ 5 h 19"/>
                  <a:gd name="T4" fmla="*/ 20 w 43"/>
                  <a:gd name="T5" fmla="*/ 0 h 19"/>
                  <a:gd name="T6" fmla="*/ 11 w 43"/>
                  <a:gd name="T7" fmla="*/ 5 h 19"/>
                  <a:gd name="T8" fmla="*/ 4 w 43"/>
                  <a:gd name="T9" fmla="*/ 5 h 19"/>
                  <a:gd name="T10" fmla="*/ 0 w 43"/>
                  <a:gd name="T11" fmla="*/ 9 h 19"/>
                  <a:gd name="T12" fmla="*/ 4 w 43"/>
                  <a:gd name="T13" fmla="*/ 14 h 19"/>
                  <a:gd name="T14" fmla="*/ 11 w 43"/>
                  <a:gd name="T15" fmla="*/ 14 h 19"/>
                  <a:gd name="T16" fmla="*/ 20 w 43"/>
                  <a:gd name="T17" fmla="*/ 19 h 19"/>
                  <a:gd name="T18" fmla="*/ 28 w 43"/>
                  <a:gd name="T19" fmla="*/ 14 h 19"/>
                  <a:gd name="T20" fmla="*/ 38 w 43"/>
                  <a:gd name="T21" fmla="*/ 14 h 19"/>
                  <a:gd name="T22" fmla="*/ 43 w 43"/>
                  <a:gd name="T23" fmla="*/ 9 h 19"/>
                  <a:gd name="T24" fmla="*/ 38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8" y="5"/>
                    </a:moveTo>
                    <a:cubicBezTo>
                      <a:pt x="28" y="5"/>
                      <a:pt x="28" y="5"/>
                      <a:pt x="28" y="5"/>
                    </a:cubicBezTo>
                    <a:cubicBezTo>
                      <a:pt x="27" y="2"/>
                      <a:pt x="24" y="0"/>
                      <a:pt x="20" y="0"/>
                    </a:cubicBezTo>
                    <a:cubicBezTo>
                      <a:pt x="16" y="0"/>
                      <a:pt x="13" y="2"/>
                      <a:pt x="11" y="5"/>
                    </a:cubicBezTo>
                    <a:cubicBezTo>
                      <a:pt x="4" y="5"/>
                      <a:pt x="4" y="5"/>
                      <a:pt x="4" y="5"/>
                    </a:cubicBezTo>
                    <a:cubicBezTo>
                      <a:pt x="2" y="5"/>
                      <a:pt x="0" y="7"/>
                      <a:pt x="0" y="9"/>
                    </a:cubicBezTo>
                    <a:cubicBezTo>
                      <a:pt x="0" y="12"/>
                      <a:pt x="2" y="14"/>
                      <a:pt x="4" y="14"/>
                    </a:cubicBezTo>
                    <a:cubicBezTo>
                      <a:pt x="11" y="14"/>
                      <a:pt x="11" y="14"/>
                      <a:pt x="11" y="14"/>
                    </a:cubicBezTo>
                    <a:cubicBezTo>
                      <a:pt x="13" y="17"/>
                      <a:pt x="16" y="19"/>
                      <a:pt x="20" y="19"/>
                    </a:cubicBezTo>
                    <a:cubicBezTo>
                      <a:pt x="24" y="19"/>
                      <a:pt x="27" y="17"/>
                      <a:pt x="28" y="14"/>
                    </a:cubicBezTo>
                    <a:cubicBezTo>
                      <a:pt x="38" y="14"/>
                      <a:pt x="38" y="14"/>
                      <a:pt x="38" y="14"/>
                    </a:cubicBezTo>
                    <a:cubicBezTo>
                      <a:pt x="41" y="14"/>
                      <a:pt x="43" y="12"/>
                      <a:pt x="43" y="9"/>
                    </a:cubicBezTo>
                    <a:cubicBezTo>
                      <a:pt x="43" y="7"/>
                      <a:pt x="41" y="5"/>
                      <a:pt x="38" y="5"/>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27" name="Freeform 112"/>
              <p:cNvSpPr/>
              <p:nvPr/>
            </p:nvSpPr>
            <p:spPr bwMode="auto">
              <a:xfrm>
                <a:off x="2143125" y="2406650"/>
                <a:ext cx="103187" cy="106362"/>
              </a:xfrm>
              <a:custGeom>
                <a:avLst/>
                <a:gdLst>
                  <a:gd name="T0" fmla="*/ 32 w 33"/>
                  <a:gd name="T1" fmla="*/ 1 h 34"/>
                  <a:gd name="T2" fmla="*/ 26 w 33"/>
                  <a:gd name="T3" fmla="*/ 1 h 34"/>
                  <a:gd name="T4" fmla="*/ 21 w 33"/>
                  <a:gd name="T5" fmla="*/ 6 h 34"/>
                  <a:gd name="T6" fmla="*/ 11 w 33"/>
                  <a:gd name="T7" fmla="*/ 9 h 34"/>
                  <a:gd name="T8" fmla="*/ 8 w 33"/>
                  <a:gd name="T9" fmla="*/ 19 h 34"/>
                  <a:gd name="T10" fmla="*/ 1 w 33"/>
                  <a:gd name="T11" fmla="*/ 26 h 34"/>
                  <a:gd name="T12" fmla="*/ 1 w 33"/>
                  <a:gd name="T13" fmla="*/ 32 h 34"/>
                  <a:gd name="T14" fmla="*/ 7 w 33"/>
                  <a:gd name="T15" fmla="*/ 32 h 34"/>
                  <a:gd name="T16" fmla="*/ 14 w 33"/>
                  <a:gd name="T17" fmla="*/ 25 h 34"/>
                  <a:gd name="T18" fmla="*/ 24 w 33"/>
                  <a:gd name="T19" fmla="*/ 22 h 34"/>
                  <a:gd name="T20" fmla="*/ 27 w 33"/>
                  <a:gd name="T21" fmla="*/ 13 h 34"/>
                  <a:gd name="T22" fmla="*/ 32 w 33"/>
                  <a:gd name="T23" fmla="*/ 8 h 34"/>
                  <a:gd name="T24" fmla="*/ 32 w 33"/>
                  <a:gd name="T2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1"/>
                    </a:moveTo>
                    <a:cubicBezTo>
                      <a:pt x="30" y="0"/>
                      <a:pt x="27" y="0"/>
                      <a:pt x="26" y="1"/>
                    </a:cubicBezTo>
                    <a:cubicBezTo>
                      <a:pt x="21" y="6"/>
                      <a:pt x="21" y="6"/>
                      <a:pt x="21" y="6"/>
                    </a:cubicBezTo>
                    <a:cubicBezTo>
                      <a:pt x="17" y="5"/>
                      <a:pt x="13" y="6"/>
                      <a:pt x="11" y="9"/>
                    </a:cubicBezTo>
                    <a:cubicBezTo>
                      <a:pt x="8" y="11"/>
                      <a:pt x="7" y="15"/>
                      <a:pt x="8" y="19"/>
                    </a:cubicBezTo>
                    <a:cubicBezTo>
                      <a:pt x="1" y="26"/>
                      <a:pt x="1" y="26"/>
                      <a:pt x="1" y="26"/>
                    </a:cubicBezTo>
                    <a:cubicBezTo>
                      <a:pt x="0" y="27"/>
                      <a:pt x="0" y="30"/>
                      <a:pt x="1" y="32"/>
                    </a:cubicBezTo>
                    <a:cubicBezTo>
                      <a:pt x="3" y="34"/>
                      <a:pt x="6" y="34"/>
                      <a:pt x="7" y="32"/>
                    </a:cubicBezTo>
                    <a:cubicBezTo>
                      <a:pt x="14" y="25"/>
                      <a:pt x="14" y="25"/>
                      <a:pt x="14" y="25"/>
                    </a:cubicBezTo>
                    <a:cubicBezTo>
                      <a:pt x="18" y="26"/>
                      <a:pt x="22" y="25"/>
                      <a:pt x="24" y="22"/>
                    </a:cubicBezTo>
                    <a:cubicBezTo>
                      <a:pt x="27" y="20"/>
                      <a:pt x="28" y="16"/>
                      <a:pt x="27" y="13"/>
                    </a:cubicBezTo>
                    <a:cubicBezTo>
                      <a:pt x="32" y="8"/>
                      <a:pt x="32" y="8"/>
                      <a:pt x="32" y="8"/>
                    </a:cubicBezTo>
                    <a:cubicBezTo>
                      <a:pt x="33" y="6"/>
                      <a:pt x="33" y="3"/>
                      <a:pt x="32" y="1"/>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28" name="Freeform 113"/>
              <p:cNvSpPr/>
              <p:nvPr/>
            </p:nvSpPr>
            <p:spPr bwMode="auto">
              <a:xfrm>
                <a:off x="1500188" y="3051175"/>
                <a:ext cx="106362" cy="106362"/>
              </a:xfrm>
              <a:custGeom>
                <a:avLst/>
                <a:gdLst>
                  <a:gd name="T0" fmla="*/ 32 w 34"/>
                  <a:gd name="T1" fmla="*/ 2 h 34"/>
                  <a:gd name="T2" fmla="*/ 26 w 34"/>
                  <a:gd name="T3" fmla="*/ 2 h 34"/>
                  <a:gd name="T4" fmla="*/ 19 w 34"/>
                  <a:gd name="T5" fmla="*/ 9 h 34"/>
                  <a:gd name="T6" fmla="*/ 9 w 34"/>
                  <a:gd name="T7" fmla="*/ 11 h 34"/>
                  <a:gd name="T8" fmla="*/ 7 w 34"/>
                  <a:gd name="T9" fmla="*/ 21 h 34"/>
                  <a:gd name="T10" fmla="*/ 2 w 34"/>
                  <a:gd name="T11" fmla="*/ 26 h 34"/>
                  <a:gd name="T12" fmla="*/ 2 w 34"/>
                  <a:gd name="T13" fmla="*/ 32 h 34"/>
                  <a:gd name="T14" fmla="*/ 8 w 34"/>
                  <a:gd name="T15" fmla="*/ 32 h 34"/>
                  <a:gd name="T16" fmla="*/ 13 w 34"/>
                  <a:gd name="T17" fmla="*/ 27 h 34"/>
                  <a:gd name="T18" fmla="*/ 23 w 34"/>
                  <a:gd name="T19" fmla="*/ 25 h 34"/>
                  <a:gd name="T20" fmla="*/ 25 w 34"/>
                  <a:gd name="T21" fmla="*/ 15 h 34"/>
                  <a:gd name="T22" fmla="*/ 32 w 34"/>
                  <a:gd name="T23" fmla="*/ 8 h 34"/>
                  <a:gd name="T24" fmla="*/ 32 w 34"/>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
                    </a:moveTo>
                    <a:cubicBezTo>
                      <a:pt x="30" y="0"/>
                      <a:pt x="28" y="0"/>
                      <a:pt x="26" y="2"/>
                    </a:cubicBezTo>
                    <a:cubicBezTo>
                      <a:pt x="19" y="9"/>
                      <a:pt x="19" y="9"/>
                      <a:pt x="19" y="9"/>
                    </a:cubicBezTo>
                    <a:cubicBezTo>
                      <a:pt x="15" y="8"/>
                      <a:pt x="12" y="9"/>
                      <a:pt x="9" y="11"/>
                    </a:cubicBezTo>
                    <a:cubicBezTo>
                      <a:pt x="6" y="14"/>
                      <a:pt x="6" y="18"/>
                      <a:pt x="7" y="21"/>
                    </a:cubicBezTo>
                    <a:cubicBezTo>
                      <a:pt x="2" y="26"/>
                      <a:pt x="2" y="26"/>
                      <a:pt x="2" y="26"/>
                    </a:cubicBezTo>
                    <a:cubicBezTo>
                      <a:pt x="0" y="28"/>
                      <a:pt x="0" y="31"/>
                      <a:pt x="2" y="32"/>
                    </a:cubicBezTo>
                    <a:cubicBezTo>
                      <a:pt x="3" y="34"/>
                      <a:pt x="6" y="34"/>
                      <a:pt x="8" y="32"/>
                    </a:cubicBezTo>
                    <a:cubicBezTo>
                      <a:pt x="13" y="27"/>
                      <a:pt x="13" y="27"/>
                      <a:pt x="13" y="27"/>
                    </a:cubicBezTo>
                    <a:cubicBezTo>
                      <a:pt x="16" y="29"/>
                      <a:pt x="20" y="28"/>
                      <a:pt x="23" y="25"/>
                    </a:cubicBezTo>
                    <a:cubicBezTo>
                      <a:pt x="25" y="23"/>
                      <a:pt x="26" y="19"/>
                      <a:pt x="25" y="15"/>
                    </a:cubicBezTo>
                    <a:cubicBezTo>
                      <a:pt x="32" y="8"/>
                      <a:pt x="32" y="8"/>
                      <a:pt x="32" y="8"/>
                    </a:cubicBezTo>
                    <a:cubicBezTo>
                      <a:pt x="34" y="6"/>
                      <a:pt x="34" y="4"/>
                      <a:pt x="32" y="2"/>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29" name="Freeform 114"/>
              <p:cNvSpPr/>
              <p:nvPr/>
            </p:nvSpPr>
            <p:spPr bwMode="auto">
              <a:xfrm>
                <a:off x="1844675" y="2259013"/>
                <a:ext cx="58737" cy="134937"/>
              </a:xfrm>
              <a:custGeom>
                <a:avLst/>
                <a:gdLst>
                  <a:gd name="T0" fmla="*/ 14 w 19"/>
                  <a:gd name="T1" fmla="*/ 11 h 43"/>
                  <a:gd name="T2" fmla="*/ 14 w 19"/>
                  <a:gd name="T3" fmla="*/ 4 h 43"/>
                  <a:gd name="T4" fmla="*/ 10 w 19"/>
                  <a:gd name="T5" fmla="*/ 0 h 43"/>
                  <a:gd name="T6" fmla="*/ 5 w 19"/>
                  <a:gd name="T7" fmla="*/ 4 h 43"/>
                  <a:gd name="T8" fmla="*/ 5 w 19"/>
                  <a:gd name="T9" fmla="*/ 11 h 43"/>
                  <a:gd name="T10" fmla="*/ 0 w 19"/>
                  <a:gd name="T11" fmla="*/ 20 h 43"/>
                  <a:gd name="T12" fmla="*/ 5 w 19"/>
                  <a:gd name="T13" fmla="*/ 28 h 43"/>
                  <a:gd name="T14" fmla="*/ 5 w 19"/>
                  <a:gd name="T15" fmla="*/ 38 h 43"/>
                  <a:gd name="T16" fmla="*/ 10 w 19"/>
                  <a:gd name="T17" fmla="*/ 43 h 43"/>
                  <a:gd name="T18" fmla="*/ 14 w 19"/>
                  <a:gd name="T19" fmla="*/ 38 h 43"/>
                  <a:gd name="T20" fmla="*/ 14 w 19"/>
                  <a:gd name="T21" fmla="*/ 28 h 43"/>
                  <a:gd name="T22" fmla="*/ 19 w 19"/>
                  <a:gd name="T23" fmla="*/ 20 h 43"/>
                  <a:gd name="T24" fmla="*/ 14 w 19"/>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1"/>
                    </a:moveTo>
                    <a:cubicBezTo>
                      <a:pt x="14" y="4"/>
                      <a:pt x="14" y="4"/>
                      <a:pt x="14" y="4"/>
                    </a:cubicBezTo>
                    <a:cubicBezTo>
                      <a:pt x="14" y="1"/>
                      <a:pt x="12" y="0"/>
                      <a:pt x="10" y="0"/>
                    </a:cubicBezTo>
                    <a:cubicBezTo>
                      <a:pt x="7" y="0"/>
                      <a:pt x="5" y="1"/>
                      <a:pt x="5" y="4"/>
                    </a:cubicBezTo>
                    <a:cubicBezTo>
                      <a:pt x="5" y="11"/>
                      <a:pt x="5" y="11"/>
                      <a:pt x="5" y="11"/>
                    </a:cubicBezTo>
                    <a:cubicBezTo>
                      <a:pt x="2" y="13"/>
                      <a:pt x="0" y="16"/>
                      <a:pt x="0" y="20"/>
                    </a:cubicBezTo>
                    <a:cubicBezTo>
                      <a:pt x="0" y="23"/>
                      <a:pt x="2" y="27"/>
                      <a:pt x="5" y="28"/>
                    </a:cubicBezTo>
                    <a:cubicBezTo>
                      <a:pt x="5" y="38"/>
                      <a:pt x="5" y="38"/>
                      <a:pt x="5" y="38"/>
                    </a:cubicBezTo>
                    <a:cubicBezTo>
                      <a:pt x="5" y="41"/>
                      <a:pt x="7" y="43"/>
                      <a:pt x="10" y="43"/>
                    </a:cubicBezTo>
                    <a:cubicBezTo>
                      <a:pt x="12" y="43"/>
                      <a:pt x="14" y="41"/>
                      <a:pt x="14" y="38"/>
                    </a:cubicBezTo>
                    <a:cubicBezTo>
                      <a:pt x="14" y="28"/>
                      <a:pt x="14" y="28"/>
                      <a:pt x="14" y="28"/>
                    </a:cubicBezTo>
                    <a:cubicBezTo>
                      <a:pt x="17" y="27"/>
                      <a:pt x="19" y="23"/>
                      <a:pt x="19" y="20"/>
                    </a:cubicBezTo>
                    <a:cubicBezTo>
                      <a:pt x="19" y="16"/>
                      <a:pt x="17" y="13"/>
                      <a:pt x="14" y="11"/>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30" name="Freeform 115"/>
              <p:cNvSpPr/>
              <p:nvPr/>
            </p:nvSpPr>
            <p:spPr bwMode="auto">
              <a:xfrm>
                <a:off x="1844675" y="3170238"/>
                <a:ext cx="58737" cy="134937"/>
              </a:xfrm>
              <a:custGeom>
                <a:avLst/>
                <a:gdLst>
                  <a:gd name="T0" fmla="*/ 14 w 19"/>
                  <a:gd name="T1" fmla="*/ 15 h 43"/>
                  <a:gd name="T2" fmla="*/ 14 w 19"/>
                  <a:gd name="T3" fmla="*/ 5 h 43"/>
                  <a:gd name="T4" fmla="*/ 10 w 19"/>
                  <a:gd name="T5" fmla="*/ 0 h 43"/>
                  <a:gd name="T6" fmla="*/ 5 w 19"/>
                  <a:gd name="T7" fmla="*/ 5 h 43"/>
                  <a:gd name="T8" fmla="*/ 5 w 19"/>
                  <a:gd name="T9" fmla="*/ 15 h 43"/>
                  <a:gd name="T10" fmla="*/ 0 w 19"/>
                  <a:gd name="T11" fmla="*/ 23 h 43"/>
                  <a:gd name="T12" fmla="*/ 5 w 19"/>
                  <a:gd name="T13" fmla="*/ 32 h 43"/>
                  <a:gd name="T14" fmla="*/ 5 w 19"/>
                  <a:gd name="T15" fmla="*/ 39 h 43"/>
                  <a:gd name="T16" fmla="*/ 10 w 19"/>
                  <a:gd name="T17" fmla="*/ 43 h 43"/>
                  <a:gd name="T18" fmla="*/ 14 w 19"/>
                  <a:gd name="T19" fmla="*/ 39 h 43"/>
                  <a:gd name="T20" fmla="*/ 14 w 19"/>
                  <a:gd name="T21" fmla="*/ 32 h 43"/>
                  <a:gd name="T22" fmla="*/ 19 w 19"/>
                  <a:gd name="T23" fmla="*/ 23 h 43"/>
                  <a:gd name="T24" fmla="*/ 14 w 19"/>
                  <a:gd name="T2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5"/>
                    </a:moveTo>
                    <a:cubicBezTo>
                      <a:pt x="14" y="5"/>
                      <a:pt x="14" y="5"/>
                      <a:pt x="14" y="5"/>
                    </a:cubicBezTo>
                    <a:cubicBezTo>
                      <a:pt x="14" y="2"/>
                      <a:pt x="12" y="0"/>
                      <a:pt x="10" y="0"/>
                    </a:cubicBezTo>
                    <a:cubicBezTo>
                      <a:pt x="7" y="0"/>
                      <a:pt x="5" y="2"/>
                      <a:pt x="5" y="5"/>
                    </a:cubicBezTo>
                    <a:cubicBezTo>
                      <a:pt x="5" y="15"/>
                      <a:pt x="5" y="15"/>
                      <a:pt x="5" y="15"/>
                    </a:cubicBezTo>
                    <a:cubicBezTo>
                      <a:pt x="2" y="16"/>
                      <a:pt x="0" y="19"/>
                      <a:pt x="0" y="23"/>
                    </a:cubicBezTo>
                    <a:cubicBezTo>
                      <a:pt x="0" y="27"/>
                      <a:pt x="2" y="30"/>
                      <a:pt x="5" y="32"/>
                    </a:cubicBezTo>
                    <a:cubicBezTo>
                      <a:pt x="5" y="39"/>
                      <a:pt x="5" y="39"/>
                      <a:pt x="5" y="39"/>
                    </a:cubicBezTo>
                    <a:cubicBezTo>
                      <a:pt x="5" y="41"/>
                      <a:pt x="7" y="43"/>
                      <a:pt x="10" y="43"/>
                    </a:cubicBezTo>
                    <a:cubicBezTo>
                      <a:pt x="12" y="43"/>
                      <a:pt x="14" y="41"/>
                      <a:pt x="14" y="39"/>
                    </a:cubicBezTo>
                    <a:cubicBezTo>
                      <a:pt x="14" y="32"/>
                      <a:pt x="14" y="32"/>
                      <a:pt x="14" y="32"/>
                    </a:cubicBezTo>
                    <a:cubicBezTo>
                      <a:pt x="17" y="30"/>
                      <a:pt x="19" y="27"/>
                      <a:pt x="19" y="23"/>
                    </a:cubicBezTo>
                    <a:cubicBezTo>
                      <a:pt x="19" y="19"/>
                      <a:pt x="17" y="16"/>
                      <a:pt x="14" y="15"/>
                    </a:cubicBezTo>
                    <a:close/>
                  </a:path>
                </a:pathLst>
              </a:cu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sp>
            <p:nvSpPr>
              <p:cNvPr id="31" name="Oval 116"/>
              <p:cNvSpPr>
                <a:spLocks noChangeArrowheads="1"/>
              </p:cNvSpPr>
              <p:nvPr/>
            </p:nvSpPr>
            <p:spPr bwMode="auto">
              <a:xfrm>
                <a:off x="1758950" y="2667000"/>
                <a:ext cx="228600" cy="230187"/>
              </a:xfrm>
              <a:prstGeom prst="ellipse">
                <a:avLst/>
              </a:prstGeom>
              <a:solidFill>
                <a:srgbClr val="2627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spc="300">
                  <a:solidFill>
                    <a:prstClr val="black"/>
                  </a:solidFill>
                </a:endParaRPr>
              </a:p>
            </p:txBody>
          </p:sp>
        </p:grpSp>
        <p:sp>
          <p:nvSpPr>
            <p:cNvPr id="54" name="矩形 53"/>
            <p:cNvSpPr/>
            <p:nvPr/>
          </p:nvSpPr>
          <p:spPr>
            <a:xfrm>
              <a:off x="848284" y="5111540"/>
              <a:ext cx="2907030" cy="423545"/>
            </a:xfrm>
            <a:prstGeom prst="rect">
              <a:avLst/>
            </a:prstGeom>
          </p:spPr>
          <p:txBody>
            <a:bodyPr wrap="square">
              <a:spAutoFit/>
            </a:bodyPr>
            <a:lstStyle/>
            <a:p>
              <a:pPr>
                <a:lnSpc>
                  <a:spcPct val="120000"/>
                </a:lnSpc>
                <a:spcBef>
                  <a:spcPct val="0"/>
                </a:spcBef>
                <a:buNone/>
              </a:pPr>
              <a:r>
                <a:rPr lang="zh-CN" altLang="en-US"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上午（08:30-12:00）</a:t>
              </a:r>
              <a:endParaRPr lang="zh-CN" altLang="en-US" b="1"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55" name="矩形 54"/>
            <p:cNvSpPr/>
            <p:nvPr/>
          </p:nvSpPr>
          <p:spPr>
            <a:xfrm>
              <a:off x="1506935" y="4594568"/>
              <a:ext cx="1351280" cy="398780"/>
            </a:xfrm>
            <a:prstGeom prst="rect">
              <a:avLst/>
            </a:prstGeom>
          </p:spPr>
          <p:txBody>
            <a:bodyPr wrap="none">
              <a:spAutoFit/>
            </a:bodyPr>
            <a:lstStyle/>
            <a:p>
              <a:pPr algn="r"/>
              <a:r>
                <a:rPr lang="zh-CN" altLang="en-US" sz="2000" b="1" spc="300" dirty="0">
                  <a:solidFill>
                    <a:schemeClr val="tx1">
                      <a:lumMod val="95000"/>
                      <a:lumOff val="5000"/>
                    </a:schemeClr>
                  </a:solidFill>
                  <a:latin typeface="Impact" panose="020B0806030902050204" pitchFamily="34" charset="0"/>
                  <a:ea typeface="微软雅黑" panose="020B0503020204020204" pitchFamily="34" charset="-122"/>
                  <a:cs typeface="Lato Regular"/>
                </a:rPr>
                <a:t>上班时间</a:t>
              </a:r>
            </a:p>
          </p:txBody>
        </p:sp>
      </p:grpSp>
      <p:sp>
        <p:nvSpPr>
          <p:cNvPr id="85" name="文本框 84"/>
          <p:cNvSpPr txBox="1"/>
          <p:nvPr/>
        </p:nvSpPr>
        <p:spPr>
          <a:xfrm>
            <a:off x="4970145" y="1064260"/>
            <a:ext cx="2251710" cy="460375"/>
          </a:xfrm>
          <a:prstGeom prst="rect">
            <a:avLst/>
          </a:prstGeom>
          <a:noFill/>
          <a:ln w="9525">
            <a:noFill/>
          </a:ln>
        </p:spPr>
        <p:txBody>
          <a:bodyPr wrap="square">
            <a:spAutoFit/>
          </a:bodyPr>
          <a:lstStyle/>
          <a:p>
            <a:pPr indent="0"/>
            <a:r>
              <a:rPr lang="zh-CN" sz="2400" b="1">
                <a:solidFill>
                  <a:schemeClr val="accent1"/>
                </a:solidFill>
                <a:effectLst>
                  <a:outerShdw blurRad="38100" dist="25400" dir="5400000" algn="ctr" rotWithShape="0">
                    <a:srgbClr val="6E747A">
                      <a:alpha val="43000"/>
                    </a:srgbClr>
                  </a:outerShdw>
                </a:effectLst>
                <a:ea typeface="宋体" panose="02010600030101010101" pitchFamily="2" charset="-122"/>
                <a:sym typeface="+mn-ea"/>
              </a:rPr>
              <a:t>公司考勤管理</a:t>
            </a:r>
            <a:endParaRPr lang="zh-CN" altLang="en-US" sz="24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86" name="文本框 85"/>
          <p:cNvSpPr txBox="1"/>
          <p:nvPr/>
        </p:nvSpPr>
        <p:spPr>
          <a:xfrm>
            <a:off x="833120" y="5416550"/>
            <a:ext cx="3027045" cy="368300"/>
          </a:xfrm>
          <a:prstGeom prst="rect">
            <a:avLst/>
          </a:prstGeom>
          <a:noFill/>
        </p:spPr>
        <p:txBody>
          <a:bodyPr wrap="none" rtlCol="0" anchor="t">
            <a:spAutoFit/>
          </a:bodyPr>
          <a:lstStyle/>
          <a:p>
            <a:r>
              <a:rPr lang="zh-CN" altLang="en-US"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下午（</a:t>
            </a:r>
            <a:r>
              <a:rPr lang="en-US" altLang="zh-CN"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14:00</a:t>
            </a:r>
            <a:r>
              <a:rPr lang="zh-CN" altLang="en-US"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a:t>
            </a:r>
            <a:r>
              <a:rPr lang="en-US" altLang="zh-CN"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8</a:t>
            </a:r>
            <a:r>
              <a:rPr lang="zh-CN" altLang="en-US" b="1" spc="3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:00）</a:t>
            </a:r>
            <a:endParaRPr lang="zh-CN" altLang="en-US"/>
          </a:p>
        </p:txBody>
      </p:sp>
      <p:sp>
        <p:nvSpPr>
          <p:cNvPr id="91" name="文本框 90"/>
          <p:cNvSpPr txBox="1"/>
          <p:nvPr/>
        </p:nvSpPr>
        <p:spPr>
          <a:xfrm>
            <a:off x="6222365" y="4298632"/>
            <a:ext cx="5080000" cy="1938020"/>
          </a:xfrm>
          <a:prstGeom prst="rect">
            <a:avLst/>
          </a:prstGeom>
          <a:noFill/>
          <a:ln w="9525">
            <a:noFill/>
          </a:ln>
        </p:spPr>
        <p:txBody>
          <a:bodyPr wrap="square">
            <a:spAutoFit/>
          </a:bodyPr>
          <a:lstStyle/>
          <a:p>
            <a:pPr indent="266700" fontAlgn="auto">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员工每天打卡时间为08:30和18:00，共计2次。</a:t>
            </a: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严格遵守打卡秩序，不得替人打卡，上班迟到/未打卡，下班未打卡者，每人需接受50元/次经济处罚，当天上下班均为打卡，按照旷工处理，扣除当日工资，并从当月薪资中扣除。</a:t>
            </a:r>
            <a:endParaRPr lang="zh-CN" alt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圆角矩形 91"/>
          <p:cNvSpPr/>
          <p:nvPr/>
        </p:nvSpPr>
        <p:spPr>
          <a:xfrm>
            <a:off x="6222365" y="4298315"/>
            <a:ext cx="5080000" cy="19380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p:cNvPicPr>
            <a:picLocks noChangeAspect="1"/>
          </p:cNvPicPr>
          <p:nvPr/>
        </p:nvPicPr>
        <p:blipFill>
          <a:blip r:embed="rId2"/>
          <a:stretch>
            <a:fillRect/>
          </a:stretch>
        </p:blipFill>
        <p:spPr>
          <a:xfrm>
            <a:off x="6560820" y="1797050"/>
            <a:ext cx="3930650" cy="2087245"/>
          </a:xfrm>
          <a:prstGeom prst="rect">
            <a:avLst/>
          </a:prstGeom>
        </p:spPr>
      </p:pic>
      <p:sp>
        <p:nvSpPr>
          <p:cNvPr id="94" name="右箭头 93"/>
          <p:cNvSpPr/>
          <p:nvPr/>
        </p:nvSpPr>
        <p:spPr>
          <a:xfrm>
            <a:off x="4517390" y="4772025"/>
            <a:ext cx="1571625"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4584065" y="5099050"/>
            <a:ext cx="1148080" cy="337185"/>
          </a:xfrm>
          <a:prstGeom prst="rect">
            <a:avLst/>
          </a:prstGeom>
          <a:noFill/>
        </p:spPr>
        <p:txBody>
          <a:bodyPr wrap="none" rtlCol="0" anchor="t">
            <a:spAutoFit/>
          </a:bodyPr>
          <a:lstStyle/>
          <a:p>
            <a:r>
              <a:rPr lang="zh-CN" sz="16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打卡时间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99"/>
                            </p:stCondLst>
                            <p:childTnLst>
                              <p:par>
                                <p:cTn id="13" presetID="2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1371600" y="4705350"/>
            <a:ext cx="2076450" cy="12477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862320" y="5259070"/>
            <a:ext cx="4752975" cy="61849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5881370" y="4175760"/>
            <a:ext cx="4752975" cy="75501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5880100" y="2992120"/>
            <a:ext cx="4752975" cy="10287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4364990" y="1990725"/>
            <a:ext cx="4712335" cy="92837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2" name="圆角矩形 1"/>
          <p:cNvSpPr/>
          <p:nvPr/>
        </p:nvSpPr>
        <p:spPr>
          <a:xfrm>
            <a:off x="1019175" y="114998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18</a:t>
            </a:r>
            <a:r>
              <a:rPr lang="zh-CN" altLang="en-US" b="1" dirty="0">
                <a:latin typeface="微软雅黑" panose="020B0503020204020204" pitchFamily="34" charset="-122"/>
                <a:ea typeface="微软雅黑" panose="020B0503020204020204" pitchFamily="34" charset="-122"/>
              </a:rPr>
              <a:t>、</a:t>
            </a:r>
            <a:r>
              <a:rPr b="1" dirty="0" err="1">
                <a:latin typeface="微软雅黑" panose="020B0503020204020204" pitchFamily="34" charset="-122"/>
                <a:ea typeface="微软雅黑" panose="020B0503020204020204" pitchFamily="34" charset="-122"/>
              </a:rPr>
              <a:t>员工标准动作扣分原则标准</a:t>
            </a:r>
            <a:endParaRPr b="1" dirty="0">
              <a:latin typeface="微软雅黑" panose="020B0503020204020204" pitchFamily="34" charset="-122"/>
              <a:ea typeface="微软雅黑" panose="020B0503020204020204" pitchFamily="34" charset="-122"/>
            </a:endParaRPr>
          </a:p>
        </p:txBody>
      </p:sp>
      <p:sp>
        <p:nvSpPr>
          <p:cNvPr id="6" name="圆角矩形 5"/>
          <p:cNvSpPr>
            <a:spLocks noChangeArrowheads="1"/>
          </p:cNvSpPr>
          <p:nvPr>
            <p:custDataLst>
              <p:tags r:id="rId1"/>
            </p:custDataLst>
          </p:nvPr>
        </p:nvSpPr>
        <p:spPr bwMode="auto">
          <a:xfrm>
            <a:off x="2001850" y="3659453"/>
            <a:ext cx="1244560" cy="684686"/>
          </a:xfrm>
          <a:prstGeom prst="roundRect">
            <a:avLst>
              <a:gd name="adj" fmla="val 16667"/>
            </a:avLst>
          </a:prstGeom>
          <a:solidFill>
            <a:srgbClr val="00B0F0"/>
          </a:solidFill>
          <a:ln>
            <a:noFill/>
          </a:ln>
        </p:spPr>
        <p:txBody>
          <a:bodyPr anchor="ctr"/>
          <a:lstStyle>
            <a:lvl1pPr>
              <a:defRPr>
                <a:solidFill>
                  <a:srgbClr val="000000"/>
                </a:solidFill>
                <a:latin typeface="Calibri" panose="020F0502020204030204" charset="0"/>
                <a:ea typeface="微软雅黑" panose="020B0503020204020204" pitchFamily="34" charset="-122"/>
              </a:defRPr>
            </a:lvl1pPr>
            <a:lvl2pPr marL="742950" indent="-285750">
              <a:defRPr>
                <a:solidFill>
                  <a:srgbClr val="000000"/>
                </a:solidFill>
                <a:latin typeface="Calibri" panose="020F0502020204030204" charset="0"/>
                <a:ea typeface="微软雅黑" panose="020B0503020204020204" pitchFamily="34" charset="-122"/>
              </a:defRPr>
            </a:lvl2pPr>
            <a:lvl3pPr marL="1143000" indent="-228600">
              <a:defRPr>
                <a:solidFill>
                  <a:srgbClr val="000000"/>
                </a:solidFill>
                <a:latin typeface="Calibri" panose="020F0502020204030204" charset="0"/>
                <a:ea typeface="微软雅黑" panose="020B0503020204020204" pitchFamily="34" charset="-122"/>
              </a:defRPr>
            </a:lvl3pPr>
            <a:lvl4pPr marL="1600200" indent="-228600">
              <a:defRPr>
                <a:solidFill>
                  <a:srgbClr val="000000"/>
                </a:solidFill>
                <a:latin typeface="Calibri" panose="020F0502020204030204" charset="0"/>
                <a:ea typeface="微软雅黑" panose="020B0503020204020204" pitchFamily="34" charset="-122"/>
              </a:defRPr>
            </a:lvl4pPr>
            <a:lvl5pPr marL="2057400" indent="-228600">
              <a:defRPr>
                <a:solidFill>
                  <a:srgbClr val="000000"/>
                </a:solidFill>
                <a:latin typeface="Calibri" panose="020F050202020403020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9pPr>
          </a:lstStyle>
          <a:p>
            <a:pPr algn="ctr" eaLnBrk="1" hangingPunct="1"/>
            <a:endParaRPr lang="zh-CN" altLang="en-US">
              <a:solidFill>
                <a:srgbClr val="FFFFFF"/>
              </a:solidFill>
              <a:latin typeface="Arial" panose="020B0604020202020204" pitchFamily="34" charset="0"/>
              <a:ea typeface="黑体" panose="02010609060101010101" charset="-122"/>
            </a:endParaRPr>
          </a:p>
        </p:txBody>
      </p:sp>
      <p:sp>
        <p:nvSpPr>
          <p:cNvPr id="7" name="圆角矩形 6"/>
          <p:cNvSpPr>
            <a:spLocks noChangeArrowheads="1"/>
          </p:cNvSpPr>
          <p:nvPr>
            <p:custDataLst>
              <p:tags r:id="rId2"/>
            </p:custDataLst>
          </p:nvPr>
        </p:nvSpPr>
        <p:spPr bwMode="auto">
          <a:xfrm>
            <a:off x="2002485" y="2092678"/>
            <a:ext cx="1244560" cy="684686"/>
          </a:xfrm>
          <a:prstGeom prst="roundRect">
            <a:avLst>
              <a:gd name="adj" fmla="val 16667"/>
            </a:avLst>
          </a:prstGeom>
          <a:solidFill>
            <a:srgbClr val="00B0F0"/>
          </a:solidFill>
          <a:ln>
            <a:noFill/>
          </a:ln>
        </p:spPr>
        <p:txBody>
          <a:bodyPr anchor="ctr"/>
          <a:lstStyle>
            <a:lvl1pPr>
              <a:defRPr>
                <a:solidFill>
                  <a:srgbClr val="000000"/>
                </a:solidFill>
                <a:latin typeface="Calibri" panose="020F0502020204030204" charset="0"/>
                <a:ea typeface="微软雅黑" panose="020B0503020204020204" pitchFamily="34" charset="-122"/>
              </a:defRPr>
            </a:lvl1pPr>
            <a:lvl2pPr marL="742950" indent="-285750">
              <a:defRPr>
                <a:solidFill>
                  <a:srgbClr val="000000"/>
                </a:solidFill>
                <a:latin typeface="Calibri" panose="020F0502020204030204" charset="0"/>
                <a:ea typeface="微软雅黑" panose="020B0503020204020204" pitchFamily="34" charset="-122"/>
              </a:defRPr>
            </a:lvl2pPr>
            <a:lvl3pPr marL="1143000" indent="-228600">
              <a:defRPr>
                <a:solidFill>
                  <a:srgbClr val="000000"/>
                </a:solidFill>
                <a:latin typeface="Calibri" panose="020F0502020204030204" charset="0"/>
                <a:ea typeface="微软雅黑" panose="020B0503020204020204" pitchFamily="34" charset="-122"/>
              </a:defRPr>
            </a:lvl3pPr>
            <a:lvl4pPr marL="1600200" indent="-228600">
              <a:defRPr>
                <a:solidFill>
                  <a:srgbClr val="000000"/>
                </a:solidFill>
                <a:latin typeface="Calibri" panose="020F0502020204030204" charset="0"/>
                <a:ea typeface="微软雅黑" panose="020B0503020204020204" pitchFamily="34" charset="-122"/>
              </a:defRPr>
            </a:lvl4pPr>
            <a:lvl5pPr marL="2057400" indent="-228600">
              <a:defRPr>
                <a:solidFill>
                  <a:srgbClr val="000000"/>
                </a:solidFill>
                <a:latin typeface="Calibri" panose="020F050202020403020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9pPr>
          </a:lstStyle>
          <a:p>
            <a:pPr algn="ctr" eaLnBrk="1" hangingPunct="1"/>
            <a:endParaRPr lang="zh-CN" altLang="en-US">
              <a:solidFill>
                <a:srgbClr val="FFFFFF"/>
              </a:solidFill>
              <a:latin typeface="Arial" panose="020B0604020202020204" pitchFamily="34" charset="0"/>
              <a:ea typeface="黑体" panose="02010609060101010101" charset="-122"/>
            </a:endParaRPr>
          </a:p>
        </p:txBody>
      </p:sp>
      <p:sp>
        <p:nvSpPr>
          <p:cNvPr id="8" name="圆角矩形 7"/>
          <p:cNvSpPr>
            <a:spLocks noChangeArrowheads="1"/>
          </p:cNvSpPr>
          <p:nvPr>
            <p:custDataLst>
              <p:tags r:id="rId3"/>
            </p:custDataLst>
          </p:nvPr>
        </p:nvSpPr>
        <p:spPr bwMode="auto">
          <a:xfrm>
            <a:off x="3993501" y="3163769"/>
            <a:ext cx="1244560" cy="684686"/>
          </a:xfrm>
          <a:prstGeom prst="roundRect">
            <a:avLst>
              <a:gd name="adj" fmla="val 16667"/>
            </a:avLst>
          </a:prstGeom>
          <a:solidFill>
            <a:srgbClr val="00B0F0"/>
          </a:solidFill>
          <a:ln>
            <a:noFill/>
          </a:ln>
        </p:spPr>
        <p:txBody>
          <a:bodyPr anchor="ctr"/>
          <a:lstStyle>
            <a:lvl1pPr>
              <a:defRPr>
                <a:solidFill>
                  <a:srgbClr val="000000"/>
                </a:solidFill>
                <a:latin typeface="Calibri" panose="020F0502020204030204" charset="0"/>
                <a:ea typeface="微软雅黑" panose="020B0503020204020204" pitchFamily="34" charset="-122"/>
              </a:defRPr>
            </a:lvl1pPr>
            <a:lvl2pPr marL="742950" indent="-285750">
              <a:defRPr>
                <a:solidFill>
                  <a:srgbClr val="000000"/>
                </a:solidFill>
                <a:latin typeface="Calibri" panose="020F0502020204030204" charset="0"/>
                <a:ea typeface="微软雅黑" panose="020B0503020204020204" pitchFamily="34" charset="-122"/>
              </a:defRPr>
            </a:lvl2pPr>
            <a:lvl3pPr marL="1143000" indent="-228600">
              <a:defRPr>
                <a:solidFill>
                  <a:srgbClr val="000000"/>
                </a:solidFill>
                <a:latin typeface="Calibri" panose="020F0502020204030204" charset="0"/>
                <a:ea typeface="微软雅黑" panose="020B0503020204020204" pitchFamily="34" charset="-122"/>
              </a:defRPr>
            </a:lvl3pPr>
            <a:lvl4pPr marL="1600200" indent="-228600">
              <a:defRPr>
                <a:solidFill>
                  <a:srgbClr val="000000"/>
                </a:solidFill>
                <a:latin typeface="Calibri" panose="020F0502020204030204" charset="0"/>
                <a:ea typeface="微软雅黑" panose="020B0503020204020204" pitchFamily="34" charset="-122"/>
              </a:defRPr>
            </a:lvl4pPr>
            <a:lvl5pPr marL="2057400" indent="-228600">
              <a:defRPr>
                <a:solidFill>
                  <a:srgbClr val="000000"/>
                </a:solidFill>
                <a:latin typeface="Calibri" panose="020F050202020403020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9pPr>
          </a:lstStyle>
          <a:p>
            <a:pPr algn="ctr" eaLnBrk="1" hangingPunct="1"/>
            <a:endParaRPr lang="zh-CN" altLang="en-US">
              <a:solidFill>
                <a:srgbClr val="FFFFFF"/>
              </a:solidFill>
              <a:latin typeface="Arial" panose="020B0604020202020204" pitchFamily="34" charset="0"/>
              <a:ea typeface="黑体" panose="02010609060101010101" charset="-122"/>
            </a:endParaRPr>
          </a:p>
        </p:txBody>
      </p:sp>
      <p:sp>
        <p:nvSpPr>
          <p:cNvPr id="17415" name="圆角矩形 8"/>
          <p:cNvSpPr>
            <a:spLocks noChangeArrowheads="1"/>
          </p:cNvSpPr>
          <p:nvPr>
            <p:custDataLst>
              <p:tags r:id="rId4"/>
            </p:custDataLst>
          </p:nvPr>
        </p:nvSpPr>
        <p:spPr bwMode="auto">
          <a:xfrm>
            <a:off x="3993501" y="4174751"/>
            <a:ext cx="1244560" cy="684686"/>
          </a:xfrm>
          <a:prstGeom prst="roundRect">
            <a:avLst>
              <a:gd name="adj" fmla="val 16667"/>
            </a:avLst>
          </a:prstGeom>
          <a:solidFill>
            <a:srgbClr val="00B0F0"/>
          </a:solidFill>
          <a:ln>
            <a:noFill/>
          </a:ln>
        </p:spPr>
        <p:txBody>
          <a:bodyPr anchor="ctr"/>
          <a:lstStyle>
            <a:lvl1pPr>
              <a:defRPr>
                <a:solidFill>
                  <a:srgbClr val="000000"/>
                </a:solidFill>
                <a:latin typeface="Calibri" panose="020F0502020204030204" charset="0"/>
                <a:ea typeface="微软雅黑" panose="020B0503020204020204" pitchFamily="34" charset="-122"/>
              </a:defRPr>
            </a:lvl1pPr>
            <a:lvl2pPr marL="742950" indent="-285750">
              <a:defRPr>
                <a:solidFill>
                  <a:srgbClr val="000000"/>
                </a:solidFill>
                <a:latin typeface="Calibri" panose="020F0502020204030204" charset="0"/>
                <a:ea typeface="微软雅黑" panose="020B0503020204020204" pitchFamily="34" charset="-122"/>
              </a:defRPr>
            </a:lvl2pPr>
            <a:lvl3pPr marL="1143000" indent="-228600">
              <a:defRPr>
                <a:solidFill>
                  <a:srgbClr val="000000"/>
                </a:solidFill>
                <a:latin typeface="Calibri" panose="020F0502020204030204" charset="0"/>
                <a:ea typeface="微软雅黑" panose="020B0503020204020204" pitchFamily="34" charset="-122"/>
              </a:defRPr>
            </a:lvl3pPr>
            <a:lvl4pPr marL="1600200" indent="-228600">
              <a:defRPr>
                <a:solidFill>
                  <a:srgbClr val="000000"/>
                </a:solidFill>
                <a:latin typeface="Calibri" panose="020F0502020204030204" charset="0"/>
                <a:ea typeface="微软雅黑" panose="020B0503020204020204" pitchFamily="34" charset="-122"/>
              </a:defRPr>
            </a:lvl4pPr>
            <a:lvl5pPr marL="2057400" indent="-228600">
              <a:defRPr>
                <a:solidFill>
                  <a:srgbClr val="000000"/>
                </a:solidFill>
                <a:latin typeface="Calibri" panose="020F050202020403020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9pPr>
          </a:lstStyle>
          <a:p>
            <a:pPr algn="ctr" eaLnBrk="1" hangingPunct="1"/>
            <a:endParaRPr lang="zh-CN" altLang="en-US">
              <a:solidFill>
                <a:srgbClr val="FFFFFF"/>
              </a:solidFill>
              <a:latin typeface="Arial" panose="020B0604020202020204" pitchFamily="34" charset="0"/>
              <a:ea typeface="黑体" panose="02010609060101010101" charset="-122"/>
            </a:endParaRPr>
          </a:p>
        </p:txBody>
      </p:sp>
      <p:cxnSp>
        <p:nvCxnSpPr>
          <p:cNvPr id="13" name="直接连接符 17"/>
          <p:cNvCxnSpPr>
            <a:cxnSpLocks noChangeShapeType="1"/>
            <a:stCxn id="6" idx="3"/>
            <a:endCxn id="8" idx="1"/>
          </p:cNvCxnSpPr>
          <p:nvPr>
            <p:custDataLst>
              <p:tags r:id="rId5"/>
            </p:custDataLst>
          </p:nvPr>
        </p:nvCxnSpPr>
        <p:spPr bwMode="auto">
          <a:xfrm flipV="1">
            <a:off x="3247044" y="3496336"/>
            <a:ext cx="746760" cy="495935"/>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cxnSp>
        <p:nvCxnSpPr>
          <p:cNvPr id="17420" name="直接连接符 19"/>
          <p:cNvCxnSpPr>
            <a:cxnSpLocks noChangeShapeType="1"/>
            <a:stCxn id="6" idx="3"/>
            <a:endCxn id="17415" idx="1"/>
          </p:cNvCxnSpPr>
          <p:nvPr>
            <p:custDataLst>
              <p:tags r:id="rId6"/>
            </p:custDataLst>
          </p:nvPr>
        </p:nvCxnSpPr>
        <p:spPr bwMode="auto">
          <a:xfrm>
            <a:off x="3247044" y="3992271"/>
            <a:ext cx="746760" cy="514985"/>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sp>
        <p:nvSpPr>
          <p:cNvPr id="15" name="文本框 14"/>
          <p:cNvSpPr txBox="1"/>
          <p:nvPr>
            <p:custDataLst>
              <p:tags r:id="rId7"/>
            </p:custDataLst>
          </p:nvPr>
        </p:nvSpPr>
        <p:spPr>
          <a:xfrm>
            <a:off x="2095048" y="3730954"/>
            <a:ext cx="1058161" cy="54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en-US" altLang="zh-CN" sz="1800">
                <a:solidFill>
                  <a:srgbClr val="FFFFFF"/>
                </a:solidFill>
                <a:latin typeface="Arial" panose="020B0604020202020204" pitchFamily="34" charset="0"/>
                <a:ea typeface="+mn-ea"/>
                <a:cs typeface="+mn-ea"/>
              </a:rPr>
              <a:t>2</a:t>
            </a:r>
            <a:r>
              <a:rPr lang="zh-CN" altLang="en-US" sz="1800">
                <a:solidFill>
                  <a:srgbClr val="FFFFFF"/>
                </a:solidFill>
                <a:latin typeface="Arial" panose="020B0604020202020204" pitchFamily="34" charset="0"/>
                <a:ea typeface="宋体" panose="02010600030101010101" pitchFamily="2" charset="-122"/>
                <a:cs typeface="+mn-ea"/>
              </a:rPr>
              <a:t>、</a:t>
            </a:r>
          </a:p>
        </p:txBody>
      </p:sp>
      <p:sp>
        <p:nvSpPr>
          <p:cNvPr id="16" name="文本框 15"/>
          <p:cNvSpPr txBox="1"/>
          <p:nvPr>
            <p:custDataLst>
              <p:tags r:id="rId8"/>
            </p:custDataLst>
          </p:nvPr>
        </p:nvSpPr>
        <p:spPr>
          <a:xfrm>
            <a:off x="2095048" y="2164814"/>
            <a:ext cx="1058161" cy="54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en-US" altLang="zh-CN" sz="1800">
                <a:solidFill>
                  <a:srgbClr val="FFFFFF"/>
                </a:solidFill>
                <a:latin typeface="Arial" panose="020B0604020202020204" pitchFamily="34" charset="0"/>
                <a:ea typeface="+mn-ea"/>
                <a:cs typeface="+mn-ea"/>
              </a:rPr>
              <a:t>1</a:t>
            </a:r>
            <a:r>
              <a:rPr lang="zh-CN" altLang="en-US" sz="1800">
                <a:solidFill>
                  <a:srgbClr val="FFFFFF"/>
                </a:solidFill>
                <a:latin typeface="Arial" panose="020B0604020202020204" pitchFamily="34" charset="0"/>
                <a:ea typeface="宋体" panose="02010600030101010101" pitchFamily="2" charset="-122"/>
                <a:cs typeface="+mn-ea"/>
              </a:rPr>
              <a:t>、</a:t>
            </a:r>
          </a:p>
        </p:txBody>
      </p:sp>
      <p:sp>
        <p:nvSpPr>
          <p:cNvPr id="17" name="文本框 16"/>
          <p:cNvSpPr txBox="1"/>
          <p:nvPr>
            <p:custDataLst>
              <p:tags r:id="rId9"/>
            </p:custDataLst>
          </p:nvPr>
        </p:nvSpPr>
        <p:spPr>
          <a:xfrm>
            <a:off x="4086700" y="3235270"/>
            <a:ext cx="1058161" cy="54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Arial" panose="020B0604020202020204" pitchFamily="34" charset="0"/>
                <a:ea typeface="宋体" panose="02010600030101010101" pitchFamily="2" charset="-122"/>
                <a:cs typeface="+mn-ea"/>
              </a:rPr>
              <a:t>（</a:t>
            </a:r>
            <a:r>
              <a:rPr lang="en-US" altLang="zh-CN" sz="1800">
                <a:solidFill>
                  <a:srgbClr val="FFFFFF"/>
                </a:solidFill>
                <a:latin typeface="Arial" panose="020B0604020202020204" pitchFamily="34" charset="0"/>
                <a:ea typeface="宋体" panose="02010600030101010101" pitchFamily="2" charset="-122"/>
                <a:cs typeface="+mn-ea"/>
              </a:rPr>
              <a:t>1</a:t>
            </a:r>
            <a:r>
              <a:rPr lang="zh-CN" altLang="en-US" sz="1800">
                <a:solidFill>
                  <a:srgbClr val="FFFFFF"/>
                </a:solidFill>
                <a:latin typeface="Arial" panose="020B0604020202020204" pitchFamily="34" charset="0"/>
                <a:ea typeface="宋体" panose="02010600030101010101" pitchFamily="2" charset="-122"/>
                <a:cs typeface="+mn-ea"/>
              </a:rPr>
              <a:t>）</a:t>
            </a:r>
            <a:endParaRPr lang="en-US" altLang="zh-CN" sz="1800">
              <a:solidFill>
                <a:srgbClr val="FFFFFF"/>
              </a:solidFill>
              <a:latin typeface="Arial" panose="020B0604020202020204" pitchFamily="34" charset="0"/>
              <a:ea typeface="+mn-ea"/>
              <a:cs typeface="+mn-ea"/>
            </a:endParaRPr>
          </a:p>
        </p:txBody>
      </p:sp>
      <p:sp>
        <p:nvSpPr>
          <p:cNvPr id="33" name="文本框 32"/>
          <p:cNvSpPr txBox="1"/>
          <p:nvPr>
            <p:custDataLst>
              <p:tags r:id="rId10"/>
            </p:custDataLst>
          </p:nvPr>
        </p:nvSpPr>
        <p:spPr>
          <a:xfrm>
            <a:off x="4086700" y="4246253"/>
            <a:ext cx="1058161" cy="54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Arial" panose="020B0604020202020204" pitchFamily="34" charset="0"/>
                <a:ea typeface="宋体" panose="02010600030101010101" pitchFamily="2" charset="-122"/>
                <a:cs typeface="+mn-ea"/>
              </a:rPr>
              <a:t>（</a:t>
            </a:r>
            <a:r>
              <a:rPr lang="en-US" altLang="zh-CN" sz="1800">
                <a:solidFill>
                  <a:srgbClr val="FFFFFF"/>
                </a:solidFill>
                <a:latin typeface="Arial" panose="020B0604020202020204" pitchFamily="34" charset="0"/>
                <a:ea typeface="宋体" panose="02010600030101010101" pitchFamily="2" charset="-122"/>
                <a:cs typeface="+mn-ea"/>
              </a:rPr>
              <a:t>2</a:t>
            </a:r>
            <a:r>
              <a:rPr lang="zh-CN" altLang="en-US" sz="1800">
                <a:solidFill>
                  <a:srgbClr val="FFFFFF"/>
                </a:solidFill>
                <a:latin typeface="Arial" panose="020B0604020202020204" pitchFamily="34" charset="0"/>
                <a:ea typeface="宋体" panose="02010600030101010101" pitchFamily="2" charset="-122"/>
                <a:cs typeface="+mn-ea"/>
              </a:rPr>
              <a:t>）</a:t>
            </a:r>
          </a:p>
        </p:txBody>
      </p:sp>
      <p:sp>
        <p:nvSpPr>
          <p:cNvPr id="22" name="文本框 21"/>
          <p:cNvSpPr txBox="1"/>
          <p:nvPr>
            <p:custDataLst>
              <p:tags r:id="rId11"/>
            </p:custDataLst>
          </p:nvPr>
        </p:nvSpPr>
        <p:spPr>
          <a:xfrm>
            <a:off x="5948045" y="3140710"/>
            <a:ext cx="4816475" cy="68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algn="ctr" eaLnBrk="1" hangingPunct="1">
              <a:defRPr sz="1400">
                <a:solidFill>
                  <a:srgbClr val="F4E3B6"/>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algn="l"/>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非常恶劣，会非常严重影响公司品牌，如南网通报、禁止通标的重要事件，未及时响应相关人员，扣除</a:t>
            </a:r>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积分</a:t>
            </a:r>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次，造成严重经济损失的要承担对应经济损失费用。</a:t>
            </a:r>
            <a:endParaRPr lang="zh-CN" alt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文本框 43"/>
          <p:cNvSpPr txBox="1"/>
          <p:nvPr>
            <p:custDataLst>
              <p:tags r:id="rId12"/>
            </p:custDataLst>
          </p:nvPr>
        </p:nvSpPr>
        <p:spPr>
          <a:xfrm>
            <a:off x="5881370" y="4175760"/>
            <a:ext cx="4286250" cy="68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defPPr>
              <a:defRPr lang="zh-CN"/>
            </a:defPPr>
            <a:lvl1pPr algn="ctr" eaLnBrk="1" hangingPunct="1">
              <a:defRPr sz="1400">
                <a:solidFill>
                  <a:srgbClr val="F4E3B6"/>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algn="l"/>
            <a:r>
              <a:rPr lang="en-US" sz="1000" b="1" dirty="0">
                <a:solidFill>
                  <a:srgbClr val="70AD47"/>
                </a:solidFill>
                <a:latin typeface="Calibri" panose="020F0502020204030204" charset="0"/>
                <a:ea typeface="宋体" panose="02010600030101010101" pitchFamily="2" charset="-122"/>
                <a:sym typeface="+mn-ea"/>
              </a:rPr>
              <a:t> </a:t>
            </a:r>
            <a:r>
              <a:rPr lang="zh-CN"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一般恶劣，较为严重响公司品牌，如客户投诉、警告等事件，未及时响应相关人员，扣除</a:t>
            </a:r>
            <a:r>
              <a:rPr lang="en-US"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积分</a:t>
            </a:r>
            <a:r>
              <a:rPr lang="en-US"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次，造成一般经济损失的要承担对应经济损失费用。。</a:t>
            </a:r>
            <a:endParaRPr lang="zh-CN" altLang="zh-CN"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p:cNvSpPr txBox="1"/>
          <p:nvPr/>
        </p:nvSpPr>
        <p:spPr>
          <a:xfrm>
            <a:off x="4422140" y="1997075"/>
            <a:ext cx="4655185" cy="922020"/>
          </a:xfrm>
          <a:prstGeom prst="rect">
            <a:avLst/>
          </a:prstGeom>
          <a:noFill/>
        </p:spPr>
        <p:txBody>
          <a:bodyPr wrap="square" rtlCol="0">
            <a:spAutoFit/>
          </a:bodyPr>
          <a:lstStyle/>
          <a:p>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、所有没有明确扣分多少的标准动作违规，全部按照</a:t>
            </a:r>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en-US"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次处理；有具体扣分标准的违规动作按照规定分数处理；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1371600" y="4754245"/>
            <a:ext cx="2228850" cy="1198880"/>
          </a:xfrm>
          <a:prstGeom prst="rect">
            <a:avLst/>
          </a:prstGeom>
          <a:noFill/>
          <a:extLst>
            <a:ext uri="{909E8E84-426E-40DD-AFC4-6F175D3DCCD1}">
              <a14:hiddenFill xmlns:a14="http://schemas.microsoft.com/office/drawing/2010/main">
                <a:solidFill>
                  <a:schemeClr val="accent4">
                    <a:lumMod val="20000"/>
                    <a:lumOff val="80000"/>
                  </a:schemeClr>
                </a:solidFill>
              </a14:hiddenFill>
            </a:ext>
          </a:extLst>
        </p:spPr>
        <p:txBody>
          <a:bodyPr wrap="square" rtlCol="0">
            <a:spAutoFit/>
          </a:bodyPr>
          <a:lstStyle/>
          <a:p>
            <a:r>
              <a:rPr lang="zh-CN" b="1">
                <a:solidFill>
                  <a:srgbClr val="70AD47"/>
                </a:solidFill>
                <a:latin typeface="微软雅黑" panose="020B0503020204020204" pitchFamily="34" charset="-122"/>
                <a:ea typeface="微软雅黑" panose="020B0503020204020204" pitchFamily="34" charset="-122"/>
                <a:sym typeface="+mn-ea"/>
              </a:rPr>
              <a:t>针对员工标准动作指引以外的事件，根据对公司影响程度，划分扣分等级</a:t>
            </a:r>
            <a:endParaRPr lang="zh-CN" altLang="en-US" b="1">
              <a:solidFill>
                <a:srgbClr val="70AD47"/>
              </a:solidFill>
              <a:latin typeface="微软雅黑" panose="020B0503020204020204" pitchFamily="34" charset="-122"/>
              <a:ea typeface="微软雅黑" panose="020B0503020204020204" pitchFamily="34" charset="-122"/>
              <a:sym typeface="+mn-ea"/>
            </a:endParaRPr>
          </a:p>
        </p:txBody>
      </p:sp>
      <p:sp>
        <p:nvSpPr>
          <p:cNvPr id="25" name="圆角矩形 24"/>
          <p:cNvSpPr>
            <a:spLocks noChangeArrowheads="1"/>
          </p:cNvSpPr>
          <p:nvPr>
            <p:custDataLst>
              <p:tags r:id="rId13"/>
            </p:custDataLst>
          </p:nvPr>
        </p:nvSpPr>
        <p:spPr bwMode="auto">
          <a:xfrm>
            <a:off x="3994480" y="5181953"/>
            <a:ext cx="1244560" cy="684686"/>
          </a:xfrm>
          <a:prstGeom prst="roundRect">
            <a:avLst>
              <a:gd name="adj" fmla="val 16667"/>
            </a:avLst>
          </a:prstGeom>
          <a:solidFill>
            <a:srgbClr val="00B0F0"/>
          </a:solidFill>
          <a:ln>
            <a:noFill/>
          </a:ln>
        </p:spPr>
        <p:txBody>
          <a:bodyPr anchor="ctr"/>
          <a:lstStyle>
            <a:lvl1pPr>
              <a:defRPr>
                <a:solidFill>
                  <a:srgbClr val="000000"/>
                </a:solidFill>
                <a:latin typeface="Calibri" panose="020F0502020204030204" charset="0"/>
                <a:ea typeface="微软雅黑" panose="020B0503020204020204" pitchFamily="34" charset="-122"/>
              </a:defRPr>
            </a:lvl1pPr>
            <a:lvl2pPr marL="742950" indent="-285750">
              <a:defRPr>
                <a:solidFill>
                  <a:srgbClr val="000000"/>
                </a:solidFill>
                <a:latin typeface="Calibri" panose="020F0502020204030204" charset="0"/>
                <a:ea typeface="微软雅黑" panose="020B0503020204020204" pitchFamily="34" charset="-122"/>
              </a:defRPr>
            </a:lvl2pPr>
            <a:lvl3pPr marL="1143000" indent="-228600">
              <a:defRPr>
                <a:solidFill>
                  <a:srgbClr val="000000"/>
                </a:solidFill>
                <a:latin typeface="Calibri" panose="020F0502020204030204" charset="0"/>
                <a:ea typeface="微软雅黑" panose="020B0503020204020204" pitchFamily="34" charset="-122"/>
              </a:defRPr>
            </a:lvl3pPr>
            <a:lvl4pPr marL="1600200" indent="-228600">
              <a:defRPr>
                <a:solidFill>
                  <a:srgbClr val="000000"/>
                </a:solidFill>
                <a:latin typeface="Calibri" panose="020F0502020204030204" charset="0"/>
                <a:ea typeface="微软雅黑" panose="020B0503020204020204" pitchFamily="34" charset="-122"/>
              </a:defRPr>
            </a:lvl4pPr>
            <a:lvl5pPr marL="2057400" indent="-228600">
              <a:defRPr>
                <a:solidFill>
                  <a:srgbClr val="000000"/>
                </a:solidFill>
                <a:latin typeface="Calibri" panose="020F050202020403020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charset="0"/>
                <a:ea typeface="微软雅黑" panose="020B0503020204020204" pitchFamily="34" charset="-122"/>
              </a:defRPr>
            </a:lvl9pPr>
          </a:lstStyle>
          <a:p>
            <a:pPr algn="ctr" eaLnBrk="1" hangingPunct="1"/>
            <a:endParaRPr lang="zh-CN" altLang="en-US">
              <a:solidFill>
                <a:srgbClr val="FFFFFF"/>
              </a:solidFill>
              <a:latin typeface="Arial" panose="020B0604020202020204" pitchFamily="34" charset="0"/>
              <a:ea typeface="黑体" panose="02010609060101010101" charset="-122"/>
            </a:endParaRPr>
          </a:p>
        </p:txBody>
      </p:sp>
      <p:sp>
        <p:nvSpPr>
          <p:cNvPr id="26" name="文本框 25"/>
          <p:cNvSpPr txBox="1"/>
          <p:nvPr>
            <p:custDataLst>
              <p:tags r:id="rId14"/>
            </p:custDataLst>
          </p:nvPr>
        </p:nvSpPr>
        <p:spPr>
          <a:xfrm>
            <a:off x="4087043" y="5254089"/>
            <a:ext cx="1058161" cy="54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Arial" panose="020B0604020202020204" pitchFamily="34" charset="0"/>
                <a:ea typeface="宋体" panose="02010600030101010101" pitchFamily="2" charset="-122"/>
                <a:cs typeface="+mn-ea"/>
              </a:rPr>
              <a:t>（3）</a:t>
            </a:r>
          </a:p>
        </p:txBody>
      </p:sp>
      <p:cxnSp>
        <p:nvCxnSpPr>
          <p:cNvPr id="27" name="直接连接符 19"/>
          <p:cNvCxnSpPr>
            <a:cxnSpLocks noChangeShapeType="1"/>
            <a:endCxn id="25" idx="1"/>
          </p:cNvCxnSpPr>
          <p:nvPr>
            <p:custDataLst>
              <p:tags r:id="rId15"/>
            </p:custDataLst>
          </p:nvPr>
        </p:nvCxnSpPr>
        <p:spPr bwMode="auto">
          <a:xfrm>
            <a:off x="3248025" y="3992245"/>
            <a:ext cx="746760" cy="1522730"/>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sp>
        <p:nvSpPr>
          <p:cNvPr id="28" name="文本框 27"/>
          <p:cNvSpPr txBox="1"/>
          <p:nvPr/>
        </p:nvSpPr>
        <p:spPr>
          <a:xfrm>
            <a:off x="5920105" y="5259070"/>
            <a:ext cx="4228465" cy="860425"/>
          </a:xfrm>
          <a:prstGeom prst="rect">
            <a:avLst/>
          </a:prstGeom>
          <a:noFill/>
        </p:spPr>
        <p:txBody>
          <a:bodyPr wrap="square" rtlCol="0">
            <a:spAutoFit/>
          </a:bodyPr>
          <a:lstStyle/>
          <a:p>
            <a:r>
              <a:rPr lang="en-US" b="1" dirty="0">
                <a:solidFill>
                  <a:srgbClr val="70AD47"/>
                </a:solidFill>
                <a:latin typeface="Calibri" panose="020F0502020204030204" charset="0"/>
                <a:ea typeface="宋体" panose="02010600030101010101" pitchFamily="2" charset="-122"/>
                <a:sym typeface="+mn-ea"/>
              </a:rPr>
              <a:t> </a:t>
            </a:r>
            <a:r>
              <a:rPr lang="zh-CN" sz="1400"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没造成恶劣影响，但是未及时处理，造成隐患或者影响公司其他部门工作继续推进，扣</a:t>
            </a:r>
            <a:r>
              <a:rPr lang="en-US" sz="1400"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400" b="1" dirty="0">
                <a:solidFill>
                  <a:srgbClr val="70AD47"/>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zh-CN" altLang="en-US" dirty="0"/>
          </a:p>
          <a:p>
            <a:endParaRPr lang="zh-CN" altLang="en-US" dirty="0"/>
          </a:p>
        </p:txBody>
      </p:sp>
      <p:sp>
        <p:nvSpPr>
          <p:cNvPr id="29" name="右箭头 28"/>
          <p:cNvSpPr/>
          <p:nvPr/>
        </p:nvSpPr>
        <p:spPr>
          <a:xfrm>
            <a:off x="3401060" y="2164715"/>
            <a:ext cx="809625" cy="541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5341620" y="3235325"/>
            <a:ext cx="423545" cy="542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5342255" y="4224655"/>
            <a:ext cx="423545" cy="586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5341620" y="5253990"/>
            <a:ext cx="424180" cy="541655"/>
          </a:xfrm>
          <a:prstGeom prst="rightArrow">
            <a:avLst>
              <a:gd name="adj1" fmla="val 50000"/>
              <a:gd name="adj2" fmla="val 47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2419350" y="4364990"/>
            <a:ext cx="408305"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2" name="圆角矩形 1"/>
          <p:cNvSpPr/>
          <p:nvPr/>
        </p:nvSpPr>
        <p:spPr>
          <a:xfrm>
            <a:off x="1190625" y="98806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19</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公司罚款费用管理</a:t>
            </a:r>
          </a:p>
        </p:txBody>
      </p:sp>
      <p:sp>
        <p:nvSpPr>
          <p:cNvPr id="3" name="圆角矩形 2"/>
          <p:cNvSpPr/>
          <p:nvPr/>
        </p:nvSpPr>
        <p:spPr>
          <a:xfrm>
            <a:off x="1190625" y="359156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20</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考勤和积分/绩效统计周期</a:t>
            </a:r>
          </a:p>
        </p:txBody>
      </p:sp>
      <p:sp>
        <p:nvSpPr>
          <p:cNvPr id="4" name="文本框 3"/>
          <p:cNvSpPr txBox="1"/>
          <p:nvPr/>
        </p:nvSpPr>
        <p:spPr>
          <a:xfrm>
            <a:off x="2465705" y="1986597"/>
            <a:ext cx="5080000" cy="1076325"/>
          </a:xfrm>
          <a:prstGeom prst="rect">
            <a:avLst/>
          </a:prstGeom>
          <a:noFill/>
          <a:ln w="9525">
            <a:noFill/>
          </a:ln>
        </p:spPr>
        <p:txBody>
          <a:bodyPr>
            <a:spAutoFit/>
          </a:bodyPr>
          <a:lstStyle/>
          <a:p>
            <a:pPr indent="0"/>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违反公司制度的所有罚金均有综合管理部统一管理，用于公司组织团建、奖励有功员工、日常福利发放等，综合管理部要对罚款费用的使用情况进行公示（按照公示</a:t>
            </a: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次</a:t>
            </a: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季度）。</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641600" y="5302885"/>
            <a:ext cx="5080000" cy="583565"/>
          </a:xfrm>
          <a:prstGeom prst="rect">
            <a:avLst/>
          </a:prstGeom>
          <a:noFill/>
          <a:ln w="9525">
            <a:noFill/>
          </a:ln>
        </p:spPr>
        <p:txBody>
          <a:bodyPr>
            <a:spAutoFit/>
          </a:bodyPr>
          <a:lstStyle/>
          <a:p>
            <a:pPr indent="0"/>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公司考勤和绩效积分次月</a:t>
            </a: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日前统计上月汇总情况，每季度会进行小汇总，一年一次大汇总。</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立方体 35"/>
          <p:cNvSpPr/>
          <p:nvPr>
            <p:custDataLst>
              <p:tags r:id="rId1"/>
            </p:custDataLst>
          </p:nvPr>
        </p:nvSpPr>
        <p:spPr>
          <a:xfrm>
            <a:off x="1116965" y="1891030"/>
            <a:ext cx="486410" cy="1264920"/>
          </a:xfrm>
          <a:prstGeom prst="cube">
            <a:avLst>
              <a:gd name="adj" fmla="val 85731"/>
            </a:avLst>
          </a:prstGeom>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custDataLst>
              <p:tags r:id="rId2"/>
            </p:custDataLst>
          </p:nvPr>
        </p:nvSpPr>
        <p:spPr bwMode="auto">
          <a:xfrm flipH="1">
            <a:off x="1668763" y="2461949"/>
            <a:ext cx="124466" cy="124469"/>
          </a:xfrm>
          <a:prstGeom prst="ellipse">
            <a:avLst/>
          </a:prstGeom>
          <a:solidFill>
            <a:srgbClr val="1F74AD"/>
          </a:solidFill>
          <a:ln w="9525">
            <a:noFill/>
            <a:round/>
          </a:ln>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bwMode="auto">
          <a:xfrm flipH="1">
            <a:off x="2341516" y="5448045"/>
            <a:ext cx="124466" cy="124469"/>
          </a:xfrm>
          <a:prstGeom prst="ellipse">
            <a:avLst/>
          </a:prstGeom>
          <a:solidFill>
            <a:srgbClr val="3498DB"/>
          </a:solidFill>
          <a:ln w="9525">
            <a:noFill/>
            <a:round/>
          </a:ln>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5" name="立方体 34"/>
          <p:cNvSpPr/>
          <p:nvPr>
            <p:custDataLst>
              <p:tags r:id="rId4"/>
            </p:custDataLst>
          </p:nvPr>
        </p:nvSpPr>
        <p:spPr>
          <a:xfrm>
            <a:off x="992505" y="4496435"/>
            <a:ext cx="735330" cy="2027555"/>
          </a:xfrm>
          <a:prstGeom prst="cube">
            <a:avLst>
              <a:gd name="adj" fmla="val 85731"/>
            </a:avLst>
          </a:prstGeom>
          <a:solidFill>
            <a:srgbClr val="3498DB"/>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4" name="立方体 13"/>
          <p:cNvSpPr/>
          <p:nvPr>
            <p:custDataLst>
              <p:tags r:id="rId5"/>
            </p:custDataLst>
          </p:nvPr>
        </p:nvSpPr>
        <p:spPr>
          <a:xfrm>
            <a:off x="1416685" y="4843145"/>
            <a:ext cx="609600" cy="1680845"/>
          </a:xfrm>
          <a:prstGeom prst="cube">
            <a:avLst>
              <a:gd name="adj" fmla="val 85731"/>
            </a:avLst>
          </a:prstGeom>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0" fill="hold"/>
                                        <p:tgtEl>
                                          <p:spTgt spid="3"/>
                                        </p:tgtEl>
                                        <p:attrNameLst>
                                          <p:attrName>ppt_x</p:attrName>
                                        </p:attrNameLst>
                                      </p:cBhvr>
                                      <p:tavLst>
                                        <p:tav tm="0">
                                          <p:val>
                                            <p:strVal val="#ppt_x"/>
                                          </p:val>
                                        </p:tav>
                                        <p:tav tm="100000">
                                          <p:val>
                                            <p:strVal val="#ppt_x"/>
                                          </p:val>
                                        </p:tav>
                                      </p:tavLst>
                                    </p:anim>
                                    <p:anim calcmode="lin" valueType="num">
                                      <p:cBhvr additive="base">
                                        <p:cTn id="14"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97980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979805"/>
            <a:ext cx="4579620" cy="719455"/>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34080"/>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公司员工管理</a:t>
              </a:r>
            </a:p>
          </p:txBody>
        </p:sp>
      </p:grpSp>
      <p:sp>
        <p:nvSpPr>
          <p:cNvPr id="71" name="圆角矩形 70"/>
          <p:cNvSpPr/>
          <p:nvPr/>
        </p:nvSpPr>
        <p:spPr>
          <a:xfrm>
            <a:off x="5788660" y="197802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1978025"/>
            <a:ext cx="4579620" cy="72009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70764"/>
              <a:ext cx="2653076"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公司红线规定</a:t>
              </a:r>
            </a:p>
          </p:txBody>
        </p:sp>
      </p:grpSp>
      <p:sp>
        <p:nvSpPr>
          <p:cNvPr id="75" name="圆角矩形 74"/>
          <p:cNvSpPr/>
          <p:nvPr/>
        </p:nvSpPr>
        <p:spPr>
          <a:xfrm>
            <a:off x="5788660" y="303466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405" y="3034665"/>
            <a:ext cx="4579620" cy="720090"/>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50" y="3336319"/>
              <a:ext cx="2736305"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公司主管级别干部规范</a:t>
              </a:r>
            </a:p>
          </p:txBody>
        </p:sp>
      </p:grpSp>
      <p:sp>
        <p:nvSpPr>
          <p:cNvPr id="79" name="圆角矩形 78"/>
          <p:cNvSpPr/>
          <p:nvPr/>
        </p:nvSpPr>
        <p:spPr>
          <a:xfrm>
            <a:off x="5788660" y="40468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405" y="4046855"/>
            <a:ext cx="4579620" cy="720725"/>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办公必要标准动作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311650" y="5033010"/>
            <a:ext cx="810895" cy="82994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
        <p:nvSpPr>
          <p:cNvPr id="3" name="圆角矩形 2"/>
          <p:cNvSpPr/>
          <p:nvPr/>
        </p:nvSpPr>
        <p:spPr>
          <a:xfrm>
            <a:off x="5801360" y="50882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4" name="组合 3"/>
          <p:cNvGrpSpPr/>
          <p:nvPr/>
        </p:nvGrpSpPr>
        <p:grpSpPr>
          <a:xfrm>
            <a:off x="6682105" y="5088255"/>
            <a:ext cx="4579620" cy="720725"/>
            <a:chOff x="6339097" y="4180903"/>
            <a:chExt cx="3744416" cy="511504"/>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综合管理部标准动作</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childTnLst>
                                </p:cTn>
                              </p:par>
                              <p:par>
                                <p:cTn id="64" presetID="56" presetClass="path" presetSubtype="0" accel="50000" decel="50000" fill="hold" grpId="1" nodeType="withEffect">
                                  <p:stCondLst>
                                    <p:cond delay="750"/>
                                  </p:stCondLst>
                                  <p:childTnLst>
                                    <p:animMotion origin="layout" path="M -0.03737 0.04121 L -6.25E-7 -4.44444E-6 " pathEditMode="relative" rAng="0" ptsTypes="AA">
                                      <p:cBhvr>
                                        <p:cTn id="65" dur="700" fill="hold"/>
                                        <p:tgtEl>
                                          <p:spTgt spid="3"/>
                                        </p:tgtEl>
                                        <p:attrNameLst>
                                          <p:attrName>ppt_x</p:attrName>
                                          <p:attrName>ppt_y</p:attrName>
                                        </p:attrNameLst>
                                      </p:cBhvr>
                                      <p:rCtr x="1862" y="-2060"/>
                                    </p:animMotion>
                                  </p:childTnLst>
                                </p:cTn>
                              </p:par>
                              <p:par>
                                <p:cTn id="66" presetID="22" presetClass="entr" presetSubtype="8" fill="hold" nodeType="withEffect">
                                  <p:stCondLst>
                                    <p:cond delay="100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3" grpId="0" bldLvl="0" animBg="1"/>
      <p:bldP spid="3" grpId="1"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
        <p:nvSpPr>
          <p:cNvPr id="6" name="圆角矩形 5"/>
          <p:cNvSpPr/>
          <p:nvPr/>
        </p:nvSpPr>
        <p:spPr>
          <a:xfrm>
            <a:off x="1190625" y="98806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7" name="文本框 6"/>
          <p:cNvSpPr txBox="1"/>
          <p:nvPr/>
        </p:nvSpPr>
        <p:spPr>
          <a:xfrm>
            <a:off x="1190625" y="1642745"/>
            <a:ext cx="3126105"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、工资保密制度</a:t>
            </a:r>
          </a:p>
        </p:txBody>
      </p:sp>
      <p:sp>
        <p:nvSpPr>
          <p:cNvPr id="100" name="文本框 99"/>
          <p:cNvSpPr txBox="1"/>
          <p:nvPr/>
        </p:nvSpPr>
        <p:spPr>
          <a:xfrm>
            <a:off x="1549400" y="2011045"/>
            <a:ext cx="4890770" cy="1938020"/>
          </a:xfrm>
          <a:prstGeom prst="rect">
            <a:avLst/>
          </a:prstGeom>
          <a:solidFill>
            <a:srgbClr val="00B0F0"/>
          </a:solidFill>
          <a:ln w="9525">
            <a:noFill/>
          </a:ln>
        </p:spPr>
        <p:txBody>
          <a:bodyPr wrap="square">
            <a:spAutoFit/>
          </a:bodyPr>
          <a:lstStyle/>
          <a:p>
            <a:pPr indent="266700"/>
            <a:r>
              <a:rPr lang="zh-CN" sz="2000" b="0">
                <a:latin typeface="微软雅黑" panose="020B0503020204020204" pitchFamily="34" charset="-122"/>
                <a:ea typeface="微软雅黑" panose="020B0503020204020204" pitchFamily="34" charset="-122"/>
              </a:rPr>
              <a:t>公司严格执行以奋斗者为本，在工资制定方面保证公平公正，严禁员工相互之间打探、交流工资具体薪酬，员工工资一旦泄露，经查实，公司不追究打探员工责任，主动回答泄密者立即开除，并发</a:t>
            </a:r>
            <a:r>
              <a:rPr lang="zh-CN" sz="2000" b="1">
                <a:solidFill>
                  <a:srgbClr val="FF0000"/>
                </a:solidFill>
                <a:latin typeface="微软雅黑" panose="020B0503020204020204" pitchFamily="34" charset="-122"/>
                <a:ea typeface="微软雅黑" panose="020B0503020204020204" pitchFamily="34" charset="-122"/>
              </a:rPr>
              <a:t>《处罚通告》。</a:t>
            </a:r>
            <a:endParaRPr lang="zh-CN" altLang="en-US" sz="2000" b="1">
              <a:solidFill>
                <a:srgbClr val="FF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7355205" y="1416685"/>
            <a:ext cx="3053080" cy="2927985"/>
          </a:xfrm>
          <a:prstGeom prst="rect">
            <a:avLst/>
          </a:prstGeom>
        </p:spPr>
      </p:pic>
      <p:sp>
        <p:nvSpPr>
          <p:cNvPr id="11" name="文本框 10"/>
          <p:cNvSpPr txBox="1"/>
          <p:nvPr/>
        </p:nvSpPr>
        <p:spPr>
          <a:xfrm>
            <a:off x="1190625" y="4344670"/>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新员工入职标准动作</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1549400" y="4954270"/>
            <a:ext cx="9156700" cy="1198880"/>
          </a:xfrm>
          <a:prstGeom prst="rect">
            <a:avLst/>
          </a:prstGeom>
          <a:noFill/>
          <a:ln w="9525">
            <a:noFill/>
          </a:ln>
        </p:spPr>
        <p:txBody>
          <a:bodyPr wrap="square">
            <a:spAutoFit/>
          </a:bodyPr>
          <a:lstStyle/>
          <a:p>
            <a:pPr indent="0"/>
            <a:r>
              <a:rPr lang="zh-CN" sz="2400" b="0">
                <a:latin typeface="微软雅黑" panose="020B0503020204020204" pitchFamily="34" charset="-122"/>
                <a:ea typeface="微软雅黑" panose="020B0503020204020204" pitchFamily="34" charset="-122"/>
                <a:cs typeface="微软雅黑" panose="020B0503020204020204" pitchFamily="34" charset="-122"/>
              </a:rPr>
              <a:t>新员工去往人事行政部领取手机，电脑，人事行政部印刷名片；工牌当天发放，使用张纸打印临时工牌，正式工牌待人事行政部</a:t>
            </a:r>
            <a:r>
              <a:rPr lang="en-US" sz="2400" b="0">
                <a:latin typeface="微软雅黑" panose="020B0503020204020204" pitchFamily="34" charset="-122"/>
                <a:ea typeface="微软雅黑" panose="020B0503020204020204" pitchFamily="34" charset="-122"/>
                <a:cs typeface="微软雅黑" panose="020B0503020204020204" pitchFamily="34" charset="-122"/>
              </a:rPr>
              <a:t>2</a:t>
            </a:r>
            <a:r>
              <a:rPr lang="zh-CN" sz="2400" b="0">
                <a:latin typeface="微软雅黑" panose="020B0503020204020204" pitchFamily="34" charset="-122"/>
                <a:ea typeface="微软雅黑" panose="020B0503020204020204" pitchFamily="34" charset="-122"/>
                <a:cs typeface="微软雅黑" panose="020B0503020204020204" pitchFamily="34" charset="-122"/>
              </a:rPr>
              <a:t>周内派发。</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988060"/>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100" name="文本框 99"/>
          <p:cNvSpPr txBox="1"/>
          <p:nvPr/>
        </p:nvSpPr>
        <p:spPr>
          <a:xfrm>
            <a:off x="1190625" y="1908810"/>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新员工转正标准动作</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custDataLst>
              <p:tags r:id="rId1"/>
            </p:custDataLst>
          </p:nvPr>
        </p:nvSpPr>
        <p:spPr>
          <a:xfrm>
            <a:off x="2451735" y="2516505"/>
            <a:ext cx="7827010" cy="720000"/>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9" name="椭圆 8"/>
          <p:cNvSpPr/>
          <p:nvPr>
            <p:custDataLst>
              <p:tags r:id="rId2"/>
            </p:custDataLst>
          </p:nvPr>
        </p:nvSpPr>
        <p:spPr>
          <a:xfrm>
            <a:off x="1892509" y="2374082"/>
            <a:ext cx="961646" cy="96164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7" name="椭圆 6"/>
          <p:cNvSpPr/>
          <p:nvPr>
            <p:custDataLst>
              <p:tags r:id="rId3"/>
            </p:custDataLst>
          </p:nvPr>
        </p:nvSpPr>
        <p:spPr>
          <a:xfrm>
            <a:off x="1975310" y="2456883"/>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01</a:t>
            </a:r>
          </a:p>
        </p:txBody>
      </p:sp>
      <p:sp>
        <p:nvSpPr>
          <p:cNvPr id="33" name="圆角矩形 32"/>
          <p:cNvSpPr/>
          <p:nvPr>
            <p:custDataLst>
              <p:tags r:id="rId4"/>
            </p:custDataLst>
          </p:nvPr>
        </p:nvSpPr>
        <p:spPr>
          <a:xfrm>
            <a:off x="2451735" y="3507105"/>
            <a:ext cx="7827010" cy="720000"/>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11" name="椭圆 10"/>
          <p:cNvSpPr/>
          <p:nvPr>
            <p:custDataLst>
              <p:tags r:id="rId5"/>
            </p:custDataLst>
          </p:nvPr>
        </p:nvSpPr>
        <p:spPr>
          <a:xfrm>
            <a:off x="1892477" y="3364848"/>
            <a:ext cx="961646" cy="961646"/>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custDataLst>
              <p:tags r:id="rId6"/>
            </p:custDataLst>
          </p:nvPr>
        </p:nvSpPr>
        <p:spPr>
          <a:xfrm>
            <a:off x="1975278" y="3447649"/>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02</a:t>
            </a:r>
          </a:p>
        </p:txBody>
      </p:sp>
      <p:sp>
        <p:nvSpPr>
          <p:cNvPr id="38" name="圆角矩形 37"/>
          <p:cNvSpPr/>
          <p:nvPr>
            <p:custDataLst>
              <p:tags r:id="rId7"/>
            </p:custDataLst>
          </p:nvPr>
        </p:nvSpPr>
        <p:spPr>
          <a:xfrm>
            <a:off x="2451735" y="4490720"/>
            <a:ext cx="7826375" cy="720000"/>
          </a:xfrm>
          <a:prstGeom prst="roundRect">
            <a:avLst>
              <a:gd name="adj" fmla="val 50000"/>
            </a:avLst>
          </a:prstGeom>
          <a:solidFill>
            <a:srgbClr val="1AA3AA">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zh-CN" altLang="en-US" sz="1400" spc="150" dirty="0">
              <a:solidFill>
                <a:srgbClr val="000000"/>
              </a:solidFill>
              <a:latin typeface="微软雅黑" panose="020B0503020204020204" pitchFamily="34" charset="-122"/>
              <a:ea typeface="微软雅黑" panose="020B0503020204020204" pitchFamily="34" charset="-122"/>
            </a:endParaRPr>
          </a:p>
        </p:txBody>
      </p:sp>
      <p:sp>
        <p:nvSpPr>
          <p:cNvPr id="40" name="椭圆 39"/>
          <p:cNvSpPr/>
          <p:nvPr>
            <p:custDataLst>
              <p:tags r:id="rId8"/>
            </p:custDataLst>
          </p:nvPr>
        </p:nvSpPr>
        <p:spPr>
          <a:xfrm>
            <a:off x="1892509" y="4348629"/>
            <a:ext cx="961646" cy="961646"/>
          </a:xfrm>
          <a:prstGeom prst="ellipse">
            <a:avLst/>
          </a:prstGeom>
          <a:solidFill>
            <a:srgbClr val="1AA3AA"/>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1" name="椭圆 40"/>
          <p:cNvSpPr/>
          <p:nvPr>
            <p:custDataLst>
              <p:tags r:id="rId9"/>
            </p:custDataLst>
          </p:nvPr>
        </p:nvSpPr>
        <p:spPr>
          <a:xfrm>
            <a:off x="1975310" y="4431429"/>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03</a:t>
            </a:r>
          </a:p>
        </p:txBody>
      </p:sp>
      <p:sp>
        <p:nvSpPr>
          <p:cNvPr id="43" name="圆角矩形 42"/>
          <p:cNvSpPr/>
          <p:nvPr>
            <p:custDataLst>
              <p:tags r:id="rId10"/>
            </p:custDataLst>
          </p:nvPr>
        </p:nvSpPr>
        <p:spPr>
          <a:xfrm>
            <a:off x="2451100" y="5481955"/>
            <a:ext cx="7826375" cy="720000"/>
          </a:xfrm>
          <a:prstGeom prst="roundRect">
            <a:avLst>
              <a:gd name="adj" fmla="val 50000"/>
            </a:avLst>
          </a:prstGeom>
          <a:solidFill>
            <a:srgbClr val="69A35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zh-CN" altLang="en-US" sz="1400" spc="150" dirty="0">
              <a:solidFill>
                <a:srgbClr val="000000"/>
              </a:solidFill>
              <a:latin typeface="微软雅黑" panose="020B0503020204020204" pitchFamily="34" charset="-122"/>
              <a:ea typeface="微软雅黑" panose="020B0503020204020204" pitchFamily="34" charset="-122"/>
            </a:endParaRPr>
          </a:p>
        </p:txBody>
      </p:sp>
      <p:sp>
        <p:nvSpPr>
          <p:cNvPr id="45" name="椭圆 44"/>
          <p:cNvSpPr/>
          <p:nvPr>
            <p:custDataLst>
              <p:tags r:id="rId11"/>
            </p:custDataLst>
          </p:nvPr>
        </p:nvSpPr>
        <p:spPr>
          <a:xfrm>
            <a:off x="1891842" y="5340030"/>
            <a:ext cx="961646" cy="961646"/>
          </a:xfrm>
          <a:prstGeom prst="ellipse">
            <a:avLst/>
          </a:prstGeom>
          <a:solidFill>
            <a:srgbClr val="69A35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6" name="椭圆 45"/>
          <p:cNvSpPr/>
          <p:nvPr>
            <p:custDataLst>
              <p:tags r:id="rId12"/>
            </p:custDataLst>
          </p:nvPr>
        </p:nvSpPr>
        <p:spPr>
          <a:xfrm>
            <a:off x="1974643" y="5422830"/>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04</a:t>
            </a:r>
          </a:p>
        </p:txBody>
      </p:sp>
      <p:sp>
        <p:nvSpPr>
          <p:cNvPr id="15" name="文本框 14"/>
          <p:cNvSpPr txBox="1"/>
          <p:nvPr>
            <p:custDataLst>
              <p:tags r:id="rId13"/>
            </p:custDataLst>
          </p:nvPr>
        </p:nvSpPr>
        <p:spPr>
          <a:xfrm>
            <a:off x="2917907" y="2629598"/>
            <a:ext cx="3921044" cy="450617"/>
          </a:xfrm>
          <a:prstGeom prst="rect">
            <a:avLst/>
          </a:prstGeom>
          <a:noFill/>
        </p:spPr>
        <p:txBody>
          <a:bodyPr wrap="square" rtlCol="0" anchor="ctr"/>
          <a:lstStyle/>
          <a:p>
            <a:pPr>
              <a:lnSpc>
                <a:spcPct val="120000"/>
              </a:lnSpc>
            </a:pPr>
            <a:r>
              <a:rPr lang="zh-CN" altLang="en-US" sz="1600" spc="150" dirty="0">
                <a:solidFill>
                  <a:srgbClr val="FF0000"/>
                </a:solidFill>
                <a:latin typeface="微软雅黑" panose="020B0503020204020204" pitchFamily="34" charset="-122"/>
                <a:ea typeface="微软雅黑" panose="020B0503020204020204" pitchFamily="34" charset="-122"/>
              </a:rPr>
              <a:t>填写《员工转正申请表》至人事行政部，人事行政部组织评定会</a:t>
            </a:r>
          </a:p>
        </p:txBody>
      </p:sp>
      <p:sp>
        <p:nvSpPr>
          <p:cNvPr id="23" name="文本框 22"/>
          <p:cNvSpPr txBox="1"/>
          <p:nvPr>
            <p:custDataLst>
              <p:tags r:id="rId14"/>
            </p:custDataLst>
          </p:nvPr>
        </p:nvSpPr>
        <p:spPr>
          <a:xfrm>
            <a:off x="2926715" y="3620770"/>
            <a:ext cx="7211060" cy="450850"/>
          </a:xfrm>
          <a:prstGeom prst="rect">
            <a:avLst/>
          </a:prstGeom>
          <a:noFill/>
        </p:spPr>
        <p:txBody>
          <a:bodyPr wrap="square" rtlCol="0" anchor="ctr"/>
          <a:lstStyle/>
          <a:p>
            <a:pPr>
              <a:lnSpc>
                <a:spcPct val="120000"/>
              </a:lnSpc>
            </a:pPr>
            <a:r>
              <a:rPr lang="zh-CN" altLang="en-US" sz="1400" spc="150" dirty="0">
                <a:solidFill>
                  <a:srgbClr val="FF0000"/>
                </a:solidFill>
                <a:latin typeface="微软雅黑" panose="020B0503020204020204" pitchFamily="34" charset="-122"/>
                <a:ea typeface="微软雅黑" panose="020B0503020204020204" pitchFamily="34" charset="-122"/>
              </a:rPr>
              <a:t>制作《员工转正总结PPT》，人事行政部组织导师、部门主管、人事行政部、分管副参会评定会，并打分，给出指导意见，综合打分开会讨论是否达到转正。</a:t>
            </a:r>
          </a:p>
        </p:txBody>
      </p:sp>
      <p:sp>
        <p:nvSpPr>
          <p:cNvPr id="24" name="文本框 23"/>
          <p:cNvSpPr txBox="1"/>
          <p:nvPr>
            <p:custDataLst>
              <p:tags r:id="rId15"/>
            </p:custDataLst>
          </p:nvPr>
        </p:nvSpPr>
        <p:spPr>
          <a:xfrm>
            <a:off x="2917907" y="4604144"/>
            <a:ext cx="3921044" cy="450617"/>
          </a:xfrm>
          <a:prstGeom prst="rect">
            <a:avLst/>
          </a:prstGeom>
          <a:noFill/>
        </p:spPr>
        <p:txBody>
          <a:bodyPr wrap="square" rtlCol="0" anchor="ctr"/>
          <a:lstStyle/>
          <a:p>
            <a:pPr>
              <a:lnSpc>
                <a:spcPct val="120000"/>
              </a:lnSpc>
            </a:pPr>
            <a:r>
              <a:rPr lang="zh-CN" altLang="en-US" sz="1400" spc="150" dirty="0">
                <a:solidFill>
                  <a:srgbClr val="FF0000"/>
                </a:solidFill>
                <a:latin typeface="微软雅黑" panose="020B0503020204020204" pitchFamily="34" charset="-122"/>
                <a:ea typeface="微软雅黑" panose="020B0503020204020204" pitchFamily="34" charset="-122"/>
              </a:rPr>
              <a:t>填写《员工转正申请表》，由导师-部门主管-人事行政部-分管副总签字</a:t>
            </a:r>
          </a:p>
        </p:txBody>
      </p:sp>
      <p:sp>
        <p:nvSpPr>
          <p:cNvPr id="26" name="文本框 25"/>
          <p:cNvSpPr txBox="1"/>
          <p:nvPr>
            <p:custDataLst>
              <p:tags r:id="rId16"/>
            </p:custDataLst>
          </p:nvPr>
        </p:nvSpPr>
        <p:spPr>
          <a:xfrm>
            <a:off x="2926715" y="5595620"/>
            <a:ext cx="7350760" cy="507365"/>
          </a:xfrm>
          <a:prstGeom prst="rect">
            <a:avLst/>
          </a:prstGeom>
          <a:noFill/>
        </p:spPr>
        <p:txBody>
          <a:bodyPr wrap="square" rtlCol="0" anchor="ctr"/>
          <a:lstStyle/>
          <a:p>
            <a:pPr>
              <a:lnSpc>
                <a:spcPct val="120000"/>
              </a:lnSpc>
            </a:pPr>
            <a:r>
              <a:rPr lang="zh-CN" altLang="en-US" sz="1400" spc="150" dirty="0">
                <a:solidFill>
                  <a:srgbClr val="FF0000"/>
                </a:solidFill>
                <a:latin typeface="微软雅黑" panose="020B0503020204020204" pitchFamily="34" charset="-122"/>
                <a:ea typeface="微软雅黑" panose="020B0503020204020204" pitchFamily="34" charset="-122"/>
              </a:rPr>
              <a:t>人事行政部将《员工转正申请表》和《员工转正总结PPT》存档，并邮件通知财务部（附上已签字的《员工转正申请表》扫描件）调薪，财务部按照转正薪资发放工资。</a:t>
            </a:r>
          </a:p>
        </p:txBody>
      </p:sp>
      <p:sp>
        <p:nvSpPr>
          <p:cNvPr id="3" name="文本框 2"/>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22325" y="1645285"/>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公司考勤考核/员工通讯录公示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7" name="椭圆 6"/>
          <p:cNvSpPr/>
          <p:nvPr>
            <p:custDataLst>
              <p:tags r:id="rId1"/>
            </p:custDataLst>
          </p:nvPr>
        </p:nvSpPr>
        <p:spPr>
          <a:xfrm>
            <a:off x="1869440" y="3338513"/>
            <a:ext cx="1019175" cy="1019175"/>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五角星 8"/>
          <p:cNvSpPr/>
          <p:nvPr>
            <p:custDataLst>
              <p:tags r:id="rId2"/>
            </p:custDataLst>
          </p:nvPr>
        </p:nvSpPr>
        <p:spPr>
          <a:xfrm>
            <a:off x="1993265" y="3424238"/>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2500" lnSpcReduction="20000"/>
          </a:bodyPr>
          <a:lstStyle/>
          <a:p>
            <a:pPr algn="ctr">
              <a:lnSpc>
                <a:spcPct val="140000"/>
              </a:lnSpc>
            </a:pPr>
            <a:r>
              <a:rPr lang="en-US" altLang="zh-CN"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1</a:t>
            </a:r>
          </a:p>
        </p:txBody>
      </p:sp>
      <p:cxnSp>
        <p:nvCxnSpPr>
          <p:cNvPr id="11" name="直接连接符 10"/>
          <p:cNvCxnSpPr/>
          <p:nvPr>
            <p:custDataLst>
              <p:tags r:id="rId3"/>
            </p:custDataLst>
          </p:nvPr>
        </p:nvCxnSpPr>
        <p:spPr>
          <a:xfrm>
            <a:off x="3031491" y="3114675"/>
            <a:ext cx="0" cy="1466850"/>
          </a:xfrm>
          <a:prstGeom prst="line">
            <a:avLst/>
          </a:prstGeom>
        </p:spPr>
        <p:style>
          <a:lnRef idx="1">
            <a:srgbClr val="1F74AD"/>
          </a:lnRef>
          <a:fillRef idx="0">
            <a:srgbClr val="1F74AD"/>
          </a:fillRef>
          <a:effectRef idx="0">
            <a:srgbClr val="1F74AD"/>
          </a:effectRef>
          <a:fontRef idx="minor">
            <a:srgbClr val="000000"/>
          </a:fontRef>
        </p:style>
      </p:cxnSp>
      <p:sp>
        <p:nvSpPr>
          <p:cNvPr id="12" name="文本框 11"/>
          <p:cNvSpPr txBox="1"/>
          <p:nvPr>
            <p:custDataLst>
              <p:tags r:id="rId4"/>
            </p:custDataLst>
          </p:nvPr>
        </p:nvSpPr>
        <p:spPr>
          <a:xfrm>
            <a:off x="3139440" y="3204210"/>
            <a:ext cx="3146425" cy="1287780"/>
          </a:xfrm>
          <a:prstGeom prst="rect">
            <a:avLst/>
          </a:prstGeom>
          <a:noFill/>
        </p:spPr>
        <p:txBody>
          <a:bodyPr wrap="square" rtlCol="0" anchor="ctr"/>
          <a:lstStyle/>
          <a:p>
            <a:pPr algn="ctr">
              <a:lnSpc>
                <a:spcPct val="120000"/>
              </a:lnSpc>
            </a:pPr>
            <a:r>
              <a:rPr lang="zh-CN" altLang="en-US" spc="150">
                <a:solidFill>
                  <a:srgbClr val="FF0000"/>
                </a:solidFill>
                <a:latin typeface="Arial" panose="020B0604020202020204" pitchFamily="34" charset="0"/>
                <a:ea typeface="微软雅黑" panose="020B0503020204020204" pitchFamily="34" charset="-122"/>
                <a:sym typeface="Arial" panose="020B0604020202020204" pitchFamily="34" charset="0"/>
              </a:rPr>
              <a:t>人事行政部务必每月5号前对上个月员工考勤和积分情况进行统计，统计结果可与员工核实，确实存在误差的，员工必须提供有力证据，对结果进行修正，公司群需公示考勤统计《公司日常出勤积分考核表》（模板2）。</a:t>
            </a:r>
          </a:p>
        </p:txBody>
      </p:sp>
      <p:sp>
        <p:nvSpPr>
          <p:cNvPr id="15" name="椭圆 14"/>
          <p:cNvSpPr/>
          <p:nvPr>
            <p:custDataLst>
              <p:tags r:id="rId5"/>
            </p:custDataLst>
          </p:nvPr>
        </p:nvSpPr>
        <p:spPr>
          <a:xfrm>
            <a:off x="6536690" y="3338513"/>
            <a:ext cx="1019175" cy="1019175"/>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五角星 15"/>
          <p:cNvSpPr/>
          <p:nvPr>
            <p:custDataLst>
              <p:tags r:id="rId6"/>
            </p:custDataLst>
          </p:nvPr>
        </p:nvSpPr>
        <p:spPr>
          <a:xfrm>
            <a:off x="6660515" y="3424238"/>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2500" lnSpcReduction="20000"/>
          </a:bodyPr>
          <a:lstStyle/>
          <a:p>
            <a:pPr algn="ctr">
              <a:lnSpc>
                <a:spcPct val="140000"/>
              </a:lnSpc>
            </a:pPr>
            <a:r>
              <a:rPr lang="en-US" altLang="zh-CN"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2</a:t>
            </a:r>
          </a:p>
        </p:txBody>
      </p:sp>
      <p:cxnSp>
        <p:nvCxnSpPr>
          <p:cNvPr id="17" name="直接连接符 16"/>
          <p:cNvCxnSpPr/>
          <p:nvPr>
            <p:custDataLst>
              <p:tags r:id="rId7"/>
            </p:custDataLst>
          </p:nvPr>
        </p:nvCxnSpPr>
        <p:spPr>
          <a:xfrm>
            <a:off x="7698741" y="3114675"/>
            <a:ext cx="0" cy="1466850"/>
          </a:xfrm>
          <a:prstGeom prst="line">
            <a:avLst/>
          </a:prstGeom>
          <a:ln>
            <a:solidFill>
              <a:srgbClr val="3498DB"/>
            </a:solidFill>
          </a:ln>
        </p:spPr>
        <p:style>
          <a:lnRef idx="1">
            <a:srgbClr val="1F74AD"/>
          </a:lnRef>
          <a:fillRef idx="0">
            <a:srgbClr val="1F74AD"/>
          </a:fillRef>
          <a:effectRef idx="0">
            <a:srgbClr val="1F74AD"/>
          </a:effectRef>
          <a:fontRef idx="minor">
            <a:srgbClr val="000000"/>
          </a:fontRef>
        </p:style>
      </p:cxnSp>
      <p:sp>
        <p:nvSpPr>
          <p:cNvPr id="18" name="文本框 17"/>
          <p:cNvSpPr txBox="1"/>
          <p:nvPr>
            <p:custDataLst>
              <p:tags r:id="rId8"/>
            </p:custDataLst>
          </p:nvPr>
        </p:nvSpPr>
        <p:spPr>
          <a:xfrm>
            <a:off x="7806690" y="3204210"/>
            <a:ext cx="2787015" cy="1287780"/>
          </a:xfrm>
          <a:prstGeom prst="rect">
            <a:avLst/>
          </a:prstGeom>
          <a:noFill/>
        </p:spPr>
        <p:txBody>
          <a:bodyPr wrap="square" rtlCol="0" anchor="ctr"/>
          <a:lstStyle/>
          <a:p>
            <a:pPr algn="ctr">
              <a:lnSpc>
                <a:spcPct val="120000"/>
              </a:lnSpc>
            </a:pPr>
            <a:r>
              <a:rPr lang="zh-CN" altLang="en-US" spc="150">
                <a:solidFill>
                  <a:srgbClr val="FF0000"/>
                </a:solidFill>
                <a:latin typeface="Arial" panose="020B0604020202020204" pitchFamily="34" charset="0"/>
                <a:ea typeface="微软雅黑" panose="020B0503020204020204" pitchFamily="34" charset="-122"/>
                <a:sym typeface="Arial" panose="020B0604020202020204" pitchFamily="34" charset="0"/>
              </a:rPr>
              <a:t>有新员工入职公司，人事行政部务必在变动后的当周周五下班前更新员工通讯录，并截图发公司群，新增员工标注红色，方便公司员工了解人员情况和员工之间沟通。</a:t>
            </a:r>
          </a:p>
        </p:txBody>
      </p:sp>
      <p:sp>
        <p:nvSpPr>
          <p:cNvPr id="2" name="文本框 1"/>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100" name="文本框 99"/>
          <p:cNvSpPr txBox="1"/>
          <p:nvPr/>
        </p:nvSpPr>
        <p:spPr>
          <a:xfrm>
            <a:off x="990600" y="1759585"/>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员工调薪标准动作</a:t>
            </a:r>
            <a:endParaRPr lang="zh-CN" altLang="en-US" b="1">
              <a:latin typeface="微软雅黑" panose="020B0503020204020204" pitchFamily="34" charset="-122"/>
              <a:ea typeface="微软雅黑" panose="020B0503020204020204" pitchFamily="34" charset="-122"/>
            </a:endParaRPr>
          </a:p>
        </p:txBody>
      </p:sp>
      <p:sp>
        <p:nvSpPr>
          <p:cNvPr id="9" name="圆角矩形 8"/>
          <p:cNvSpPr/>
          <p:nvPr>
            <p:custDataLst>
              <p:tags r:id="rId1"/>
            </p:custDataLst>
          </p:nvPr>
        </p:nvSpPr>
        <p:spPr>
          <a:xfrm>
            <a:off x="1432560" y="3256280"/>
            <a:ext cx="4387850" cy="791845"/>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11" name="椭圆 10"/>
          <p:cNvSpPr/>
          <p:nvPr>
            <p:custDataLst>
              <p:tags r:id="rId2"/>
            </p:custDataLst>
          </p:nvPr>
        </p:nvSpPr>
        <p:spPr>
          <a:xfrm>
            <a:off x="873334" y="3114147"/>
            <a:ext cx="961646" cy="96164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custDataLst>
              <p:tags r:id="rId3"/>
            </p:custDataLst>
          </p:nvPr>
        </p:nvSpPr>
        <p:spPr>
          <a:xfrm>
            <a:off x="956135" y="3196948"/>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01</a:t>
            </a:r>
          </a:p>
        </p:txBody>
      </p:sp>
      <p:sp>
        <p:nvSpPr>
          <p:cNvPr id="33" name="圆角矩形 32"/>
          <p:cNvSpPr/>
          <p:nvPr>
            <p:custDataLst>
              <p:tags r:id="rId4"/>
            </p:custDataLst>
          </p:nvPr>
        </p:nvSpPr>
        <p:spPr>
          <a:xfrm>
            <a:off x="860425" y="4467225"/>
            <a:ext cx="5746750" cy="792000"/>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15" name="椭圆 14"/>
          <p:cNvSpPr/>
          <p:nvPr>
            <p:custDataLst>
              <p:tags r:id="rId5"/>
            </p:custDataLst>
          </p:nvPr>
        </p:nvSpPr>
        <p:spPr>
          <a:xfrm>
            <a:off x="301167" y="4325258"/>
            <a:ext cx="961646" cy="961646"/>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6" name="椭圆 15"/>
          <p:cNvSpPr/>
          <p:nvPr>
            <p:custDataLst>
              <p:tags r:id="rId6"/>
            </p:custDataLst>
          </p:nvPr>
        </p:nvSpPr>
        <p:spPr>
          <a:xfrm>
            <a:off x="383968" y="4408059"/>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02</a:t>
            </a:r>
          </a:p>
        </p:txBody>
      </p:sp>
      <p:sp>
        <p:nvSpPr>
          <p:cNvPr id="17" name="文本框 16"/>
          <p:cNvSpPr txBox="1"/>
          <p:nvPr>
            <p:custDataLst>
              <p:tags r:id="rId7"/>
            </p:custDataLst>
          </p:nvPr>
        </p:nvSpPr>
        <p:spPr>
          <a:xfrm>
            <a:off x="1898732" y="3369663"/>
            <a:ext cx="3921044" cy="450617"/>
          </a:xfrm>
          <a:prstGeom prst="rect">
            <a:avLst/>
          </a:prstGeom>
          <a:noFill/>
        </p:spPr>
        <p:txBody>
          <a:bodyPr wrap="square" rtlCol="0" anchor="ctr"/>
          <a:lstStyle/>
          <a:p>
            <a:pPr>
              <a:lnSpc>
                <a:spcPct val="120000"/>
              </a:lnSpc>
            </a:pPr>
            <a:r>
              <a:rPr lang="zh-CN" altLang="en-US" sz="1400" spc="150" dirty="0">
                <a:solidFill>
                  <a:srgbClr val="FF0000"/>
                </a:solidFill>
                <a:latin typeface="微软雅黑" panose="020B0503020204020204" pitchFamily="34" charset="-122"/>
                <a:ea typeface="微软雅黑" panose="020B0503020204020204" pitchFamily="34" charset="-122"/>
              </a:rPr>
              <a:t>对应调薪员工部门主管填写《员工调薪审批表》至人事行政部；</a:t>
            </a:r>
          </a:p>
        </p:txBody>
      </p:sp>
      <p:sp>
        <p:nvSpPr>
          <p:cNvPr id="23" name="文本框 22"/>
          <p:cNvSpPr txBox="1"/>
          <p:nvPr>
            <p:custDataLst>
              <p:tags r:id="rId8"/>
            </p:custDataLst>
          </p:nvPr>
        </p:nvSpPr>
        <p:spPr>
          <a:xfrm>
            <a:off x="1336040" y="4636770"/>
            <a:ext cx="5177790" cy="394970"/>
          </a:xfrm>
          <a:prstGeom prst="rect">
            <a:avLst/>
          </a:prstGeom>
          <a:noFill/>
        </p:spPr>
        <p:txBody>
          <a:bodyPr wrap="square" rtlCol="0" anchor="ctr"/>
          <a:lstStyle/>
          <a:p>
            <a:pPr>
              <a:lnSpc>
                <a:spcPct val="120000"/>
              </a:lnSpc>
            </a:pPr>
            <a:r>
              <a:rPr lang="zh-CN" altLang="en-US" sz="1400" spc="150" dirty="0">
                <a:solidFill>
                  <a:srgbClr val="FF0000"/>
                </a:solidFill>
                <a:latin typeface="微软雅黑" panose="020B0503020204020204" pitchFamily="34" charset="-122"/>
                <a:ea typeface="微软雅黑" panose="020B0503020204020204" pitchFamily="34" charset="-122"/>
              </a:rPr>
              <a:t>人事行政部与分管领导、公司CEO开会讨论，确认后，人事行政部与分管领导、公司CEO在《员工调薪审批表》签字，人事行政部提交原件至财务部负责人。</a:t>
            </a:r>
          </a:p>
        </p:txBody>
      </p:sp>
      <p:sp>
        <p:nvSpPr>
          <p:cNvPr id="18" name="文本框 17"/>
          <p:cNvSpPr txBox="1"/>
          <p:nvPr/>
        </p:nvSpPr>
        <p:spPr>
          <a:xfrm>
            <a:off x="6070600" y="1759585"/>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rPr>
              <a:t>6</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日常团建活动</a:t>
            </a:r>
            <a:endParaRPr lang="zh-CN" altLang="en-US" b="1">
              <a:latin typeface="微软雅黑" panose="020B0503020204020204" pitchFamily="34" charset="-122"/>
              <a:ea typeface="微软雅黑" panose="020B0503020204020204" pitchFamily="34" charset="-122"/>
            </a:endParaRPr>
          </a:p>
        </p:txBody>
      </p:sp>
      <p:sp>
        <p:nvSpPr>
          <p:cNvPr id="20" name="文本框 19"/>
          <p:cNvSpPr txBox="1"/>
          <p:nvPr/>
        </p:nvSpPr>
        <p:spPr>
          <a:xfrm>
            <a:off x="7498715" y="2528570"/>
            <a:ext cx="3909060" cy="1198880"/>
          </a:xfrm>
          <a:prstGeom prst="rect">
            <a:avLst/>
          </a:prstGeom>
          <a:noFill/>
          <a:ln w="9525">
            <a:solidFill>
              <a:schemeClr val="accent1"/>
            </a:solidFill>
          </a:ln>
        </p:spPr>
        <p:txBody>
          <a:bodyPr wrap="square">
            <a:spAutoFit/>
          </a:bodyPr>
          <a:lstStyle/>
          <a:p>
            <a:pPr indent="266700"/>
            <a:r>
              <a:rPr lang="zh-CN" b="0">
                <a:latin typeface="微软雅黑" panose="020B0503020204020204" pitchFamily="34" charset="-122"/>
                <a:ea typeface="微软雅黑" panose="020B0503020204020204" pitchFamily="34" charset="-122"/>
              </a:rPr>
              <a:t>综合管理部负责组织员工不定期文娱活动（羽毛球、跑山等），聚餐，预定场地和支付用餐费用，开具发票；需要提前向石总申报。</a:t>
            </a:r>
            <a:endParaRPr lang="zh-CN" altLang="en-US" b="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srcRect l="677" t="4260"/>
          <a:stretch>
            <a:fillRect/>
          </a:stretch>
        </p:blipFill>
        <p:spPr>
          <a:xfrm>
            <a:off x="6959600" y="3865880"/>
            <a:ext cx="5127625" cy="2782570"/>
          </a:xfrm>
          <a:prstGeom prst="heart">
            <a:avLst/>
          </a:prstGeom>
        </p:spPr>
      </p:pic>
      <p:sp>
        <p:nvSpPr>
          <p:cNvPr id="2" name="文本框 1"/>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100" name="文本框 99"/>
          <p:cNvSpPr txBox="1"/>
          <p:nvPr/>
        </p:nvSpPr>
        <p:spPr>
          <a:xfrm>
            <a:off x="784225" y="1721485"/>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7</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公司例会/其他会议组织</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custDataLst>
              <p:tags r:id="rId1"/>
            </p:custDataLst>
          </p:nvPr>
        </p:nvGrpSpPr>
        <p:grpSpPr>
          <a:xfrm>
            <a:off x="1177290" y="2176145"/>
            <a:ext cx="3300730" cy="3556000"/>
            <a:chOff x="1083733" y="2760133"/>
            <a:chExt cx="1583267" cy="1830930"/>
          </a:xfrm>
        </p:grpSpPr>
        <p:sp>
          <p:nvSpPr>
            <p:cNvPr id="11" name="同心圆 10"/>
            <p:cNvSpPr/>
            <p:nvPr>
              <p:custDataLst>
                <p:tags r:id="rId12"/>
              </p:custDataLst>
            </p:nvPr>
          </p:nvSpPr>
          <p:spPr>
            <a:xfrm>
              <a:off x="1083733" y="2760133"/>
              <a:ext cx="1583267" cy="1583267"/>
            </a:xfrm>
            <a:prstGeom prst="donut">
              <a:avLst>
                <a:gd name="adj" fmla="val 2462"/>
              </a:avLst>
            </a:prstGeom>
            <a:solidFill>
              <a:srgbClr val="B2BD29">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lstStyle/>
            <a:p>
              <a:pPr algn="ctr"/>
              <a:endParaRPr lang="zh-CN" altLang="en-US">
                <a:solidFill>
                  <a:srgbClr val="3F4143"/>
                </a:solidFill>
                <a:sym typeface="Arial" panose="020B0604020202020204" pitchFamily="34" charset="0"/>
              </a:endParaRPr>
            </a:p>
          </p:txBody>
        </p:sp>
        <p:sp>
          <p:nvSpPr>
            <p:cNvPr id="12" name="任意多边形 11"/>
            <p:cNvSpPr/>
            <p:nvPr>
              <p:custDataLst>
                <p:tags r:id="rId13"/>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solidFill>
              <a:srgbClr val="B2BD29">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lstStyle/>
            <a:p>
              <a:pPr algn="ctr"/>
              <a:r>
                <a:rPr lang="en-US" altLang="zh-CN" dirty="0">
                  <a:solidFill>
                    <a:srgbClr val="FFFFFF"/>
                  </a:solidFill>
                  <a:sym typeface="Arial" panose="020B0604020202020204" pitchFamily="34" charset="0"/>
                </a:rPr>
                <a:t>1</a:t>
              </a:r>
            </a:p>
          </p:txBody>
        </p:sp>
        <p:sp>
          <p:nvSpPr>
            <p:cNvPr id="16" name="椭圆 15"/>
            <p:cNvSpPr/>
            <p:nvPr>
              <p:custDataLst>
                <p:tags r:id="rId14"/>
              </p:custDataLst>
            </p:nvPr>
          </p:nvSpPr>
          <p:spPr>
            <a:xfrm>
              <a:off x="1185333" y="2861733"/>
              <a:ext cx="1380067" cy="1380067"/>
            </a:xfrm>
            <a:prstGeom prst="ellipse">
              <a:avLst/>
            </a:prstGeom>
            <a:ln>
              <a:noFill/>
            </a:ln>
          </p:spPr>
          <p:style>
            <a:lnRef idx="2">
              <a:srgbClr val="B2BD29">
                <a:shade val="50000"/>
              </a:srgbClr>
            </a:lnRef>
            <a:fillRef idx="1">
              <a:srgbClr val="B2BD29"/>
            </a:fillRef>
            <a:effectRef idx="0">
              <a:srgbClr val="B2BD29"/>
            </a:effectRef>
            <a:fontRef idx="minor">
              <a:srgbClr val="FFFFFF"/>
            </a:fontRef>
          </p:style>
          <p:txBody>
            <a:bodyPr rtlCol="0" anchor="ctr"/>
            <a:lstStyle/>
            <a:p>
              <a:pPr algn="ctr"/>
              <a:r>
                <a:rPr lang="da-DK"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提前发</a:t>
              </a:r>
              <a:r>
                <a:rPr lang="da-DK"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《会议通知》（模板5）</a:t>
              </a:r>
              <a:r>
                <a:rPr lang="da-DK"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，准备每个议程环节的资料，如安排表（</a:t>
              </a:r>
              <a:r>
                <a:rPr lang="da-DK"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所有安排表名字排序：务必按照领导职位顺序写、部门员工不分先后）</a:t>
              </a:r>
              <a:r>
                <a:rPr lang="da-DK"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、会议签到表、客户信息表、跟进项目表等，打包为文件夹放在会议电脑桌面，行政部人员主持，并安排人员记录会议纪要，安排会议主持人。</a:t>
              </a:r>
            </a:p>
          </p:txBody>
        </p:sp>
        <p:sp>
          <p:nvSpPr>
            <p:cNvPr id="17" name="矩形 16"/>
            <p:cNvSpPr/>
            <p:nvPr>
              <p:custDataLst>
                <p:tags r:id="rId15"/>
              </p:custDataLst>
            </p:nvPr>
          </p:nvSpPr>
          <p:spPr>
            <a:xfrm>
              <a:off x="1540933" y="4555063"/>
              <a:ext cx="668866" cy="36000"/>
            </a:xfrm>
            <a:prstGeom prst="rect">
              <a:avLst/>
            </a:prstGeom>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grpSp>
      <p:grpSp>
        <p:nvGrpSpPr>
          <p:cNvPr id="18" name="组合 17"/>
          <p:cNvGrpSpPr/>
          <p:nvPr>
            <p:custDataLst>
              <p:tags r:id="rId2"/>
            </p:custDataLst>
          </p:nvPr>
        </p:nvGrpSpPr>
        <p:grpSpPr>
          <a:xfrm>
            <a:off x="4740275" y="2250440"/>
            <a:ext cx="3089275" cy="3481705"/>
            <a:chOff x="1083733" y="2760133"/>
            <a:chExt cx="1583267" cy="1830930"/>
          </a:xfrm>
        </p:grpSpPr>
        <p:sp>
          <p:nvSpPr>
            <p:cNvPr id="20" name="同心圆 19"/>
            <p:cNvSpPr/>
            <p:nvPr>
              <p:custDataLst>
                <p:tags r:id="rId8"/>
              </p:custDataLst>
            </p:nvPr>
          </p:nvSpPr>
          <p:spPr>
            <a:xfrm>
              <a:off x="1083733" y="2760133"/>
              <a:ext cx="1583267" cy="1583267"/>
            </a:xfrm>
            <a:prstGeom prst="donut">
              <a:avLst>
                <a:gd name="adj" fmla="val 2462"/>
              </a:avLst>
            </a:prstGeom>
            <a:solidFill>
              <a:srgbClr val="E7ABB1">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lstStyle/>
            <a:p>
              <a:pPr algn="ctr"/>
              <a:endParaRPr lang="zh-CN" altLang="en-US">
                <a:solidFill>
                  <a:srgbClr val="3F4143"/>
                </a:solidFill>
                <a:sym typeface="Arial" panose="020B0604020202020204" pitchFamily="34" charset="0"/>
              </a:endParaRPr>
            </a:p>
          </p:txBody>
        </p:sp>
        <p:sp>
          <p:nvSpPr>
            <p:cNvPr id="21" name="任意多边形 20"/>
            <p:cNvSpPr/>
            <p:nvPr>
              <p:custDataLst>
                <p:tags r:id="rId9"/>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solidFill>
              <a:srgbClr val="E7ABB1">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lstStyle/>
            <a:p>
              <a:pPr algn="ctr"/>
              <a:r>
                <a:rPr lang="en-US" altLang="zh-CN" dirty="0">
                  <a:solidFill>
                    <a:srgbClr val="FFFFFF"/>
                  </a:solidFill>
                  <a:sym typeface="Arial" panose="020B0604020202020204" pitchFamily="34" charset="0"/>
                </a:rPr>
                <a:t>2</a:t>
              </a:r>
            </a:p>
          </p:txBody>
        </p:sp>
        <p:sp>
          <p:nvSpPr>
            <p:cNvPr id="25" name="椭圆 24"/>
            <p:cNvSpPr/>
            <p:nvPr>
              <p:custDataLst>
                <p:tags r:id="rId10"/>
              </p:custDataLst>
            </p:nvPr>
          </p:nvSpPr>
          <p:spPr>
            <a:xfrm>
              <a:off x="1185333" y="2861733"/>
              <a:ext cx="1380067" cy="1380067"/>
            </a:xfrm>
            <a:prstGeom prst="ellipse">
              <a:avLst/>
            </a:prstGeom>
            <a:solidFill>
              <a:srgbClr val="E7ABB1"/>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lstStyle/>
            <a:p>
              <a:pPr algn="ctr"/>
              <a:r>
                <a:rPr lang="da-DK"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会议开始前10分钟，人事行政部务必提前打开投影仪、空调等，会议结束后务必督促员工将会议桌收拾干净、椅子摆放整齐，关闭投影仪、空调、灯等。</a:t>
              </a:r>
            </a:p>
          </p:txBody>
        </p:sp>
        <p:sp>
          <p:nvSpPr>
            <p:cNvPr id="26" name="矩形 25"/>
            <p:cNvSpPr/>
            <p:nvPr>
              <p:custDataLst>
                <p:tags r:id="rId11"/>
              </p:custDataLst>
            </p:nvPr>
          </p:nvSpPr>
          <p:spPr>
            <a:xfrm>
              <a:off x="1540933" y="4555063"/>
              <a:ext cx="668866" cy="36000"/>
            </a:xfrm>
            <a:prstGeom prst="rect">
              <a:avLst/>
            </a:prstGeom>
            <a:solidFill>
              <a:srgbClr val="E7ABB1"/>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grpSp>
      <p:grpSp>
        <p:nvGrpSpPr>
          <p:cNvPr id="27" name="组合 26"/>
          <p:cNvGrpSpPr/>
          <p:nvPr>
            <p:custDataLst>
              <p:tags r:id="rId3"/>
            </p:custDataLst>
          </p:nvPr>
        </p:nvGrpSpPr>
        <p:grpSpPr>
          <a:xfrm>
            <a:off x="8302625" y="2373630"/>
            <a:ext cx="2921000" cy="3358515"/>
            <a:chOff x="1083733" y="2760133"/>
            <a:chExt cx="1583267" cy="1830930"/>
          </a:xfrm>
        </p:grpSpPr>
        <p:sp>
          <p:nvSpPr>
            <p:cNvPr id="28" name="同心圆 27"/>
            <p:cNvSpPr/>
            <p:nvPr>
              <p:custDataLst>
                <p:tags r:id="rId4"/>
              </p:custDataLst>
            </p:nvPr>
          </p:nvSpPr>
          <p:spPr>
            <a:xfrm>
              <a:off x="1083733" y="2760133"/>
              <a:ext cx="1583267" cy="1583267"/>
            </a:xfrm>
            <a:prstGeom prst="donut">
              <a:avLst>
                <a:gd name="adj" fmla="val 2462"/>
              </a:avLst>
            </a:prstGeom>
            <a:solidFill>
              <a:srgbClr val="E6B07A">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lstStyle/>
            <a:p>
              <a:pPr algn="ctr"/>
              <a:endParaRPr lang="zh-CN" altLang="en-US">
                <a:solidFill>
                  <a:srgbClr val="3F4143"/>
                </a:solidFill>
                <a:sym typeface="Arial" panose="020B0604020202020204" pitchFamily="34" charset="0"/>
              </a:endParaRPr>
            </a:p>
          </p:txBody>
        </p:sp>
        <p:sp>
          <p:nvSpPr>
            <p:cNvPr id="29" name="任意多边形 28"/>
            <p:cNvSpPr/>
            <p:nvPr>
              <p:custDataLst>
                <p:tags r:id="rId5"/>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solidFill>
              <a:srgbClr val="E6B07A">
                <a:lumMod val="40000"/>
                <a:lumOff val="60000"/>
              </a:srgbClr>
            </a:solid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lstStyle/>
            <a:p>
              <a:pPr algn="ctr"/>
              <a:r>
                <a:rPr lang="en-US" altLang="zh-CN" dirty="0">
                  <a:solidFill>
                    <a:srgbClr val="FFFFFF"/>
                  </a:solidFill>
                  <a:sym typeface="Arial" panose="020B0604020202020204" pitchFamily="34" charset="0"/>
                </a:rPr>
                <a:t>3</a:t>
              </a:r>
            </a:p>
          </p:txBody>
        </p:sp>
        <p:sp>
          <p:nvSpPr>
            <p:cNvPr id="30" name="椭圆 29"/>
            <p:cNvSpPr/>
            <p:nvPr>
              <p:custDataLst>
                <p:tags r:id="rId6"/>
              </p:custDataLst>
            </p:nvPr>
          </p:nvSpPr>
          <p:spPr>
            <a:xfrm>
              <a:off x="1185333" y="2861733"/>
              <a:ext cx="1380067" cy="1380067"/>
            </a:xfrm>
            <a:prstGeom prst="ellipse">
              <a:avLst/>
            </a:prstGeom>
            <a:solidFill>
              <a:srgbClr val="E6B07A"/>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lstStyle/>
            <a:p>
              <a:pPr algn="ctr"/>
              <a:r>
                <a:rPr lang="da-DK"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会议纪律维持，综合管理部指派专人负责会议纪律，记录会议过程交头接耳、互写纸条、随意进出、接听手机、大声喧哗、不佩戴工牌等现象，每次违反扣除2分。</a:t>
              </a:r>
            </a:p>
          </p:txBody>
        </p:sp>
        <p:sp>
          <p:nvSpPr>
            <p:cNvPr id="31" name="矩形 30"/>
            <p:cNvSpPr/>
            <p:nvPr>
              <p:custDataLst>
                <p:tags r:id="rId7"/>
              </p:custDataLst>
            </p:nvPr>
          </p:nvSpPr>
          <p:spPr>
            <a:xfrm>
              <a:off x="1540933" y="4555063"/>
              <a:ext cx="668866" cy="36000"/>
            </a:xfrm>
            <a:prstGeom prst="rect">
              <a:avLst/>
            </a:prstGeom>
            <a:solidFill>
              <a:srgbClr val="E6B07A"/>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grpSp>
      <p:sp>
        <p:nvSpPr>
          <p:cNvPr id="2" name="文本框 1"/>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7437120" y="4323080"/>
            <a:ext cx="3195320" cy="208724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7402195" y="2129790"/>
            <a:ext cx="3195320" cy="208724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569210" y="4291965"/>
            <a:ext cx="2778125" cy="20821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2569210" y="2089785"/>
            <a:ext cx="2778125" cy="20821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人事行政线标准动作</a:t>
            </a:r>
          </a:p>
        </p:txBody>
      </p:sp>
      <p:sp>
        <p:nvSpPr>
          <p:cNvPr id="100" name="文本框 99"/>
          <p:cNvSpPr txBox="1"/>
          <p:nvPr/>
        </p:nvSpPr>
        <p:spPr>
          <a:xfrm>
            <a:off x="744220" y="1515110"/>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8</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公司奖惩通告</a:t>
            </a:r>
          </a:p>
        </p:txBody>
      </p:sp>
      <p:sp>
        <p:nvSpPr>
          <p:cNvPr id="2" name="文本框 1"/>
          <p:cNvSpPr txBox="1"/>
          <p:nvPr/>
        </p:nvSpPr>
        <p:spPr>
          <a:xfrm>
            <a:off x="6216015" y="1515110"/>
            <a:ext cx="5080000" cy="368300"/>
          </a:xfrm>
          <a:prstGeom prst="rect">
            <a:avLst/>
          </a:prstGeom>
          <a:noFill/>
          <a:ln w="9525">
            <a:noFill/>
          </a:ln>
        </p:spPr>
        <p:txBody>
          <a:bodyPr>
            <a:spAutoFit/>
          </a:bodyPr>
          <a:lstStyle/>
          <a:p>
            <a:pPr indent="0"/>
            <a:r>
              <a:rPr lang="en-US" altLang="zh-CN" b="1">
                <a:latin typeface="微软雅黑" panose="020B0503020204020204" pitchFamily="34" charset="-122"/>
                <a:ea typeface="微软雅黑" panose="020B0503020204020204" pitchFamily="34" charset="-122"/>
                <a:cs typeface="微软雅黑" panose="020B0503020204020204" pitchFamily="34" charset="-122"/>
              </a:rPr>
              <a:t>9</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b="1">
                <a:latin typeface="微软雅黑" panose="020B0503020204020204" pitchFamily="34" charset="-122"/>
                <a:ea typeface="微软雅黑" panose="020B0503020204020204" pitchFamily="34" charset="-122"/>
                <a:cs typeface="微软雅黑" panose="020B0503020204020204" pitchFamily="34" charset="-122"/>
              </a:rPr>
              <a:t>公司活动/交流会/培训通知</a:t>
            </a:r>
          </a:p>
        </p:txBody>
      </p:sp>
      <p:sp>
        <p:nvSpPr>
          <p:cNvPr id="3" name="椭圆 2"/>
          <p:cNvSpPr/>
          <p:nvPr>
            <p:custDataLst>
              <p:tags r:id="rId1"/>
            </p:custDataLst>
          </p:nvPr>
        </p:nvSpPr>
        <p:spPr>
          <a:xfrm>
            <a:off x="1300162" y="2566988"/>
            <a:ext cx="1019175" cy="1019175"/>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五角星 3"/>
          <p:cNvSpPr/>
          <p:nvPr>
            <p:custDataLst>
              <p:tags r:id="rId2"/>
            </p:custDataLst>
          </p:nvPr>
        </p:nvSpPr>
        <p:spPr>
          <a:xfrm>
            <a:off x="1423987" y="2652713"/>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lstStyle/>
          <a:p>
            <a:pPr algn="ctr">
              <a:lnSpc>
                <a:spcPct val="140000"/>
              </a:lnSpc>
            </a:pPr>
            <a:r>
              <a:rPr lang="en-US" altLang="zh-CN" sz="1400" b="1" spc="150" dirty="0">
                <a:solidFill>
                  <a:srgbClr val="1F74AD"/>
                </a:solidFill>
                <a:latin typeface="微软雅黑" panose="020B0503020204020204" pitchFamily="34" charset="-122"/>
                <a:ea typeface="微软雅黑" panose="020B0503020204020204" pitchFamily="34" charset="-122"/>
                <a:sym typeface="Arial" panose="020B0604020202020204" pitchFamily="34" charset="0"/>
              </a:rPr>
              <a:t>1</a:t>
            </a:r>
          </a:p>
        </p:txBody>
      </p:sp>
      <p:cxnSp>
        <p:nvCxnSpPr>
          <p:cNvPr id="5" name="直接连接符 4"/>
          <p:cNvCxnSpPr/>
          <p:nvPr>
            <p:custDataLst>
              <p:tags r:id="rId3"/>
            </p:custDataLst>
          </p:nvPr>
        </p:nvCxnSpPr>
        <p:spPr>
          <a:xfrm>
            <a:off x="2462213" y="2343150"/>
            <a:ext cx="0" cy="1466850"/>
          </a:xfrm>
          <a:prstGeom prst="line">
            <a:avLst/>
          </a:prstGeom>
        </p:spPr>
        <p:style>
          <a:lnRef idx="1">
            <a:srgbClr val="1F74AD"/>
          </a:lnRef>
          <a:fillRef idx="0">
            <a:srgbClr val="1F74AD"/>
          </a:fillRef>
          <a:effectRef idx="0">
            <a:srgbClr val="1F74AD"/>
          </a:effectRef>
          <a:fontRef idx="minor">
            <a:srgbClr val="000000"/>
          </a:fontRef>
        </p:style>
      </p:cxnSp>
      <p:sp>
        <p:nvSpPr>
          <p:cNvPr id="7" name="文本框 6"/>
          <p:cNvSpPr txBox="1"/>
          <p:nvPr>
            <p:custDataLst>
              <p:tags r:id="rId4"/>
            </p:custDataLst>
          </p:nvPr>
        </p:nvSpPr>
        <p:spPr>
          <a:xfrm>
            <a:off x="2569845" y="2089785"/>
            <a:ext cx="2879725" cy="2017395"/>
          </a:xfrm>
          <a:prstGeom prst="rect">
            <a:avLst/>
          </a:prstGeom>
          <a:noFill/>
        </p:spPr>
        <p:txBody>
          <a:bodyPr wrap="square" rtlCol="0" anchor="ctr"/>
          <a:lstStyle/>
          <a:p>
            <a:pPr algn="ctr">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公司员工在具体项目或者工作中由于做出特别贡献，得到表彰的，人事行政部必须在公司群（务必以图片方式发布，随后配发一条信息：各位同事，以上为公司XXX通知，请大家认真阅读，向XX同事学习！）和发邮件的方式发布</a:t>
            </a:r>
            <a:r>
              <a:rPr lang="zh-CN" altLang="en-US" sz="1200" spc="150">
                <a:solidFill>
                  <a:srgbClr val="FF0000"/>
                </a:solidFill>
                <a:latin typeface="Arial" panose="020B0604020202020204" pitchFamily="34" charset="0"/>
                <a:ea typeface="微软雅黑" panose="020B0503020204020204" pitchFamily="34" charset="-122"/>
                <a:sym typeface="Arial" panose="020B0604020202020204" pitchFamily="34" charset="0"/>
              </a:rPr>
              <a:t>《表彰公告》（模板16），公告电子版必须存档管理，并定期在公司文化墙展示</a:t>
            </a:r>
            <a:r>
              <a:rPr lang="zh-CN" altLang="en-US" sz="1200" spc="150">
                <a:latin typeface="Arial" panose="020B0604020202020204" pitchFamily="34" charset="0"/>
                <a:ea typeface="微软雅黑" panose="020B0503020204020204" pitchFamily="34" charset="-122"/>
                <a:sym typeface="Arial" panose="020B0604020202020204" pitchFamily="34" charset="0"/>
              </a:rPr>
              <a:t>；</a:t>
            </a:r>
          </a:p>
        </p:txBody>
      </p:sp>
      <p:sp>
        <p:nvSpPr>
          <p:cNvPr id="8" name="椭圆 7"/>
          <p:cNvSpPr/>
          <p:nvPr>
            <p:custDataLst>
              <p:tags r:id="rId5"/>
            </p:custDataLst>
          </p:nvPr>
        </p:nvSpPr>
        <p:spPr>
          <a:xfrm>
            <a:off x="6167437" y="2566988"/>
            <a:ext cx="1019175" cy="1019175"/>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五角星 8"/>
          <p:cNvSpPr/>
          <p:nvPr>
            <p:custDataLst>
              <p:tags r:id="rId6"/>
            </p:custDataLst>
          </p:nvPr>
        </p:nvSpPr>
        <p:spPr>
          <a:xfrm>
            <a:off x="6290945" y="2653030"/>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lstStyle/>
          <a:p>
            <a:pPr algn="ctr">
              <a:lnSpc>
                <a:spcPct val="140000"/>
              </a:lnSpc>
            </a:pPr>
            <a:r>
              <a:rPr lang="en-US" altLang="zh-CN" sz="1200" spc="150" dirty="0">
                <a:solidFill>
                  <a:srgbClr val="3498DB"/>
                </a:solidFill>
                <a:latin typeface="Arial" panose="020B0604020202020204" pitchFamily="34" charset="0"/>
                <a:ea typeface="微软雅黑" panose="020B0503020204020204" pitchFamily="34" charset="-122"/>
                <a:sym typeface="Arial" panose="020B0604020202020204" pitchFamily="34" charset="0"/>
              </a:rPr>
              <a:t>1</a:t>
            </a:r>
          </a:p>
        </p:txBody>
      </p:sp>
      <p:cxnSp>
        <p:nvCxnSpPr>
          <p:cNvPr id="13" name="直接连接符 12"/>
          <p:cNvCxnSpPr/>
          <p:nvPr>
            <p:custDataLst>
              <p:tags r:id="rId7"/>
            </p:custDataLst>
          </p:nvPr>
        </p:nvCxnSpPr>
        <p:spPr>
          <a:xfrm>
            <a:off x="7329488" y="2343150"/>
            <a:ext cx="0" cy="1466850"/>
          </a:xfrm>
          <a:prstGeom prst="line">
            <a:avLst/>
          </a:prstGeom>
          <a:ln>
            <a:solidFill>
              <a:srgbClr val="3498DB"/>
            </a:solidFill>
          </a:ln>
        </p:spPr>
        <p:style>
          <a:lnRef idx="1">
            <a:srgbClr val="1F74AD"/>
          </a:lnRef>
          <a:fillRef idx="0">
            <a:srgbClr val="1F74AD"/>
          </a:fillRef>
          <a:effectRef idx="0">
            <a:srgbClr val="1F74AD"/>
          </a:effectRef>
          <a:fontRef idx="minor">
            <a:srgbClr val="000000"/>
          </a:fontRef>
        </p:style>
      </p:cxnSp>
      <p:sp>
        <p:nvSpPr>
          <p:cNvPr id="14" name="文本框 13"/>
          <p:cNvSpPr txBox="1"/>
          <p:nvPr>
            <p:custDataLst>
              <p:tags r:id="rId8"/>
            </p:custDataLst>
          </p:nvPr>
        </p:nvSpPr>
        <p:spPr>
          <a:xfrm>
            <a:off x="7437120" y="2188210"/>
            <a:ext cx="3053715" cy="1918970"/>
          </a:xfrm>
          <a:prstGeom prst="rect">
            <a:avLst/>
          </a:prstGeom>
          <a:noFill/>
        </p:spPr>
        <p:txBody>
          <a:bodyPr wrap="square" rtlCol="0" anchor="ctr"/>
          <a:lstStyle/>
          <a:p>
            <a:pPr algn="ctr">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提前发《会议通知》，需要体现参会人员、会议地点、会议主题（如外出：需体现出发集合地点和时间、车辆安排等，人事行政部必须在公司群（务必以图片方式发布，随后配发一条信息：各位同事，以上为公司XXX通知，请大家认真阅读，相关人员务必准时参加！参会人员回复收到即可），过程务必拍照。</a:t>
            </a:r>
          </a:p>
        </p:txBody>
      </p:sp>
      <p:sp>
        <p:nvSpPr>
          <p:cNvPr id="22" name="椭圆 21"/>
          <p:cNvSpPr/>
          <p:nvPr>
            <p:custDataLst>
              <p:tags r:id="rId9"/>
            </p:custDataLst>
          </p:nvPr>
        </p:nvSpPr>
        <p:spPr>
          <a:xfrm>
            <a:off x="1300162" y="4738688"/>
            <a:ext cx="1019175" cy="1019175"/>
          </a:xfrm>
          <a:prstGeom prst="ellips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五角星 22"/>
          <p:cNvSpPr/>
          <p:nvPr>
            <p:custDataLst>
              <p:tags r:id="rId10"/>
            </p:custDataLst>
          </p:nvPr>
        </p:nvSpPr>
        <p:spPr>
          <a:xfrm>
            <a:off x="1423987" y="4824413"/>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lstStyle/>
          <a:p>
            <a:pPr algn="ctr">
              <a:lnSpc>
                <a:spcPct val="140000"/>
              </a:lnSpc>
            </a:pPr>
            <a:r>
              <a:rPr lang="en-US" altLang="zh-CN" sz="1200" b="1" spc="150" dirty="0">
                <a:solidFill>
                  <a:srgbClr val="1AA3AA"/>
                </a:solidFill>
                <a:latin typeface="微软雅黑" panose="020B0503020204020204" pitchFamily="34" charset="-122"/>
                <a:ea typeface="微软雅黑" panose="020B0503020204020204" pitchFamily="34" charset="-122"/>
                <a:sym typeface="Arial" panose="020B0604020202020204" pitchFamily="34" charset="0"/>
              </a:rPr>
              <a:t>2</a:t>
            </a:r>
          </a:p>
        </p:txBody>
      </p:sp>
      <p:cxnSp>
        <p:nvCxnSpPr>
          <p:cNvPr id="24" name="直接连接符 23"/>
          <p:cNvCxnSpPr/>
          <p:nvPr>
            <p:custDataLst>
              <p:tags r:id="rId11"/>
            </p:custDataLst>
          </p:nvPr>
        </p:nvCxnSpPr>
        <p:spPr>
          <a:xfrm>
            <a:off x="2462213" y="4524375"/>
            <a:ext cx="0" cy="1466850"/>
          </a:xfrm>
          <a:prstGeom prst="line">
            <a:avLst/>
          </a:prstGeom>
          <a:ln>
            <a:solidFill>
              <a:srgbClr val="1AA3AA"/>
            </a:solidFill>
          </a:ln>
        </p:spPr>
        <p:style>
          <a:lnRef idx="1">
            <a:srgbClr val="1F74AD"/>
          </a:lnRef>
          <a:fillRef idx="0">
            <a:srgbClr val="1F74AD"/>
          </a:fillRef>
          <a:effectRef idx="0">
            <a:srgbClr val="1F74AD"/>
          </a:effectRef>
          <a:fontRef idx="minor">
            <a:srgbClr val="000000"/>
          </a:fontRef>
        </p:style>
      </p:cxnSp>
      <p:sp>
        <p:nvSpPr>
          <p:cNvPr id="32" name="文本框 31"/>
          <p:cNvSpPr txBox="1"/>
          <p:nvPr>
            <p:custDataLst>
              <p:tags r:id="rId12"/>
            </p:custDataLst>
          </p:nvPr>
        </p:nvSpPr>
        <p:spPr>
          <a:xfrm>
            <a:off x="2569845" y="4359910"/>
            <a:ext cx="2879090" cy="2014220"/>
          </a:xfrm>
          <a:prstGeom prst="rect">
            <a:avLst/>
          </a:prstGeom>
          <a:noFill/>
        </p:spPr>
        <p:txBody>
          <a:bodyPr wrap="square" rtlCol="0" anchor="ctr"/>
          <a:lstStyle/>
          <a:p>
            <a:pPr algn="ctr">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员工在日常规范或者工作中有违规或者失误的，人事行政部必须在公司群（务必以图片方式发布，随后配发一条信息：各位同事，以上为公司XXX通报，请大家认真阅读，以后在工作中引以为戒，严格按照公司制度为公司发展努力！）和发邮件的方式发布</a:t>
            </a:r>
            <a:r>
              <a:rPr lang="zh-CN" altLang="en-US" sz="1200" spc="150">
                <a:solidFill>
                  <a:srgbClr val="FF0000"/>
                </a:solidFill>
                <a:latin typeface="Arial" panose="020B0604020202020204" pitchFamily="34" charset="0"/>
                <a:ea typeface="微软雅黑" panose="020B0503020204020204" pitchFamily="34" charset="-122"/>
                <a:sym typeface="Arial" panose="020B0604020202020204" pitchFamily="34" charset="0"/>
              </a:rPr>
              <a:t>《处罚公告》（模板1</a:t>
            </a:r>
            <a:r>
              <a:rPr lang="zh-CN" altLang="en-US" sz="1200" spc="150">
                <a:latin typeface="Arial" panose="020B0604020202020204" pitchFamily="34" charset="0"/>
                <a:ea typeface="微软雅黑" panose="020B0503020204020204" pitchFamily="34" charset="-122"/>
                <a:sym typeface="Arial" panose="020B0604020202020204" pitchFamily="34" charset="0"/>
              </a:rPr>
              <a:t>）。</a:t>
            </a:r>
          </a:p>
        </p:txBody>
      </p:sp>
      <p:sp>
        <p:nvSpPr>
          <p:cNvPr id="33" name="椭圆 32"/>
          <p:cNvSpPr/>
          <p:nvPr>
            <p:custDataLst>
              <p:tags r:id="rId13"/>
            </p:custDataLst>
          </p:nvPr>
        </p:nvSpPr>
        <p:spPr>
          <a:xfrm>
            <a:off x="6167437" y="4748213"/>
            <a:ext cx="1019175" cy="1019175"/>
          </a:xfrm>
          <a:prstGeom prst="ellipse">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五角星 33"/>
          <p:cNvSpPr/>
          <p:nvPr>
            <p:custDataLst>
              <p:tags r:id="rId14"/>
            </p:custDataLst>
          </p:nvPr>
        </p:nvSpPr>
        <p:spPr>
          <a:xfrm>
            <a:off x="6291262" y="4833938"/>
            <a:ext cx="771525" cy="771525"/>
          </a:xfrm>
          <a:prstGeom prst="star5">
            <a:avLst/>
          </a:prstGeom>
          <a:solidFill>
            <a:sysClr val="window" lastClr="FFFFFF"/>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lstStyle/>
          <a:p>
            <a:pPr algn="ctr">
              <a:lnSpc>
                <a:spcPct val="140000"/>
              </a:lnSpc>
            </a:pPr>
            <a:r>
              <a:rPr lang="en-US" altLang="zh-CN" sz="1200" spc="150" dirty="0">
                <a:solidFill>
                  <a:srgbClr val="69A35B"/>
                </a:solidFill>
                <a:latin typeface="Arial" panose="020B0604020202020204" pitchFamily="34" charset="0"/>
                <a:ea typeface="微软雅黑" panose="020B0503020204020204" pitchFamily="34" charset="-122"/>
                <a:sym typeface="Arial" panose="020B0604020202020204" pitchFamily="34" charset="0"/>
              </a:rPr>
              <a:t>2</a:t>
            </a:r>
          </a:p>
        </p:txBody>
      </p:sp>
      <p:cxnSp>
        <p:nvCxnSpPr>
          <p:cNvPr id="35" name="直接连接符 34"/>
          <p:cNvCxnSpPr/>
          <p:nvPr>
            <p:custDataLst>
              <p:tags r:id="rId15"/>
            </p:custDataLst>
          </p:nvPr>
        </p:nvCxnSpPr>
        <p:spPr>
          <a:xfrm>
            <a:off x="7329488" y="4524375"/>
            <a:ext cx="0" cy="1466850"/>
          </a:xfrm>
          <a:prstGeom prst="line">
            <a:avLst/>
          </a:prstGeom>
          <a:ln>
            <a:solidFill>
              <a:srgbClr val="69A35B"/>
            </a:solidFill>
          </a:ln>
        </p:spPr>
        <p:style>
          <a:lnRef idx="1">
            <a:srgbClr val="1F74AD"/>
          </a:lnRef>
          <a:fillRef idx="0">
            <a:srgbClr val="1F74AD"/>
          </a:fillRef>
          <a:effectRef idx="0">
            <a:srgbClr val="1F74AD"/>
          </a:effectRef>
          <a:fontRef idx="minor">
            <a:srgbClr val="000000"/>
          </a:fontRef>
        </p:style>
      </p:cxnSp>
      <p:sp>
        <p:nvSpPr>
          <p:cNvPr id="36" name="文本框 35"/>
          <p:cNvSpPr txBox="1"/>
          <p:nvPr>
            <p:custDataLst>
              <p:tags r:id="rId16"/>
            </p:custDataLst>
          </p:nvPr>
        </p:nvSpPr>
        <p:spPr>
          <a:xfrm>
            <a:off x="7437120" y="4588510"/>
            <a:ext cx="2990215" cy="1402080"/>
          </a:xfrm>
          <a:prstGeom prst="rect">
            <a:avLst/>
          </a:prstGeom>
          <a:noFill/>
        </p:spPr>
        <p:txBody>
          <a:bodyPr wrap="square" rtlCol="0" anchor="ctr"/>
          <a:lstStyle/>
          <a:p>
            <a:pPr algn="ctr">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活动/培训/交流会开始前10分钟，准备会议签到表，人事行政部务必提前打开投影仪、空调等，会议结束后务必督促员工将会议桌收拾干净、椅子摆放整齐，关闭投影仪、空调、灯等。</a:t>
            </a:r>
          </a:p>
        </p:txBody>
      </p:sp>
      <p:sp>
        <p:nvSpPr>
          <p:cNvPr id="11" name="文本框 10"/>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cxnSp>
        <p:nvCxnSpPr>
          <p:cNvPr id="10" name="直接连接符 9"/>
          <p:cNvCxnSpPr/>
          <p:nvPr/>
        </p:nvCxnSpPr>
        <p:spPr>
          <a:xfrm>
            <a:off x="5591175" y="1261110"/>
            <a:ext cx="50165" cy="53320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标书管理部标准动作</a:t>
            </a:r>
          </a:p>
        </p:txBody>
      </p:sp>
      <p:pic>
        <p:nvPicPr>
          <p:cNvPr id="5" name="图片 4"/>
          <p:cNvPicPr>
            <a:picLocks noChangeAspect="1"/>
          </p:cNvPicPr>
          <p:nvPr/>
        </p:nvPicPr>
        <p:blipFill>
          <a:blip r:embed="rId2"/>
          <a:srcRect t="-62" r="1067"/>
          <a:stretch>
            <a:fillRect/>
          </a:stretch>
        </p:blipFill>
        <p:spPr>
          <a:xfrm>
            <a:off x="6868160" y="3843655"/>
            <a:ext cx="3345180" cy="2199640"/>
          </a:xfrm>
          <a:prstGeom prst="foldedCorner">
            <a:avLst/>
          </a:prstGeom>
        </p:spPr>
      </p:pic>
      <p:sp>
        <p:nvSpPr>
          <p:cNvPr id="7" name="文本框 6"/>
          <p:cNvSpPr txBox="1"/>
          <p:nvPr/>
        </p:nvSpPr>
        <p:spPr>
          <a:xfrm>
            <a:off x="951230" y="1736090"/>
            <a:ext cx="9262110" cy="156845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indent="0"/>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zh-CN" sz="1600" b="0">
                <a:latin typeface="微软雅黑" panose="020B0503020204020204" pitchFamily="34" charset="-122"/>
                <a:ea typeface="微软雅黑" panose="020B0503020204020204" pitchFamily="34" charset="-122"/>
                <a:cs typeface="微软雅黑" panose="020B0503020204020204" pitchFamily="34" charset="-122"/>
              </a:rPr>
              <a:t>每天下班18：00在南方电网阳光电子商务平台搜索“相关（B</a:t>
            </a:r>
            <a:r>
              <a:rPr lang="en-US" sz="1600" b="0">
                <a:latin typeface="微软雅黑" panose="020B0503020204020204" pitchFamily="34" charset="-122"/>
                <a:ea typeface="微软雅黑" panose="020B0503020204020204" pitchFamily="34" charset="-122"/>
                <a:cs typeface="微软雅黑" panose="020B0503020204020204" pitchFamily="34" charset="-122"/>
              </a:rPr>
              <a:t>IM/3D</a:t>
            </a:r>
            <a:r>
              <a:rPr lang="zh-CN" sz="1600" b="0">
                <a:latin typeface="微软雅黑" panose="020B0503020204020204" pitchFamily="34" charset="-122"/>
                <a:ea typeface="微软雅黑" panose="020B0503020204020204" pitchFamily="34" charset="-122"/>
                <a:cs typeface="微软雅黑" panose="020B0503020204020204" pitchFamily="34" charset="-122"/>
              </a:rPr>
              <a:t>智能配电房</a:t>
            </a:r>
            <a:r>
              <a:rPr lang="en-US" sz="1600" b="0">
                <a:latin typeface="微软雅黑" panose="020B0503020204020204" pitchFamily="34" charset="-122"/>
                <a:ea typeface="微软雅黑" panose="020B0503020204020204" pitchFamily="34" charset="-122"/>
                <a:cs typeface="微软雅黑" panose="020B0503020204020204" pitchFamily="34" charset="-122"/>
              </a:rPr>
              <a:t>/3D</a:t>
            </a:r>
            <a:r>
              <a:rPr lang="zh-CN" sz="1600" b="0">
                <a:latin typeface="微软雅黑" panose="020B0503020204020204" pitchFamily="34" charset="-122"/>
                <a:ea typeface="微软雅黑" panose="020B0503020204020204" pitchFamily="34" charset="-122"/>
                <a:cs typeface="微软雅黑" panose="020B0503020204020204" pitchFamily="34" charset="-122"/>
              </a:rPr>
              <a:t>变电站</a:t>
            </a:r>
            <a:r>
              <a:rPr lang="en-US" sz="1600" b="0">
                <a:latin typeface="微软雅黑" panose="020B0503020204020204" pitchFamily="34" charset="-122"/>
                <a:ea typeface="微软雅黑" panose="020B0503020204020204" pitchFamily="34" charset="-122"/>
                <a:cs typeface="微软雅黑" panose="020B0503020204020204" pitchFamily="34" charset="-122"/>
              </a:rPr>
              <a:t>/3D</a:t>
            </a:r>
            <a:r>
              <a:rPr lang="zh-CN" sz="1600" b="0">
                <a:latin typeface="微软雅黑" panose="020B0503020204020204" pitchFamily="34" charset="-122"/>
                <a:ea typeface="微软雅黑" panose="020B0503020204020204" pitchFamily="34" charset="-122"/>
                <a:cs typeface="微软雅黑" panose="020B0503020204020204" pitchFamily="34" charset="-122"/>
              </a:rPr>
              <a:t>仓库、仓库智能改造等/智慧工地/可视化）招标公告”，遗漏公告，扣除当事人和部门主管积分3分，配合市场线购买标书，注册厂家，申请标书费用，下载标书，并使用公司邮箱发送标书给相关人员，务必抄送石总，制作标书安排表，</a:t>
            </a:r>
            <a:r>
              <a:rPr lang="zh-CN" sz="1600"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并建项目标书群（标书组相关人员+对应片区客户经理、片区市场直接主管、杨顺芳、石总）汇报进展，所有标书安排表务必发至项目标书群以及公司大群；</a:t>
            </a:r>
            <a:r>
              <a:rPr lang="zh-CN" sz="1600" b="0">
                <a:latin typeface="微软雅黑" panose="020B0503020204020204" pitchFamily="34" charset="-122"/>
                <a:ea typeface="微软雅黑" panose="020B0503020204020204" pitchFamily="34" charset="-122"/>
                <a:cs typeface="微软雅黑" panose="020B0503020204020204" pitchFamily="34" charset="-122"/>
              </a:rPr>
              <a:t>检查标书，上传标书（</a:t>
            </a:r>
            <a:r>
              <a:rPr lang="en-US" sz="1600" b="0">
                <a:latin typeface="微软雅黑" panose="020B0503020204020204" pitchFamily="34" charset="-122"/>
                <a:ea typeface="微软雅黑" panose="020B0503020204020204" pitchFamily="34" charset="-122"/>
                <a:cs typeface="微软雅黑" panose="020B0503020204020204" pitchFamily="34" charset="-122"/>
              </a:rPr>
              <a:t>PB</a:t>
            </a:r>
            <a:r>
              <a:rPr lang="zh-CN" sz="1600" b="0">
                <a:latin typeface="微软雅黑" panose="020B0503020204020204" pitchFamily="34" charset="-122"/>
                <a:ea typeface="微软雅黑" panose="020B0503020204020204" pitchFamily="34" charset="-122"/>
                <a:cs typeface="微软雅黑" panose="020B0503020204020204" pitchFamily="34" charset="-122"/>
              </a:rPr>
              <a:t>不允许使用同一台电脑和局域网）；</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951230" y="3487420"/>
            <a:ext cx="3816350" cy="1476375"/>
          </a:xfrm>
          <a:prstGeom prst="rect">
            <a:avLst/>
          </a:prstGeom>
          <a:noFill/>
          <a:ln w="9525">
            <a:solidFill>
              <a:schemeClr val="accent5">
                <a:lumMod val="60000"/>
                <a:lumOff val="40000"/>
              </a:schemeClr>
            </a:solidFill>
          </a:ln>
        </p:spPr>
        <p:txBody>
          <a:bodyPr wrap="square">
            <a:spAutoFit/>
          </a:bodyPr>
          <a:lstStyle/>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任何项目标书制作完成后，务必将最终分拆标书Word版和商务汇总Word版、技术汇总Word版标书拷贝标书管理部主管存档，建立文件夹存档时务必加密</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51230" y="5121275"/>
            <a:ext cx="4050665" cy="922020"/>
          </a:xfrm>
          <a:prstGeom prst="rect">
            <a:avLst/>
          </a:prstGeom>
          <a:noFill/>
          <a:ln w="9525">
            <a:solidFill>
              <a:srgbClr val="00B0F0"/>
            </a:solidFill>
          </a:ln>
        </p:spPr>
        <p:txBody>
          <a:bodyPr wrap="square">
            <a:spAutoFit/>
          </a:bodyPr>
          <a:lstStyle/>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3</a:t>
            </a:r>
            <a:r>
              <a:rPr lang="zh-CN" alt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一级文件夹：</a:t>
            </a:r>
            <a:r>
              <a:rPr lang="en-US" b="0">
                <a:latin typeface="微软雅黑" panose="020B0503020204020204" pitchFamily="34" charset="-122"/>
                <a:ea typeface="微软雅黑" panose="020B0503020204020204" pitchFamily="34" charset="-122"/>
                <a:cs typeface="微软雅黑" panose="020B0503020204020204" pitchFamily="34" charset="-122"/>
              </a:rPr>
              <a:t>2019</a:t>
            </a:r>
            <a:r>
              <a:rPr lang="zh-CN" b="0">
                <a:latin typeface="微软雅黑" panose="020B0503020204020204" pitchFamily="34" charset="-122"/>
                <a:ea typeface="微软雅黑" panose="020B0503020204020204" pitchFamily="34" charset="-122"/>
                <a:cs typeface="微软雅黑" panose="020B0503020204020204" pitchFamily="34" charset="-122"/>
              </a:rPr>
              <a:t>年</a:t>
            </a:r>
            <a:r>
              <a:rPr lang="en-US" b="0">
                <a:latin typeface="微软雅黑" panose="020B0503020204020204" pitchFamily="34" charset="-122"/>
                <a:ea typeface="微软雅黑" panose="020B0503020204020204" pitchFamily="34" charset="-122"/>
                <a:cs typeface="微软雅黑" panose="020B0503020204020204" pitchFamily="34" charset="-122"/>
              </a:rPr>
              <a:t>XX</a:t>
            </a:r>
            <a:r>
              <a:rPr lang="zh-CN" b="0">
                <a:latin typeface="微软雅黑" panose="020B0503020204020204" pitchFamily="34" charset="-122"/>
                <a:ea typeface="微软雅黑" panose="020B0503020204020204" pitchFamily="34" charset="-122"/>
                <a:cs typeface="微软雅黑" panose="020B0503020204020204" pitchFamily="34" charset="-122"/>
              </a:rPr>
              <a:t>汇总</a:t>
            </a:r>
            <a:r>
              <a:rPr 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二级文件夹：</a:t>
            </a:r>
            <a:r>
              <a:rPr lang="en-US" b="0">
                <a:latin typeface="微软雅黑" panose="020B0503020204020204" pitchFamily="34" charset="-122"/>
                <a:ea typeface="微软雅黑" panose="020B0503020204020204" pitchFamily="34" charset="-122"/>
                <a:cs typeface="微软雅黑" panose="020B0503020204020204" pitchFamily="34" charset="-122"/>
              </a:rPr>
              <a:t>XXX</a:t>
            </a:r>
            <a:r>
              <a:rPr lang="zh-CN" b="0">
                <a:latin typeface="微软雅黑" panose="020B0503020204020204" pitchFamily="34" charset="-122"/>
                <a:ea typeface="微软雅黑" panose="020B0503020204020204" pitchFamily="34" charset="-122"/>
                <a:cs typeface="微软雅黑" panose="020B0503020204020204" pitchFamily="34" charset="-122"/>
              </a:rPr>
              <a:t>项目全称，后缀日期</a:t>
            </a:r>
            <a:r>
              <a:rPr lang="en-US" b="0">
                <a:latin typeface="微软雅黑" panose="020B0503020204020204" pitchFamily="34" charset="-122"/>
                <a:ea typeface="微软雅黑" panose="020B0503020204020204" pitchFamily="34" charset="-122"/>
                <a:cs typeface="微软雅黑" panose="020B0503020204020204" pitchFamily="34" charset="-122"/>
              </a:rPr>
              <a:t>2019XXXX</a:t>
            </a:r>
            <a:endParaRPr lang="en-US"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2118435" y="239736"/>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二、</a:t>
            </a:r>
            <a:r>
              <a:rPr lang="en-US" altLang="zh-CN" sz="2100" b="1" dirty="0">
                <a:solidFill>
                  <a:schemeClr val="accent1"/>
                </a:solidFill>
                <a:latin typeface="微软雅黑" panose="020B0503020204020204" pitchFamily="34" charset="-122"/>
                <a:ea typeface="微软雅黑" panose="020B0503020204020204" pitchFamily="34" charset="-122"/>
              </a:rPr>
              <a:t>2.2</a:t>
            </a:r>
            <a:r>
              <a:rPr lang="zh-CN" altLang="en-US" sz="2100" b="1" dirty="0">
                <a:solidFill>
                  <a:schemeClr val="accent1"/>
                </a:solidFill>
                <a:latin typeface="微软雅黑" panose="020B0503020204020204" pitchFamily="34" charset="-122"/>
                <a:ea typeface="微软雅黑" panose="020B0503020204020204" pitchFamily="34" charset="-122"/>
              </a:rPr>
              <a:t>员工须知</a:t>
            </a:r>
          </a:p>
        </p:txBody>
      </p:sp>
      <p:sp>
        <p:nvSpPr>
          <p:cNvPr id="52" name="矩形 51"/>
          <p:cNvSpPr/>
          <p:nvPr/>
        </p:nvSpPr>
        <p:spPr>
          <a:xfrm>
            <a:off x="495935" y="1427480"/>
            <a:ext cx="3253105" cy="4319905"/>
          </a:xfrm>
          <a:prstGeom prst="rect">
            <a:avLst/>
          </a:prstGeom>
          <a:solidFill>
            <a:schemeClr val="bg1"/>
          </a:solidFill>
          <a:ln w="76200">
            <a:solidFill>
              <a:schemeClr val="accent1">
                <a:lumMod val="60000"/>
                <a:lumOff val="40000"/>
              </a:schemeClr>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a:ea typeface="微软雅黑" panose="020B0503020204020204" pitchFamily="34" charset="-122"/>
            </a:endParaRPr>
          </a:p>
        </p:txBody>
      </p:sp>
      <p:sp>
        <p:nvSpPr>
          <p:cNvPr id="53" name="矩形 52"/>
          <p:cNvSpPr/>
          <p:nvPr/>
        </p:nvSpPr>
        <p:spPr>
          <a:xfrm>
            <a:off x="4260215" y="1428115"/>
            <a:ext cx="3253105" cy="4319270"/>
          </a:xfrm>
          <a:prstGeom prst="rect">
            <a:avLst/>
          </a:prstGeom>
          <a:solidFill>
            <a:schemeClr val="bg1"/>
          </a:solidFill>
          <a:ln w="76200">
            <a:solidFill>
              <a:schemeClr val="accent1">
                <a:lumMod val="40000"/>
                <a:lumOff val="60000"/>
              </a:schemeClr>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a:ea typeface="微软雅黑" panose="020B0503020204020204" pitchFamily="34" charset="-122"/>
            </a:endParaRPr>
          </a:p>
        </p:txBody>
      </p:sp>
      <p:sp>
        <p:nvSpPr>
          <p:cNvPr id="54" name="矩形 53"/>
          <p:cNvSpPr/>
          <p:nvPr/>
        </p:nvSpPr>
        <p:spPr>
          <a:xfrm>
            <a:off x="8020050" y="1428115"/>
            <a:ext cx="3253105" cy="4318635"/>
          </a:xfrm>
          <a:prstGeom prst="rect">
            <a:avLst/>
          </a:prstGeom>
          <a:solidFill>
            <a:schemeClr val="bg1"/>
          </a:solidFill>
          <a:ln w="76200">
            <a:solidFill>
              <a:schemeClr val="accent1">
                <a:lumMod val="60000"/>
                <a:lumOff val="40000"/>
              </a:schemeClr>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a:ea typeface="微软雅黑" panose="020B0503020204020204" pitchFamily="34" charset="-122"/>
            </a:endParaRPr>
          </a:p>
        </p:txBody>
      </p:sp>
      <p:sp>
        <p:nvSpPr>
          <p:cNvPr id="55" name="椭圆 11"/>
          <p:cNvSpPr/>
          <p:nvPr/>
        </p:nvSpPr>
        <p:spPr>
          <a:xfrm>
            <a:off x="804670" y="1605828"/>
            <a:ext cx="855406" cy="855403"/>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椭圆 12"/>
          <p:cNvSpPr/>
          <p:nvPr/>
        </p:nvSpPr>
        <p:spPr>
          <a:xfrm>
            <a:off x="4569579" y="1605826"/>
            <a:ext cx="855406" cy="85540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椭圆 13"/>
          <p:cNvSpPr/>
          <p:nvPr/>
        </p:nvSpPr>
        <p:spPr>
          <a:xfrm>
            <a:off x="8280155" y="1605826"/>
            <a:ext cx="799182" cy="855406"/>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8" name="组合 57"/>
          <p:cNvGrpSpPr/>
          <p:nvPr/>
        </p:nvGrpSpPr>
        <p:grpSpPr>
          <a:xfrm>
            <a:off x="611105" y="2577573"/>
            <a:ext cx="2880126" cy="3098974"/>
            <a:chOff x="1016699" y="2771055"/>
            <a:chExt cx="2880126" cy="3098974"/>
          </a:xfrm>
        </p:grpSpPr>
        <p:sp>
          <p:nvSpPr>
            <p:cNvPr id="59" name="矩形 58"/>
            <p:cNvSpPr/>
            <p:nvPr/>
          </p:nvSpPr>
          <p:spPr>
            <a:xfrm>
              <a:off x="1016699" y="3194774"/>
              <a:ext cx="2880126" cy="2675255"/>
            </a:xfrm>
            <a:prstGeom prst="rect">
              <a:avLst/>
            </a:prstGeom>
          </p:spPr>
          <p:txBody>
            <a:bodyPr wrap="square">
              <a:spAutoFit/>
              <a:scene3d>
                <a:camera prst="orthographicFront"/>
                <a:lightRig rig="threePt" dir="t"/>
              </a:scene3d>
              <a:sp3d contourW="6350"/>
            </a:bodyPr>
            <a:lstStyle/>
            <a:p>
              <a:pPr>
                <a:lnSpc>
                  <a:spcPct val="120000"/>
                </a:lnSpc>
              </a:pPr>
              <a:r>
                <a:rPr lang="en-US" altLang="zh-CN" sz="1400" dirty="0">
                  <a:solidFill>
                    <a:schemeClr val="tx1">
                      <a:lumMod val="50000"/>
                      <a:lumOff val="50000"/>
                    </a:schemeClr>
                  </a:solidFill>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员工请假应提前在钉钉上填写请假申请，由有审批权限的上级主管审批，并报送综合管理部批准后，方可请假,否则一律按照旷工处理。全年累计事假超过20个工作日，取消年终奖励，并不参与下年度调薪。</a:t>
              </a:r>
            </a:p>
            <a:p>
              <a:pPr>
                <a:lnSpc>
                  <a:spcPct val="120000"/>
                </a:lnSpc>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员工请假理由不充分，或有碍工作时，上级可酌情不予批转，或缩短假期责令改期请假。</a:t>
              </a:r>
            </a:p>
          </p:txBody>
        </p:sp>
        <p:sp>
          <p:nvSpPr>
            <p:cNvPr id="60" name="矩形 59"/>
            <p:cNvSpPr/>
            <p:nvPr/>
          </p:nvSpPr>
          <p:spPr>
            <a:xfrm>
              <a:off x="1068768" y="2771055"/>
              <a:ext cx="2241974" cy="423545"/>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schemeClr val="accent1">
                      <a:lumMod val="60000"/>
                      <a:lumOff val="40000"/>
                    </a:schemeClr>
                  </a:solidFill>
                </a:rPr>
                <a:t>请假规定</a:t>
              </a:r>
            </a:p>
          </p:txBody>
        </p:sp>
      </p:grpSp>
      <p:grpSp>
        <p:nvGrpSpPr>
          <p:cNvPr id="61" name="组合 60"/>
          <p:cNvGrpSpPr/>
          <p:nvPr/>
        </p:nvGrpSpPr>
        <p:grpSpPr>
          <a:xfrm>
            <a:off x="4446270" y="2577465"/>
            <a:ext cx="2880360" cy="1605448"/>
            <a:chOff x="1068768" y="3955330"/>
            <a:chExt cx="2880127" cy="964701"/>
          </a:xfrm>
        </p:grpSpPr>
        <p:sp>
          <p:nvSpPr>
            <p:cNvPr id="62" name="矩形 61"/>
            <p:cNvSpPr/>
            <p:nvPr/>
          </p:nvSpPr>
          <p:spPr>
            <a:xfrm>
              <a:off x="1068769" y="4244277"/>
              <a:ext cx="2880126" cy="675754"/>
            </a:xfrm>
            <a:prstGeom prst="rect">
              <a:avLst/>
            </a:prstGeom>
          </p:spPr>
          <p:txBody>
            <a:bodyPr wrap="square">
              <a:spAutoFit/>
              <a:scene3d>
                <a:camera prst="orthographicFront"/>
                <a:lightRig rig="threePt" dir="t"/>
              </a:scene3d>
              <a:sp3d contourW="6350"/>
            </a:bodyPr>
            <a:lstStyle/>
            <a:p>
              <a:pPr>
                <a:lnSpc>
                  <a:spcPct val="120000"/>
                </a:lnSpc>
              </a:pPr>
              <a:r>
                <a:rPr lang="en-US" altLang="zh-CN" sz="1400" dirty="0">
                  <a:solidFill>
                    <a:schemeClr val="tx1">
                      <a:lumMod val="50000"/>
                      <a:lumOff val="50000"/>
                    </a:schemeClr>
                  </a:solidFill>
                </a:rPr>
                <a:t>    </a:t>
              </a:r>
              <a:r>
                <a:rPr lang="en-US" altLang="zh-CN" sz="1400" dirty="0">
                  <a:solidFill>
                    <a:schemeClr val="tx1">
                      <a:lumMod val="65000"/>
                      <a:lumOff val="35000"/>
                    </a:schemeClr>
                  </a:solidFill>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当日打卡迟到及早退者按公司制度进行通报警告、写检讨、罚款50元/次。严重者公司有权做出辞退处理，并不予支付补偿金。</a:t>
              </a:r>
            </a:p>
          </p:txBody>
        </p:sp>
        <p:sp>
          <p:nvSpPr>
            <p:cNvPr id="63" name="矩形 62"/>
            <p:cNvSpPr/>
            <p:nvPr/>
          </p:nvSpPr>
          <p:spPr>
            <a:xfrm>
              <a:off x="1068768" y="3955330"/>
              <a:ext cx="2241974" cy="254505"/>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schemeClr val="accent1">
                      <a:lumMod val="60000"/>
                      <a:lumOff val="40000"/>
                    </a:schemeClr>
                  </a:solidFill>
                </a:rPr>
                <a:t>迟到早退</a:t>
              </a:r>
            </a:p>
          </p:txBody>
        </p:sp>
      </p:grpSp>
      <p:grpSp>
        <p:nvGrpSpPr>
          <p:cNvPr id="64" name="组合 63"/>
          <p:cNvGrpSpPr/>
          <p:nvPr/>
        </p:nvGrpSpPr>
        <p:grpSpPr>
          <a:xfrm>
            <a:off x="8206105" y="2552700"/>
            <a:ext cx="2880360" cy="2824696"/>
            <a:chOff x="1068768" y="3955330"/>
            <a:chExt cx="2880127" cy="1791677"/>
          </a:xfrm>
        </p:grpSpPr>
        <p:sp>
          <p:nvSpPr>
            <p:cNvPr id="65" name="矩形 64"/>
            <p:cNvSpPr/>
            <p:nvPr/>
          </p:nvSpPr>
          <p:spPr>
            <a:xfrm>
              <a:off x="1068769" y="4214048"/>
              <a:ext cx="2880126" cy="1532959"/>
            </a:xfrm>
            <a:prstGeom prst="rect">
              <a:avLst/>
            </a:prstGeom>
          </p:spPr>
          <p:txBody>
            <a:bodyPr wrap="square">
              <a:spAutoFit/>
              <a:scene3d>
                <a:camera prst="orthographicFront"/>
                <a:lightRig rig="threePt" dir="t"/>
              </a:scene3d>
              <a:sp3d contourW="6350"/>
            </a:bodyPr>
            <a:lstStyle/>
            <a:p>
              <a:pPr>
                <a:lnSpc>
                  <a:spcPct val="120000"/>
                </a:lnSpc>
              </a:pPr>
              <a:r>
                <a:rPr lang="en-US" altLang="zh-CN" sz="1400" dirty="0">
                  <a:solidFill>
                    <a:schemeClr val="tx1">
                      <a:lumMod val="50000"/>
                      <a:lumOff val="50000"/>
                    </a:schemeClr>
                  </a:solidFill>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班：属于工作范围内本职工作没完成，非工作时间加班，不计入加班范围；公司培训、考试和公司会议，不计入加班范围；正常加班的，必须提前填写加班申请表，写明加班理由，由有审批权限的上级主管审批，并报送综合管理部批准后，方可加班。加班不另计加班费用，奖励2个积分/个工作日。</a:t>
              </a:r>
            </a:p>
          </p:txBody>
        </p:sp>
        <p:sp>
          <p:nvSpPr>
            <p:cNvPr id="66" name="矩形 65"/>
            <p:cNvSpPr/>
            <p:nvPr/>
          </p:nvSpPr>
          <p:spPr>
            <a:xfrm>
              <a:off x="1068768" y="3955330"/>
              <a:ext cx="2241974" cy="268650"/>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schemeClr val="accent1">
                      <a:lumMod val="60000"/>
                      <a:lumOff val="40000"/>
                    </a:schemeClr>
                  </a:solidFill>
                </a:rPr>
                <a:t>加班申请</a:t>
              </a:r>
            </a:p>
          </p:txBody>
        </p:sp>
      </p:grpSp>
      <p:grpSp>
        <p:nvGrpSpPr>
          <p:cNvPr id="67" name="组合 66"/>
          <p:cNvGrpSpPr/>
          <p:nvPr/>
        </p:nvGrpSpPr>
        <p:grpSpPr>
          <a:xfrm>
            <a:off x="3180080" y="5417820"/>
            <a:ext cx="391795" cy="203835"/>
            <a:chOff x="-633361" y="1806678"/>
            <a:chExt cx="503879" cy="250722"/>
          </a:xfrm>
        </p:grpSpPr>
        <p:sp>
          <p:nvSpPr>
            <p:cNvPr id="68" name="箭头: V 形 25"/>
            <p:cNvSpPr/>
            <p:nvPr/>
          </p:nvSpPr>
          <p:spPr>
            <a:xfrm>
              <a:off x="-633361" y="1806678"/>
              <a:ext cx="250722" cy="25072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箭头: V 形 26"/>
            <p:cNvSpPr/>
            <p:nvPr/>
          </p:nvSpPr>
          <p:spPr>
            <a:xfrm>
              <a:off x="-380204" y="1806678"/>
              <a:ext cx="250722" cy="25072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0" name="组合 69"/>
          <p:cNvGrpSpPr/>
          <p:nvPr/>
        </p:nvGrpSpPr>
        <p:grpSpPr>
          <a:xfrm>
            <a:off x="6992098" y="5436721"/>
            <a:ext cx="334416" cy="166400"/>
            <a:chOff x="-633361" y="1806678"/>
            <a:chExt cx="503879" cy="250722"/>
          </a:xfrm>
        </p:grpSpPr>
        <p:sp>
          <p:nvSpPr>
            <p:cNvPr id="71" name="箭头: V 形 29"/>
            <p:cNvSpPr/>
            <p:nvPr/>
          </p:nvSpPr>
          <p:spPr>
            <a:xfrm>
              <a:off x="-633361" y="1806678"/>
              <a:ext cx="250722" cy="25072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箭头: V 形 30"/>
            <p:cNvSpPr/>
            <p:nvPr/>
          </p:nvSpPr>
          <p:spPr>
            <a:xfrm>
              <a:off x="-380204" y="1806678"/>
              <a:ext cx="250722" cy="25072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6" name="组合 75"/>
          <p:cNvGrpSpPr/>
          <p:nvPr/>
        </p:nvGrpSpPr>
        <p:grpSpPr>
          <a:xfrm>
            <a:off x="10738598" y="5455136"/>
            <a:ext cx="334416" cy="166400"/>
            <a:chOff x="-633361" y="1806678"/>
            <a:chExt cx="503879" cy="250722"/>
          </a:xfrm>
        </p:grpSpPr>
        <p:sp>
          <p:nvSpPr>
            <p:cNvPr id="77" name="箭头: V 形 29"/>
            <p:cNvSpPr/>
            <p:nvPr/>
          </p:nvSpPr>
          <p:spPr>
            <a:xfrm>
              <a:off x="-633361" y="1806678"/>
              <a:ext cx="250722" cy="25072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箭头: V 形 30"/>
            <p:cNvSpPr/>
            <p:nvPr/>
          </p:nvSpPr>
          <p:spPr>
            <a:xfrm>
              <a:off x="-380204" y="1806678"/>
              <a:ext cx="250722" cy="25072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99"/>
                            </p:stCondLst>
                            <p:childTnLst>
                              <p:par>
                                <p:cTn id="13" presetID="42"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anim calcmode="lin" valueType="num">
                                      <p:cBhvr>
                                        <p:cTn id="16" dur="1000" fill="hold"/>
                                        <p:tgtEl>
                                          <p:spTgt spid="52"/>
                                        </p:tgtEl>
                                        <p:attrNameLst>
                                          <p:attrName>ppt_x</p:attrName>
                                        </p:attrNameLst>
                                      </p:cBhvr>
                                      <p:tavLst>
                                        <p:tav tm="0">
                                          <p:val>
                                            <p:strVal val="#ppt_x"/>
                                          </p:val>
                                        </p:tav>
                                        <p:tav tm="100000">
                                          <p:val>
                                            <p:strVal val="#ppt_x"/>
                                          </p:val>
                                        </p:tav>
                                      </p:tavLst>
                                    </p:anim>
                                    <p:anim calcmode="lin" valueType="num">
                                      <p:cBhvr>
                                        <p:cTn id="17" dur="1000" fill="hold"/>
                                        <p:tgtEl>
                                          <p:spTgt spid="5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000"/>
                                        <p:tgtEl>
                                          <p:spTgt spid="54"/>
                                        </p:tgtEl>
                                      </p:cBhvr>
                                    </p:animEffect>
                                    <p:anim calcmode="lin" valueType="num">
                                      <p:cBhvr>
                                        <p:cTn id="26" dur="1000" fill="hold"/>
                                        <p:tgtEl>
                                          <p:spTgt spid="54"/>
                                        </p:tgtEl>
                                        <p:attrNameLst>
                                          <p:attrName>ppt_x</p:attrName>
                                        </p:attrNameLst>
                                      </p:cBhvr>
                                      <p:tavLst>
                                        <p:tav tm="0">
                                          <p:val>
                                            <p:strVal val="#ppt_x"/>
                                          </p:val>
                                        </p:tav>
                                        <p:tav tm="100000">
                                          <p:val>
                                            <p:strVal val="#ppt_x"/>
                                          </p:val>
                                        </p:tav>
                                      </p:tavLst>
                                    </p:anim>
                                    <p:anim calcmode="lin" valueType="num">
                                      <p:cBhvr>
                                        <p:cTn id="27" dur="1000" fill="hold"/>
                                        <p:tgtEl>
                                          <p:spTgt spid="54"/>
                                        </p:tgtEl>
                                        <p:attrNameLst>
                                          <p:attrName>ppt_y</p:attrName>
                                        </p:attrNameLst>
                                      </p:cBhvr>
                                      <p:tavLst>
                                        <p:tav tm="0">
                                          <p:val>
                                            <p:strVal val="#ppt_y+.1"/>
                                          </p:val>
                                        </p:tav>
                                        <p:tav tm="100000">
                                          <p:val>
                                            <p:strVal val="#ppt_y"/>
                                          </p:val>
                                        </p:tav>
                                      </p:tavLst>
                                    </p:anim>
                                  </p:childTnLst>
                                </p:cTn>
                              </p:par>
                            </p:childTnLst>
                          </p:cTn>
                        </p:par>
                        <p:par>
                          <p:cTn id="28" fill="hold">
                            <p:stCondLst>
                              <p:cond delay="1899"/>
                            </p:stCondLst>
                            <p:childTnLst>
                              <p:par>
                                <p:cTn id="29" presetID="23" presetClass="entr" presetSubtype="3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strVal val="(6*min(max(#ppt_w*#ppt_h,.3),1)-7.4)/-.7*#ppt_w"/>
                                          </p:val>
                                        </p:tav>
                                        <p:tav tm="100000">
                                          <p:val>
                                            <p:strVal val="#ppt_w"/>
                                          </p:val>
                                        </p:tav>
                                      </p:tavLst>
                                    </p:anim>
                                    <p:anim calcmode="lin" valueType="num">
                                      <p:cBhvr>
                                        <p:cTn id="32" dur="500" fill="hold"/>
                                        <p:tgtEl>
                                          <p:spTgt spid="55"/>
                                        </p:tgtEl>
                                        <p:attrNameLst>
                                          <p:attrName>ppt_h</p:attrName>
                                        </p:attrNameLst>
                                      </p:cBhvr>
                                      <p:tavLst>
                                        <p:tav tm="0">
                                          <p:val>
                                            <p:strVal val="(6*min(max(#ppt_w*#ppt_h,.3),1)-7.4)/-.7*#ppt_h"/>
                                          </p:val>
                                        </p:tav>
                                        <p:tav tm="100000">
                                          <p:val>
                                            <p:strVal val="#ppt_h"/>
                                          </p:val>
                                        </p:tav>
                                      </p:tavLst>
                                    </p:anim>
                                    <p:anim calcmode="lin" valueType="num">
                                      <p:cBhvr>
                                        <p:cTn id="33" dur="500" fill="hold"/>
                                        <p:tgtEl>
                                          <p:spTgt spid="55"/>
                                        </p:tgtEl>
                                        <p:attrNameLst>
                                          <p:attrName>ppt_x</p:attrName>
                                        </p:attrNameLst>
                                      </p:cBhvr>
                                      <p:tavLst>
                                        <p:tav tm="0">
                                          <p:val>
                                            <p:fltVal val="0.5"/>
                                          </p:val>
                                        </p:tav>
                                        <p:tav tm="100000">
                                          <p:val>
                                            <p:strVal val="#ppt_x"/>
                                          </p:val>
                                        </p:tav>
                                      </p:tavLst>
                                    </p:anim>
                                    <p:anim calcmode="lin" valueType="num">
                                      <p:cBhvr>
                                        <p:cTn id="34"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35" fill="hold">
                            <p:stCondLst>
                              <p:cond delay="2399"/>
                            </p:stCondLst>
                            <p:childTnLst>
                              <p:par>
                                <p:cTn id="36" presetID="22" presetClass="entr" presetSubtype="1"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up)">
                                      <p:cBhvr>
                                        <p:cTn id="38" dur="500"/>
                                        <p:tgtEl>
                                          <p:spTgt spid="58"/>
                                        </p:tgtEl>
                                      </p:cBhvr>
                                    </p:animEffect>
                                  </p:childTnLst>
                                </p:cTn>
                              </p:par>
                            </p:childTnLst>
                          </p:cTn>
                        </p:par>
                        <p:par>
                          <p:cTn id="39" fill="hold">
                            <p:stCondLst>
                              <p:cond delay="2899"/>
                            </p:stCondLst>
                            <p:childTnLst>
                              <p:par>
                                <p:cTn id="40" presetID="23" presetClass="entr" presetSubtype="36"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strVal val="(6*min(max(#ppt_w*#ppt_h,.3),1)-7.4)/-.7*#ppt_w"/>
                                          </p:val>
                                        </p:tav>
                                        <p:tav tm="100000">
                                          <p:val>
                                            <p:strVal val="#ppt_w"/>
                                          </p:val>
                                        </p:tav>
                                      </p:tavLst>
                                    </p:anim>
                                    <p:anim calcmode="lin" valueType="num">
                                      <p:cBhvr>
                                        <p:cTn id="43" dur="500" fill="hold"/>
                                        <p:tgtEl>
                                          <p:spTgt spid="56"/>
                                        </p:tgtEl>
                                        <p:attrNameLst>
                                          <p:attrName>ppt_h</p:attrName>
                                        </p:attrNameLst>
                                      </p:cBhvr>
                                      <p:tavLst>
                                        <p:tav tm="0">
                                          <p:val>
                                            <p:strVal val="(6*min(max(#ppt_w*#ppt_h,.3),1)-7.4)/-.7*#ppt_h"/>
                                          </p:val>
                                        </p:tav>
                                        <p:tav tm="100000">
                                          <p:val>
                                            <p:strVal val="#ppt_h"/>
                                          </p:val>
                                        </p:tav>
                                      </p:tavLst>
                                    </p:anim>
                                    <p:anim calcmode="lin" valueType="num">
                                      <p:cBhvr>
                                        <p:cTn id="44" dur="500" fill="hold"/>
                                        <p:tgtEl>
                                          <p:spTgt spid="56"/>
                                        </p:tgtEl>
                                        <p:attrNameLst>
                                          <p:attrName>ppt_x</p:attrName>
                                        </p:attrNameLst>
                                      </p:cBhvr>
                                      <p:tavLst>
                                        <p:tav tm="0">
                                          <p:val>
                                            <p:fltVal val="0.5"/>
                                          </p:val>
                                        </p:tav>
                                        <p:tav tm="100000">
                                          <p:val>
                                            <p:strVal val="#ppt_x"/>
                                          </p:val>
                                        </p:tav>
                                      </p:tavLst>
                                    </p:anim>
                                    <p:anim calcmode="lin" valueType="num">
                                      <p:cBhvr>
                                        <p:cTn id="45" dur="500" fill="hold"/>
                                        <p:tgtEl>
                                          <p:spTgt spid="56"/>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3399"/>
                            </p:stCondLst>
                            <p:childTnLst>
                              <p:par>
                                <p:cTn id="47" presetID="22" presetClass="entr" presetSubtype="1"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up)">
                                      <p:cBhvr>
                                        <p:cTn id="49" dur="500"/>
                                        <p:tgtEl>
                                          <p:spTgt spid="61"/>
                                        </p:tgtEl>
                                      </p:cBhvr>
                                    </p:animEffect>
                                  </p:childTnLst>
                                </p:cTn>
                              </p:par>
                            </p:childTnLst>
                          </p:cTn>
                        </p:par>
                        <p:par>
                          <p:cTn id="50" fill="hold">
                            <p:stCondLst>
                              <p:cond delay="3899"/>
                            </p:stCondLst>
                            <p:childTnLst>
                              <p:par>
                                <p:cTn id="51" presetID="23" presetClass="entr" presetSubtype="36"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p:cTn id="53" dur="500" fill="hold"/>
                                        <p:tgtEl>
                                          <p:spTgt spid="57"/>
                                        </p:tgtEl>
                                        <p:attrNameLst>
                                          <p:attrName>ppt_w</p:attrName>
                                        </p:attrNameLst>
                                      </p:cBhvr>
                                      <p:tavLst>
                                        <p:tav tm="0">
                                          <p:val>
                                            <p:strVal val="(6*min(max(#ppt_w*#ppt_h,.3),1)-7.4)/-.7*#ppt_w"/>
                                          </p:val>
                                        </p:tav>
                                        <p:tav tm="100000">
                                          <p:val>
                                            <p:strVal val="#ppt_w"/>
                                          </p:val>
                                        </p:tav>
                                      </p:tavLst>
                                    </p:anim>
                                    <p:anim calcmode="lin" valueType="num">
                                      <p:cBhvr>
                                        <p:cTn id="54" dur="500" fill="hold"/>
                                        <p:tgtEl>
                                          <p:spTgt spid="57"/>
                                        </p:tgtEl>
                                        <p:attrNameLst>
                                          <p:attrName>ppt_h</p:attrName>
                                        </p:attrNameLst>
                                      </p:cBhvr>
                                      <p:tavLst>
                                        <p:tav tm="0">
                                          <p:val>
                                            <p:strVal val="(6*min(max(#ppt_w*#ppt_h,.3),1)-7.4)/-.7*#ppt_h"/>
                                          </p:val>
                                        </p:tav>
                                        <p:tav tm="100000">
                                          <p:val>
                                            <p:strVal val="#ppt_h"/>
                                          </p:val>
                                        </p:tav>
                                      </p:tavLst>
                                    </p:anim>
                                    <p:anim calcmode="lin" valueType="num">
                                      <p:cBhvr>
                                        <p:cTn id="55" dur="500" fill="hold"/>
                                        <p:tgtEl>
                                          <p:spTgt spid="57"/>
                                        </p:tgtEl>
                                        <p:attrNameLst>
                                          <p:attrName>ppt_x</p:attrName>
                                        </p:attrNameLst>
                                      </p:cBhvr>
                                      <p:tavLst>
                                        <p:tav tm="0">
                                          <p:val>
                                            <p:fltVal val="0.5"/>
                                          </p:val>
                                        </p:tav>
                                        <p:tav tm="100000">
                                          <p:val>
                                            <p:strVal val="#ppt_x"/>
                                          </p:val>
                                        </p:tav>
                                      </p:tavLst>
                                    </p:anim>
                                    <p:anim calcmode="lin" valueType="num">
                                      <p:cBhvr>
                                        <p:cTn id="56" dur="500" fill="hold"/>
                                        <p:tgtEl>
                                          <p:spTgt spid="57"/>
                                        </p:tgtEl>
                                        <p:attrNameLst>
                                          <p:attrName>ppt_y</p:attrName>
                                        </p:attrNameLst>
                                      </p:cBhvr>
                                      <p:tavLst>
                                        <p:tav tm="0">
                                          <p:val>
                                            <p:strVal val="1+(6*min(max(#ppt_w*#ppt_h,.3),1)-7.4)/-.7*#ppt_h/2"/>
                                          </p:val>
                                        </p:tav>
                                        <p:tav tm="100000">
                                          <p:val>
                                            <p:strVal val="#ppt_y"/>
                                          </p:val>
                                        </p:tav>
                                      </p:tavLst>
                                    </p:anim>
                                  </p:childTnLst>
                                </p:cTn>
                              </p:par>
                            </p:childTnLst>
                          </p:cTn>
                        </p:par>
                        <p:par>
                          <p:cTn id="57" fill="hold">
                            <p:stCondLst>
                              <p:cond delay="4399"/>
                            </p:stCondLst>
                            <p:childTnLst>
                              <p:par>
                                <p:cTn id="58" presetID="22" presetClass="entr" presetSubtype="1" fill="hold" nodeType="after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up)">
                                      <p:cBhvr>
                                        <p:cTn id="60" dur="500"/>
                                        <p:tgtEl>
                                          <p:spTgt spid="64"/>
                                        </p:tgtEl>
                                      </p:cBhvr>
                                    </p:animEffect>
                                  </p:childTnLst>
                                </p:cTn>
                              </p:par>
                            </p:childTnLst>
                          </p:cTn>
                        </p:par>
                        <p:par>
                          <p:cTn id="61" fill="hold">
                            <p:stCondLst>
                              <p:cond delay="4899"/>
                            </p:stCondLst>
                            <p:childTnLst>
                              <p:par>
                                <p:cTn id="62" presetID="10" presetClass="entr" presetSubtype="0"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2" grpId="0" bldLvl="0" animBg="1"/>
      <p:bldP spid="53" grpId="0" bldLvl="0" animBg="1"/>
      <p:bldP spid="54" grpId="0" bldLvl="0" animBg="1"/>
      <p:bldP spid="55" grpId="0" bldLvl="0" animBg="1"/>
      <p:bldP spid="56" grpId="0" bldLvl="0" animBg="1"/>
      <p:bldP spid="57"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567180" y="3625215"/>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567180" y="305562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567180" y="199009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品牌建设部标准动作</a:t>
            </a:r>
          </a:p>
        </p:txBody>
      </p:sp>
      <p:pic>
        <p:nvPicPr>
          <p:cNvPr id="3" name="图片 2" descr="C:/Users/root/AppData/Local/Temp/kaimatting/20200307202934/output_aiMatting_20200307203009.pngoutput_aiMatting_20200307203009"/>
          <p:cNvPicPr>
            <a:picLocks noChangeAspect="1"/>
          </p:cNvPicPr>
          <p:nvPr/>
        </p:nvPicPr>
        <p:blipFill>
          <a:blip r:embed="rId2"/>
          <a:stretch>
            <a:fillRect/>
          </a:stretch>
        </p:blipFill>
        <p:spPr>
          <a:xfrm>
            <a:off x="10306244" y="2221615"/>
            <a:ext cx="1224280" cy="3952240"/>
          </a:xfrm>
          <a:prstGeom prst="rect">
            <a:avLst/>
          </a:prstGeom>
        </p:spPr>
      </p:pic>
      <p:sp>
        <p:nvSpPr>
          <p:cNvPr id="100" name="文本框 99"/>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品牌宣传推广工作</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548130" y="1936750"/>
            <a:ext cx="8366760" cy="4523105"/>
          </a:xfrm>
          <a:prstGeom prst="rect">
            <a:avLst/>
          </a:prstGeom>
          <a:noFill/>
          <a:ln w="57150">
            <a:solidFill>
              <a:srgbClr val="00B0F0"/>
            </a:solidFill>
          </a:ln>
        </p:spPr>
        <p:txBody>
          <a:bodyPr wrap="square">
            <a:spAutoFit/>
          </a:bodyPr>
          <a:lstStyle/>
          <a:p>
            <a:pPr indent="0"/>
            <a:r>
              <a:rPr lang="en-US" alt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、公司大型宣传、行业展会、项目检查、项目验收、客户来司考察、品牌部必须参加，由公司市场部相关人员通知品牌部负责人，品牌部第一时间建群：</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供电局</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活动品牌交流群，</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制作</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《XX供电局XX项目品牌活动工作安排表》(模板24</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部门负责人跟进落实时间。</a:t>
            </a:r>
            <a:endPar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2、软文文字部分在活动前5天务必初稿，活动前2天务必定稿（稿件务必石总审核确认），图片部分可以在活动结束当天替换，并当天发布软文。</a:t>
            </a:r>
            <a:endPar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3、活动当天品牌部务必派人随同拍照，拍照注意事项：</a:t>
            </a:r>
            <a:endPar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1）光线不要暗，务必光线充足；</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2）重要人物务必脸部对焦；</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3）开场现场最高领导和公司领导同一画面时，加紧强拍，前3分钟内，人员最齐，态度最端正，所有人员没有不良动作时，加紧多拍摄；</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4）开场的会议P</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PT</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/大屏会议主题字样，特写拍摄，尤其重要领带讲话，背景有交流会</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5）议主题时，多加拍；</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6）注意多拍大场面场景，会议人员齐聚一堂，认真开会的场景，多抓拍；</a:t>
            </a:r>
          </a:p>
          <a:p>
            <a:pPr indent="0"/>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7）严禁拍摄与会人员抽烟、玩手机、交头接耳等不良动作照片。</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588770" y="235839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588770" y="343789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588770" y="455549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品牌建设部标准动作</a:t>
            </a:r>
          </a:p>
        </p:txBody>
      </p:sp>
      <p:pic>
        <p:nvPicPr>
          <p:cNvPr id="3" name="图片 2" descr="C:/Users/root/AppData/Local/Temp/kaimatting/20200307202934/output_aiMatting_20200307203009.pngoutput_aiMatting_20200307203009"/>
          <p:cNvPicPr>
            <a:picLocks noChangeAspect="1"/>
          </p:cNvPicPr>
          <p:nvPr/>
        </p:nvPicPr>
        <p:blipFill>
          <a:blip r:embed="rId2"/>
          <a:stretch>
            <a:fillRect/>
          </a:stretch>
        </p:blipFill>
        <p:spPr>
          <a:xfrm>
            <a:off x="10071929" y="1770765"/>
            <a:ext cx="1224280" cy="3952240"/>
          </a:xfrm>
          <a:prstGeom prst="rect">
            <a:avLst/>
          </a:prstGeom>
        </p:spPr>
      </p:pic>
      <p:sp>
        <p:nvSpPr>
          <p:cNvPr id="100" name="文本框 99"/>
          <p:cNvSpPr txBox="1"/>
          <p:nvPr/>
        </p:nvSpPr>
        <p:spPr>
          <a:xfrm>
            <a:off x="1588770" y="2308225"/>
            <a:ext cx="7438390" cy="3415030"/>
          </a:xfrm>
          <a:prstGeom prst="rect">
            <a:avLst/>
          </a:prstGeom>
          <a:noFill/>
          <a:ln w="57150">
            <a:solidFill>
              <a:schemeClr val="tx1"/>
            </a:solidFill>
          </a:ln>
        </p:spPr>
        <p:txBody>
          <a:bodyPr wrap="square">
            <a:spAutoFit/>
          </a:bodyPr>
          <a:lstStyle/>
          <a:p>
            <a:pPr indent="0"/>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公司宣传资料、易拉宝和展示牌打印、存放、领取、安排车辆托送、现场摆放务必全程负责跟进，达到现场，让现场技术/商务人员带领，摆放合适位置，尤其摆放路线、序号不能出错，散场后品牌部第一时间负责回收宣传所有物品：</a:t>
            </a:r>
          </a:p>
          <a:p>
            <a:pPr indent="0"/>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5、公司公众号/公司网站务必保持每周需要发布两篇推文</a:t>
            </a:r>
            <a:r>
              <a:rPr 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可以包含公司团建活动、公司招聘、电网政策、方向调整和发布、电网项目活动、公司展会、行业大型会议、行业新技术、公司新产品发布、公司资质证书获取信息、节日祝福、公司员工风采等相关内容。</a:t>
            </a:r>
          </a:p>
          <a:p>
            <a:pPr indent="0"/>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6、公司年会、半年中总结会、员工拓展训练、大型团建等活动安排，准备工作、活动内容、联系外围单位等，活动开始前半小时调试好投影仪、麦克风、P</a:t>
            </a:r>
            <a:r>
              <a:rPr 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PT</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等，一切就绪，通知公司领导入座，严禁领导和人员全部到位，投影仪、麦克风、</a:t>
            </a:r>
            <a:r>
              <a:rPr 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PPT</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等未调试完成。</a:t>
            </a:r>
            <a:endParaRPr lang="zh-CN" alt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705610" y="2056130"/>
            <a:ext cx="339725" cy="29972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root/AppData/Local/Temp/kaimatting/20200307202934/output_aiMatting_20200307203009.pngoutput_aiMatting_20200307203009"/>
          <p:cNvPicPr>
            <a:picLocks noChangeAspect="1"/>
          </p:cNvPicPr>
          <p:nvPr/>
        </p:nvPicPr>
        <p:blipFill>
          <a:blip r:embed="rId2"/>
          <a:stretch>
            <a:fillRect/>
          </a:stretch>
        </p:blipFill>
        <p:spPr>
          <a:xfrm>
            <a:off x="10071929" y="1770765"/>
            <a:ext cx="1224280" cy="3952240"/>
          </a:xfrm>
          <a:prstGeom prst="rect">
            <a:avLst/>
          </a:prstGeom>
        </p:spPr>
      </p:pic>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品牌建设部标准动作</a:t>
            </a:r>
          </a:p>
        </p:txBody>
      </p:sp>
      <p:sp>
        <p:nvSpPr>
          <p:cNvPr id="100" name="文本框 99"/>
          <p:cNvSpPr txBox="1"/>
          <p:nvPr/>
        </p:nvSpPr>
        <p:spPr>
          <a:xfrm>
            <a:off x="1692910" y="2030730"/>
            <a:ext cx="7112000" cy="3692525"/>
          </a:xfrm>
          <a:prstGeom prst="rect">
            <a:avLst/>
          </a:prstGeom>
          <a:noFill/>
          <a:ln w="57150">
            <a:solidFill>
              <a:schemeClr val="accent4">
                <a:lumMod val="20000"/>
                <a:lumOff val="80000"/>
              </a:schemeClr>
            </a:solidFill>
          </a:ln>
        </p:spPr>
        <p:txBody>
          <a:bodyPr wrap="square">
            <a:spAutoFit/>
          </a:bodyPr>
          <a:lstStyle/>
          <a:p>
            <a:pPr indent="0"/>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7、公司中标/获得重要资质/获得行业成绩等</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“喜报”（模板20）</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发布</a:t>
            </a:r>
          </a:p>
          <a:p>
            <a:pPr indent="0"/>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书管理部发送项目中标通知书公示截图（或网址链接）/资质证书扫描件/行业成绩称号等给品牌部，品牌部负责人当天编写喜报内容，并发在综合管理部群，领导确认审核，定稿后发至公司群，先发一段贺语：如：祝贺魔方电力成功中标南方电网传媒有限公司—汕尾供电局3D智能建模数据可视化管理辅助服务项目！再发喜报（图片方式）</a:t>
            </a:r>
            <a:endParaRPr lang="zh-CN"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7</a:t>
            </a:r>
            <a:r>
              <a:rPr lang="zh-CN"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rPr>
              <a:t>）公司所有的《职位任命通知》、《表扬通报》、《处罚通告》等，品牌部需要打印粘贴在公司文化墙进行1个月的公示。</a:t>
            </a:r>
            <a:endPar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公司文化建设和文化墙建设，公司愿景、经营理念、使命、目标发生变化，第一时间更换文化墙</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KT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版，公司岗位职责、公司组织架构、十六条员工准则、八条干部军规、魔方学院二十二条军规及其他有必要的公司文化内容，要制作</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KT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版加入文化墙。</a:t>
            </a:r>
            <a:endPar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620510" y="887095"/>
            <a:ext cx="4762500" cy="3905250"/>
          </a:xfrm>
          <a:prstGeom prst="rect">
            <a:avLst/>
          </a:prstGeom>
        </p:spPr>
      </p:pic>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品牌建设部标准动作</a:t>
            </a:r>
          </a:p>
        </p:txBody>
      </p:sp>
      <p:sp>
        <p:nvSpPr>
          <p:cNvPr id="100" name="文本框 99"/>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公司资源池建设工作</a:t>
            </a:r>
          </a:p>
        </p:txBody>
      </p:sp>
      <p:sp>
        <p:nvSpPr>
          <p:cNvPr id="5" name="文本框 4"/>
          <p:cNvSpPr txBox="1"/>
          <p:nvPr/>
        </p:nvSpPr>
        <p:spPr>
          <a:xfrm>
            <a:off x="1036320" y="2072640"/>
            <a:ext cx="8947150" cy="4053033"/>
          </a:xfrm>
          <a:prstGeom prst="roundRect">
            <a:avLst/>
          </a:prstGeom>
          <a:noFill/>
          <a:ln w="9525">
            <a:noFill/>
          </a:ln>
        </p:spPr>
        <p:txBody>
          <a:bodyPr wrap="square">
            <a:spAutoFit/>
          </a:bodyPr>
          <a:lstStyle/>
          <a:p>
            <a:pPr indent="0" fontAlgn="auto"/>
            <a:r>
              <a:rPr lang="en-US" b="0" dirty="0">
                <a:latin typeface="微软雅黑" panose="020B0503020204020204" pitchFamily="34" charset="-122"/>
                <a:ea typeface="微软雅黑" panose="020B0503020204020204" pitchFamily="34" charset="-122"/>
                <a:cs typeface="微软雅黑" panose="020B0503020204020204" pitchFamily="34" charset="-122"/>
              </a:rPr>
              <a:t>1</a:t>
            </a:r>
            <a:r>
              <a:rPr lang="zh-CN" b="0" dirty="0">
                <a:latin typeface="微软雅黑" panose="020B0503020204020204" pitchFamily="34" charset="-122"/>
                <a:ea typeface="微软雅黑" panose="020B0503020204020204" pitchFamily="34" charset="-122"/>
                <a:cs typeface="微软雅黑" panose="020B0503020204020204" pitchFamily="34" charset="-122"/>
              </a:rPr>
              <a:t>、制作规范公司</a:t>
            </a:r>
            <a:r>
              <a:rPr lang="en-US" b="0" dirty="0">
                <a:latin typeface="微软雅黑" panose="020B0503020204020204" pitchFamily="34" charset="-122"/>
                <a:ea typeface="微软雅黑" panose="020B0503020204020204" pitchFamily="34" charset="-122"/>
                <a:cs typeface="微软雅黑" panose="020B0503020204020204" pitchFamily="34" charset="-122"/>
              </a:rPr>
              <a:t>PPT</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word</a:t>
            </a:r>
            <a:r>
              <a:rPr lang="zh-CN" b="0" dirty="0">
                <a:latin typeface="微软雅黑" panose="020B0503020204020204" pitchFamily="34" charset="-122"/>
                <a:ea typeface="微软雅黑" panose="020B0503020204020204" pitchFamily="34" charset="-122"/>
                <a:cs typeface="微软雅黑" panose="020B0503020204020204" pitchFamily="34" charset="-122"/>
              </a:rPr>
              <a:t>统一模板，并发给全公司，要求</a:t>
            </a:r>
            <a:r>
              <a:rPr lang="en-US" b="0" dirty="0">
                <a:latin typeface="微软雅黑" panose="020B0503020204020204" pitchFamily="34" charset="-122"/>
                <a:ea typeface="微软雅黑" panose="020B0503020204020204" pitchFamily="34" charset="-122"/>
                <a:cs typeface="微软雅黑" panose="020B0503020204020204" pitchFamily="34" charset="-122"/>
              </a:rPr>
              <a:t>PPT</a:t>
            </a:r>
            <a:r>
              <a:rPr lang="zh-CN" b="0" dirty="0">
                <a:latin typeface="微软雅黑" panose="020B0503020204020204" pitchFamily="34" charset="-122"/>
                <a:ea typeface="微软雅黑" panose="020B0503020204020204" pitchFamily="34" charset="-122"/>
                <a:cs typeface="微软雅黑" panose="020B0503020204020204" pitchFamily="34" charset="-122"/>
              </a:rPr>
              <a:t>和</a:t>
            </a:r>
            <a:r>
              <a:rPr lang="en-US" b="0" dirty="0">
                <a:latin typeface="微软雅黑" panose="020B0503020204020204" pitchFamily="34" charset="-122"/>
                <a:ea typeface="微软雅黑" panose="020B0503020204020204" pitchFamily="34" charset="-122"/>
                <a:cs typeface="微软雅黑" panose="020B0503020204020204" pitchFamily="34" charset="-122"/>
              </a:rPr>
              <a:t>word</a:t>
            </a:r>
            <a:r>
              <a:rPr lang="zh-CN" b="0" dirty="0">
                <a:latin typeface="微软雅黑" panose="020B0503020204020204" pitchFamily="34" charset="-122"/>
                <a:ea typeface="微软雅黑" panose="020B0503020204020204" pitchFamily="34" charset="-122"/>
                <a:cs typeface="微软雅黑" panose="020B0503020204020204" pitchFamily="34" charset="-122"/>
              </a:rPr>
              <a:t>均只有唯一模板。</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0" dirty="0">
                <a:latin typeface="微软雅黑" panose="020B0503020204020204" pitchFamily="34" charset="-122"/>
                <a:ea typeface="微软雅黑" panose="020B0503020204020204" pitchFamily="34" charset="-122"/>
                <a:cs typeface="微软雅黑" panose="020B0503020204020204" pitchFamily="34" charset="-122"/>
              </a:rPr>
              <a:t>2</a:t>
            </a:r>
            <a:r>
              <a:rPr lang="zh-CN" b="0" dirty="0">
                <a:latin typeface="微软雅黑" panose="020B0503020204020204" pitchFamily="34" charset="-122"/>
                <a:ea typeface="微软雅黑" panose="020B0503020204020204" pitchFamily="34" charset="-122"/>
                <a:cs typeface="微软雅黑" panose="020B0503020204020204" pitchFamily="34" charset="-122"/>
              </a:rPr>
              <a:t>、公司大群任何时间的技术交流图片，交流名称，会议纪要等务必分类存档。</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0" dirty="0">
                <a:latin typeface="微软雅黑" panose="020B0503020204020204" pitchFamily="34" charset="-122"/>
                <a:ea typeface="微软雅黑" panose="020B0503020204020204" pitchFamily="34" charset="-122"/>
                <a:cs typeface="微软雅黑" panose="020B0503020204020204" pitchFamily="34" charset="-122"/>
              </a:rPr>
              <a:t>3</a:t>
            </a:r>
            <a:r>
              <a:rPr lang="zh-CN" b="0" dirty="0">
                <a:latin typeface="微软雅黑" panose="020B0503020204020204" pitchFamily="34" charset="-122"/>
                <a:ea typeface="微软雅黑" panose="020B0503020204020204" pitchFamily="34" charset="-122"/>
                <a:cs typeface="微软雅黑" panose="020B0503020204020204" pitchFamily="34" charset="-122"/>
              </a:rPr>
              <a:t>、员工任何时间的</a:t>
            </a:r>
            <a:r>
              <a:rPr lang="en-US" b="0" dirty="0">
                <a:latin typeface="微软雅黑" panose="020B0503020204020204" pitchFamily="34" charset="-122"/>
                <a:ea typeface="微软雅黑" panose="020B0503020204020204" pitchFamily="34" charset="-122"/>
                <a:cs typeface="微软雅黑" panose="020B0503020204020204" pitchFamily="34" charset="-122"/>
              </a:rPr>
              <a:t>PPT/</a:t>
            </a:r>
            <a:r>
              <a:rPr lang="zh-CN" b="0" dirty="0">
                <a:latin typeface="微软雅黑" panose="020B0503020204020204" pitchFamily="34" charset="-122"/>
                <a:ea typeface="微软雅黑" panose="020B0503020204020204" pitchFamily="34" charset="-122"/>
                <a:cs typeface="微软雅黑" panose="020B0503020204020204" pitchFamily="34" charset="-122"/>
              </a:rPr>
              <a:t>考核方案</a:t>
            </a:r>
            <a:r>
              <a:rPr lang="en-US" b="0" dirty="0">
                <a:latin typeface="微软雅黑" panose="020B0503020204020204" pitchFamily="34" charset="-122"/>
                <a:ea typeface="微软雅黑" panose="020B0503020204020204" pitchFamily="34" charset="-122"/>
                <a:cs typeface="微软雅黑" panose="020B0503020204020204" pitchFamily="34" charset="-122"/>
              </a:rPr>
              <a:t>/</a:t>
            </a:r>
            <a:r>
              <a:rPr lang="zh-CN" b="0" dirty="0">
                <a:latin typeface="微软雅黑" panose="020B0503020204020204" pitchFamily="34" charset="-122"/>
                <a:ea typeface="微软雅黑" panose="020B0503020204020204" pitchFamily="34" charset="-122"/>
                <a:cs typeface="微软雅黑" panose="020B0503020204020204" pitchFamily="34" charset="-122"/>
              </a:rPr>
              <a:t>考核成绩等，务必分类存档。</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0" dirty="0">
                <a:latin typeface="微软雅黑" panose="020B0503020204020204" pitchFamily="34" charset="-122"/>
                <a:ea typeface="微软雅黑" panose="020B0503020204020204" pitchFamily="34" charset="-122"/>
                <a:cs typeface="微软雅黑" panose="020B0503020204020204" pitchFamily="34" charset="-122"/>
              </a:rPr>
              <a:t>4</a:t>
            </a:r>
            <a:r>
              <a:rPr lang="zh-CN" b="0" dirty="0">
                <a:latin typeface="微软雅黑" panose="020B0503020204020204" pitchFamily="34" charset="-122"/>
                <a:ea typeface="微软雅黑" panose="020B0503020204020204" pitchFamily="34" charset="-122"/>
                <a:cs typeface="微软雅黑" panose="020B0503020204020204" pitchFamily="34" charset="-122"/>
              </a:rPr>
              <a:t>、公司产品资料、宣传手册、展示板资料、</a:t>
            </a:r>
            <a:r>
              <a:rPr lang="en-US" b="0" dirty="0">
                <a:latin typeface="微软雅黑" panose="020B0503020204020204" pitchFamily="34" charset="-122"/>
                <a:ea typeface="微软雅黑" panose="020B0503020204020204" pitchFamily="34" charset="-122"/>
                <a:cs typeface="微软雅黑" panose="020B0503020204020204" pitchFamily="34" charset="-122"/>
              </a:rPr>
              <a:t>LOGO</a:t>
            </a:r>
            <a:r>
              <a:rPr lang="zh-CN" b="0" dirty="0">
                <a:latin typeface="微软雅黑" panose="020B0503020204020204" pitchFamily="34" charset="-122"/>
                <a:ea typeface="微软雅黑" panose="020B0503020204020204" pitchFamily="34" charset="-122"/>
                <a:cs typeface="微软雅黑" panose="020B0503020204020204" pitchFamily="34" charset="-122"/>
              </a:rPr>
              <a:t>等一些列资料，务必分类存档。</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0" dirty="0">
                <a:latin typeface="微软雅黑" panose="020B0503020204020204" pitchFamily="34" charset="-122"/>
                <a:ea typeface="微软雅黑" panose="020B0503020204020204" pitchFamily="34" charset="-122"/>
                <a:cs typeface="微软雅黑" panose="020B0503020204020204" pitchFamily="34" charset="-122"/>
              </a:rPr>
              <a:t>5</a:t>
            </a:r>
            <a:r>
              <a:rPr lang="zh-CN" b="0" dirty="0">
                <a:latin typeface="微软雅黑" panose="020B0503020204020204" pitchFamily="34" charset="-122"/>
                <a:ea typeface="微软雅黑" panose="020B0503020204020204" pitchFamily="34" charset="-122"/>
                <a:cs typeface="微软雅黑" panose="020B0503020204020204" pitchFamily="34" charset="-122"/>
              </a:rPr>
              <a:t>、公司微信推广、网站建设、品牌活动资料制作和收集。</a:t>
            </a:r>
            <a:endPar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、公司有新的资质申请下来，务必整理进《广州魔方电力公司资质汇总》，并发给产品部以及市场部全体人员。</a:t>
            </a:r>
            <a:endPar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公司引进新产品后，新产品资料</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PPT</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word</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资料，务必由产品部牵头整理为带魔方</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LOGO</a:t>
            </a:r>
            <a:r>
              <a:rPr 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或者魔方公司固定模板的介绍。</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dirty="0">
                <a:latin typeface="微软雅黑" panose="020B0503020204020204" pitchFamily="34" charset="-122"/>
                <a:ea typeface="微软雅黑" panose="020B0503020204020204" pitchFamily="34" charset="-122"/>
                <a:cs typeface="微软雅黑" panose="020B0503020204020204" pitchFamily="34" charset="-122"/>
              </a:rPr>
              <a:t>文件保存标准：</a:t>
            </a:r>
          </a:p>
          <a:p>
            <a:pPr indent="0" fontAlgn="auto"/>
            <a:r>
              <a:rPr lang="zh-CN" b="0" dirty="0">
                <a:latin typeface="微软雅黑" panose="020B0503020204020204" pitchFamily="34" charset="-122"/>
                <a:ea typeface="微软雅黑" panose="020B0503020204020204" pitchFamily="34" charset="-122"/>
                <a:cs typeface="微软雅黑" panose="020B0503020204020204" pitchFamily="34" charset="-122"/>
              </a:rPr>
              <a:t>一级文件夹：</a:t>
            </a:r>
            <a:r>
              <a:rPr lang="en-US" b="0" dirty="0">
                <a:latin typeface="微软雅黑" panose="020B0503020204020204" pitchFamily="34" charset="-122"/>
                <a:ea typeface="微软雅黑" panose="020B0503020204020204" pitchFamily="34" charset="-122"/>
                <a:cs typeface="微软雅黑" panose="020B0503020204020204" pitchFamily="34" charset="-122"/>
              </a:rPr>
              <a:t>2019</a:t>
            </a:r>
            <a:r>
              <a:rPr lang="zh-CN" b="0" dirty="0">
                <a:latin typeface="微软雅黑" panose="020B0503020204020204" pitchFamily="34" charset="-122"/>
                <a:ea typeface="微软雅黑" panose="020B0503020204020204" pitchFamily="34" charset="-122"/>
                <a:cs typeface="微软雅黑" panose="020B0503020204020204" pitchFamily="34" charset="-122"/>
              </a:rPr>
              <a:t>年</a:t>
            </a:r>
            <a:r>
              <a:rPr lang="en-US" b="0" dirty="0">
                <a:latin typeface="微软雅黑" panose="020B0503020204020204" pitchFamily="34" charset="-122"/>
                <a:ea typeface="微软雅黑" panose="020B0503020204020204" pitchFamily="34" charset="-122"/>
                <a:cs typeface="微软雅黑" panose="020B0503020204020204" pitchFamily="34" charset="-122"/>
              </a:rPr>
              <a:t>XX</a:t>
            </a:r>
            <a:r>
              <a:rPr lang="zh-CN" b="0" dirty="0">
                <a:latin typeface="微软雅黑" panose="020B0503020204020204" pitchFamily="34" charset="-122"/>
                <a:ea typeface="微软雅黑" panose="020B0503020204020204" pitchFamily="34" charset="-122"/>
                <a:cs typeface="微软雅黑" panose="020B0503020204020204" pitchFamily="34" charset="-122"/>
              </a:rPr>
              <a:t>汇总</a:t>
            </a:r>
            <a:r>
              <a:rPr lang="en-US" b="0" dirty="0">
                <a:latin typeface="微软雅黑" panose="020B0503020204020204" pitchFamily="34" charset="-122"/>
                <a:ea typeface="微软雅黑" panose="020B0503020204020204" pitchFamily="34" charset="-122"/>
                <a:cs typeface="微软雅黑" panose="020B0503020204020204" pitchFamily="34" charset="-122"/>
              </a:rPr>
              <a:t>-----</a:t>
            </a:r>
            <a:r>
              <a:rPr lang="zh-CN" b="0" dirty="0">
                <a:latin typeface="微软雅黑" panose="020B0503020204020204" pitchFamily="34" charset="-122"/>
                <a:ea typeface="微软雅黑" panose="020B0503020204020204" pitchFamily="34" charset="-122"/>
                <a:cs typeface="微软雅黑" panose="020B0503020204020204" pitchFamily="34" charset="-122"/>
              </a:rPr>
              <a:t>二级文件夹：</a:t>
            </a:r>
            <a:r>
              <a:rPr lang="en-US" b="0" dirty="0">
                <a:latin typeface="微软雅黑" panose="020B0503020204020204" pitchFamily="34" charset="-122"/>
                <a:ea typeface="微软雅黑" panose="020B0503020204020204" pitchFamily="34" charset="-122"/>
                <a:cs typeface="微软雅黑" panose="020B0503020204020204" pitchFamily="34" charset="-122"/>
              </a:rPr>
              <a:t>XXX</a:t>
            </a:r>
            <a:r>
              <a:rPr lang="zh-CN" b="0" dirty="0">
                <a:latin typeface="微软雅黑" panose="020B0503020204020204" pitchFamily="34" charset="-122"/>
                <a:ea typeface="微软雅黑" panose="020B0503020204020204" pitchFamily="34" charset="-122"/>
                <a:cs typeface="微软雅黑" panose="020B0503020204020204" pitchFamily="34" charset="-122"/>
              </a:rPr>
              <a:t>活动</a:t>
            </a:r>
            <a:r>
              <a:rPr lang="en-US" b="0" dirty="0">
                <a:latin typeface="微软雅黑" panose="020B0503020204020204" pitchFamily="34" charset="-122"/>
                <a:ea typeface="微软雅黑" panose="020B0503020204020204" pitchFamily="34" charset="-122"/>
                <a:cs typeface="微软雅黑" panose="020B0503020204020204" pitchFamily="34" charset="-122"/>
              </a:rPr>
              <a:t>/</a:t>
            </a:r>
            <a:r>
              <a:rPr lang="zh-CN" b="0" dirty="0">
                <a:latin typeface="微软雅黑" panose="020B0503020204020204" pitchFamily="34" charset="-122"/>
                <a:ea typeface="微软雅黑" panose="020B0503020204020204" pitchFamily="34" charset="-122"/>
                <a:cs typeface="微软雅黑" panose="020B0503020204020204" pitchFamily="34" charset="-122"/>
              </a:rPr>
              <a:t>交流</a:t>
            </a:r>
            <a:r>
              <a:rPr lang="en-US" b="0" dirty="0">
                <a:latin typeface="微软雅黑" panose="020B0503020204020204" pitchFamily="34" charset="-122"/>
                <a:ea typeface="微软雅黑" panose="020B0503020204020204" pitchFamily="34" charset="-122"/>
                <a:cs typeface="微软雅黑" panose="020B0503020204020204" pitchFamily="34" charset="-122"/>
              </a:rPr>
              <a:t>/</a:t>
            </a:r>
            <a:r>
              <a:rPr lang="zh-CN" b="0" dirty="0">
                <a:latin typeface="微软雅黑" panose="020B0503020204020204" pitchFamily="34" charset="-122"/>
                <a:ea typeface="微软雅黑" panose="020B0503020204020204" pitchFamily="34" charset="-122"/>
                <a:cs typeface="微软雅黑" panose="020B0503020204020204" pitchFamily="34" charset="-122"/>
              </a:rPr>
              <a:t>会议纪要，后缀日期</a:t>
            </a:r>
            <a:r>
              <a:rPr lang="en-US" b="0" dirty="0">
                <a:latin typeface="微软雅黑" panose="020B0503020204020204" pitchFamily="34" charset="-122"/>
                <a:ea typeface="微软雅黑" panose="020B0503020204020204" pitchFamily="34" charset="-122"/>
                <a:cs typeface="微软雅黑" panose="020B0503020204020204" pitchFamily="34" charset="-122"/>
              </a:rPr>
              <a:t>2019XXXX</a:t>
            </a:r>
            <a:endParaRPr lang="en-US" altLang="en-US"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190625" y="1299210"/>
            <a:ext cx="9692640" cy="4644390"/>
          </a:xfrm>
          <a:prstGeom prst="rect">
            <a:avLst/>
          </a:prstGeom>
        </p:spPr>
      </p:pic>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品牌建设部标准动作</a:t>
            </a:r>
          </a:p>
        </p:txBody>
      </p:sp>
      <p:sp>
        <p:nvSpPr>
          <p:cNvPr id="100" name="文本框 99"/>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重要节日海报工作</a:t>
            </a:r>
          </a:p>
        </p:txBody>
      </p:sp>
      <p:sp>
        <p:nvSpPr>
          <p:cNvPr id="5" name="文本框 4"/>
          <p:cNvSpPr txBox="1"/>
          <p:nvPr/>
        </p:nvSpPr>
        <p:spPr>
          <a:xfrm>
            <a:off x="1560195" y="2189480"/>
            <a:ext cx="7769225" cy="2030095"/>
          </a:xfrm>
          <a:prstGeom prst="rect">
            <a:avLst/>
          </a:prstGeom>
          <a:noFill/>
          <a:ln w="9525">
            <a:noFill/>
          </a:ln>
        </p:spPr>
        <p:txBody>
          <a:bodyPr wrap="square">
            <a:spAutoFit/>
          </a:bodyPr>
          <a:lstStyle/>
          <a:p>
            <a:pPr indent="0"/>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、重要节日（传统节日：春节、端午节、中秋节、冬至节；其他节日：元旦、妇女节、劳动节、母亲节、父亲节、建军节、教师节、重阳节、国庆节、感恩节）务必提前一天把节日海报</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好，提前一天发市场部，节日当天在公司群祝福员工。</a:t>
            </a:r>
            <a:endPar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、公司公众号发布节日海报，仅限：春节、元宵节、劳动节、端午节、父亲节、中秋节、国庆节、感恩节、冬至节。</a:t>
            </a:r>
            <a:endParaRPr lang="zh-CN"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b="1">
              <a:solidFill>
                <a:srgbClr val="53813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025525" y="4052570"/>
            <a:ext cx="2381250" cy="368300"/>
          </a:xfrm>
          <a:prstGeom prst="rect">
            <a:avLst/>
          </a:prstGeom>
          <a:noFill/>
        </p:spPr>
        <p:txBody>
          <a:bodyPr wrap="none" rtlCol="0" anchor="t">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公司内刊策划工作</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1460500" y="4610100"/>
            <a:ext cx="7868920" cy="1198880"/>
          </a:xfrm>
          <a:prstGeom prst="rect">
            <a:avLst/>
          </a:prstGeom>
          <a:noFill/>
          <a:ln w="9525">
            <a:noFill/>
          </a:ln>
        </p:spPr>
        <p:txBody>
          <a:bodyPr wrap="square">
            <a:spAutoFit/>
          </a:bodyPr>
          <a:lstStyle/>
          <a:p>
            <a:pPr indent="0"/>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品牌部在</a:t>
            </a:r>
            <a:r>
              <a:rPr 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月份前应推出公司内刊、专栏等，建议魔方人工智能</a:t>
            </a:r>
            <a:r>
              <a:rPr 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/BIM</a:t>
            </a:r>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专刊，魔方学院专栏等，方向和策划方案，由综合管理部主管和品牌部专员负责，在</a:t>
            </a:r>
            <a:r>
              <a:rPr 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月份左右出初稿。供参考：具体初版刊物（魔方员工手册、魔方学院手册、前沿技术专刊、</a:t>
            </a:r>
            <a:r>
              <a:rPr 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BIM</a:t>
            </a:r>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未来探索等、魔方月刊）</a:t>
            </a: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运营管理部标准动作</a:t>
            </a:r>
            <a:endParaRPr b="1">
              <a:latin typeface="微软雅黑" panose="020B0503020204020204" pitchFamily="34" charset="-122"/>
              <a:ea typeface="微软雅黑" panose="020B0503020204020204" pitchFamily="34" charset="-122"/>
            </a:endParaRPr>
          </a:p>
        </p:txBody>
      </p:sp>
      <p:sp>
        <p:nvSpPr>
          <p:cNvPr id="100" name="文本框 99"/>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、公司客户考察和交流接待工作</a:t>
            </a:r>
          </a:p>
        </p:txBody>
      </p:sp>
      <p:sp>
        <p:nvSpPr>
          <p:cNvPr id="5" name="文本框 4"/>
          <p:cNvSpPr txBox="1"/>
          <p:nvPr/>
        </p:nvSpPr>
        <p:spPr>
          <a:xfrm>
            <a:off x="1409065" y="2043430"/>
            <a:ext cx="7532370" cy="3969385"/>
          </a:xfrm>
          <a:prstGeom prst="rect">
            <a:avLst/>
          </a:prstGeom>
          <a:noFill/>
          <a:ln w="9525">
            <a:noFill/>
          </a:ln>
        </p:spPr>
        <p:txBody>
          <a:bodyPr wrap="square">
            <a:spAutoFit/>
          </a:bodyPr>
          <a:lstStyle/>
          <a:p>
            <a:pPr indent="0"/>
            <a:r>
              <a:rPr lang="en-US" b="0">
                <a:latin typeface="Calibri" panose="020F0502020204030204" charset="0"/>
                <a:ea typeface="宋体" panose="02010600030101010101" pitchFamily="2" charset="-122"/>
                <a:cs typeface="Times New Roman" panose="02020603050405020304" pitchFamily="18" charset="0"/>
              </a:rPr>
              <a:t>1</a:t>
            </a:r>
            <a:r>
              <a:rPr lang="zh-CN" b="0">
                <a:latin typeface="Calibri" panose="020F0502020204030204" charset="0"/>
                <a:ea typeface="宋体" panose="02010600030101010101" pitchFamily="2" charset="-122"/>
              </a:rPr>
              <a:t>、客户经理必须提前确认客户到访时间，人数，行程等，人事行政部务必提前发《</a:t>
            </a:r>
            <a:r>
              <a:rPr lang="zh-CN" b="1">
                <a:solidFill>
                  <a:srgbClr val="FF0000"/>
                </a:solidFill>
                <a:latin typeface="Calibri" panose="020F0502020204030204" charset="0"/>
                <a:ea typeface="宋体" panose="02010600030101010101" pitchFamily="2" charset="-122"/>
              </a:rPr>
              <a:t>客户考察通知》</a:t>
            </a:r>
            <a:r>
              <a:rPr lang="zh-CN" b="0">
                <a:latin typeface="Calibri" panose="020F0502020204030204" charset="0"/>
                <a:ea typeface="宋体" panose="02010600030101010101" pitchFamily="2" charset="-122"/>
              </a:rPr>
              <a:t>，并发全体员工，内容：提醒所有人员当天必须着正装，保持办公环境整洁。</a:t>
            </a:r>
            <a:endParaRPr lang="en-US" b="0">
              <a:latin typeface="Calibri" panose="020F0502020204030204" charset="0"/>
              <a:ea typeface="宋体" panose="02010600030101010101" pitchFamily="2" charset="-122"/>
              <a:cs typeface="Times New Roman" panose="02020603050405020304" pitchFamily="18" charset="0"/>
            </a:endParaRPr>
          </a:p>
          <a:p>
            <a:pPr indent="0"/>
            <a:r>
              <a:rPr lang="en-US" b="0">
                <a:latin typeface="Calibri" panose="020F0502020204030204" charset="0"/>
                <a:ea typeface="宋体" panose="02010600030101010101" pitchFamily="2" charset="-122"/>
                <a:cs typeface="Times New Roman" panose="02020603050405020304" pitchFamily="18" charset="0"/>
              </a:rPr>
              <a:t>2</a:t>
            </a:r>
            <a:r>
              <a:rPr lang="zh-CN" b="0">
                <a:latin typeface="Calibri" panose="020F0502020204030204" charset="0"/>
                <a:ea typeface="宋体" panose="02010600030101010101" pitchFamily="2" charset="-122"/>
              </a:rPr>
              <a:t>、安排准备公司会议室和汇报材料，会议室准备，提前采购水果，安排展厅宣讲人员，</a:t>
            </a:r>
            <a:endParaRPr lang="en-US" b="0">
              <a:latin typeface="Calibri" panose="020F0502020204030204" charset="0"/>
              <a:ea typeface="宋体" panose="02010600030101010101" pitchFamily="2" charset="-122"/>
              <a:cs typeface="Times New Roman" panose="02020603050405020304" pitchFamily="18" charset="0"/>
            </a:endParaRPr>
          </a:p>
          <a:p>
            <a:pPr indent="0"/>
            <a:r>
              <a:rPr lang="en-US" b="0">
                <a:latin typeface="Calibri" panose="020F0502020204030204" charset="0"/>
                <a:ea typeface="宋体" panose="02010600030101010101" pitchFamily="2" charset="-122"/>
                <a:cs typeface="Times New Roman" panose="02020603050405020304" pitchFamily="18" charset="0"/>
              </a:rPr>
              <a:t>3</a:t>
            </a:r>
            <a:r>
              <a:rPr lang="zh-CN" b="0">
                <a:latin typeface="Calibri" panose="020F0502020204030204" charset="0"/>
                <a:ea typeface="宋体" panose="02010600030101010101" pitchFamily="2" charset="-122"/>
              </a:rPr>
              <a:t>、人事行政部制作欢迎条幅</a:t>
            </a:r>
            <a:r>
              <a:rPr lang="en-US" b="0">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欢迎水牌等，成立接待专项小组，制定</a:t>
            </a:r>
            <a:r>
              <a:rPr lang="zh-CN" b="1">
                <a:solidFill>
                  <a:srgbClr val="FF0000"/>
                </a:solidFill>
                <a:latin typeface="Calibri" panose="020F0502020204030204" charset="0"/>
                <a:ea typeface="宋体" panose="02010600030101010101" pitchFamily="2" charset="-122"/>
              </a:rPr>
              <a:t>《接待安排表》（模板</a:t>
            </a:r>
            <a:r>
              <a:rPr lang="en-US" b="1">
                <a:solidFill>
                  <a:srgbClr val="FF0000"/>
                </a:solidFill>
                <a:latin typeface="Calibri" panose="020F0502020204030204" charset="0"/>
                <a:ea typeface="宋体" panose="02010600030101010101" pitchFamily="2" charset="-122"/>
                <a:cs typeface="Times New Roman" panose="02020603050405020304" pitchFamily="18" charset="0"/>
              </a:rPr>
              <a:t>18</a:t>
            </a:r>
            <a:r>
              <a:rPr lang="zh-CN" b="1">
                <a:solidFill>
                  <a:srgbClr val="FF0000"/>
                </a:solidFill>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等。</a:t>
            </a:r>
            <a:endParaRPr lang="en-US" b="0">
              <a:latin typeface="Calibri" panose="020F0502020204030204" charset="0"/>
              <a:ea typeface="宋体" panose="02010600030101010101" pitchFamily="2" charset="-122"/>
              <a:cs typeface="Times New Roman" panose="02020603050405020304" pitchFamily="18" charset="0"/>
            </a:endParaRPr>
          </a:p>
          <a:p>
            <a:pPr indent="0"/>
            <a:r>
              <a:rPr lang="en-US" b="0">
                <a:latin typeface="Calibri" panose="020F0502020204030204" charset="0"/>
                <a:ea typeface="宋体" panose="02010600030101010101" pitchFamily="2" charset="-122"/>
                <a:cs typeface="Times New Roman" panose="02020603050405020304" pitchFamily="18" charset="0"/>
              </a:rPr>
              <a:t>4</a:t>
            </a:r>
            <a:r>
              <a:rPr lang="zh-CN" b="0">
                <a:latin typeface="Calibri" panose="020F0502020204030204" charset="0"/>
                <a:ea typeface="宋体" panose="02010600030101010101" pitchFamily="2" charset="-122"/>
              </a:rPr>
              <a:t>、人事行政部必须准备</a:t>
            </a:r>
            <a:r>
              <a:rPr lang="zh-CN" b="1">
                <a:solidFill>
                  <a:srgbClr val="FF0000"/>
                </a:solidFill>
                <a:latin typeface="Calibri" panose="020F0502020204030204" charset="0"/>
                <a:ea typeface="宋体" panose="02010600030101010101" pitchFamily="2" charset="-122"/>
              </a:rPr>
              <a:t>《广州市酒店和餐厅汇总指引表》（模板</a:t>
            </a:r>
            <a:r>
              <a:rPr lang="en-US" b="1">
                <a:solidFill>
                  <a:srgbClr val="FF0000"/>
                </a:solidFill>
                <a:latin typeface="Calibri" panose="020F0502020204030204" charset="0"/>
                <a:ea typeface="宋体" panose="02010600030101010101" pitchFamily="2" charset="-122"/>
                <a:cs typeface="Times New Roman" panose="02020603050405020304" pitchFamily="18" charset="0"/>
              </a:rPr>
              <a:t>19</a:t>
            </a:r>
            <a:r>
              <a:rPr lang="zh-CN" b="1">
                <a:solidFill>
                  <a:srgbClr val="FF0000"/>
                </a:solidFill>
                <a:latin typeface="Calibri" panose="020F0502020204030204" charset="0"/>
                <a:ea typeface="宋体" panose="02010600030101010101" pitchFamily="2" charset="-122"/>
              </a:rPr>
              <a:t>）、《广州及珠三角旅游胜地汇总指引表》（模板</a:t>
            </a:r>
            <a:r>
              <a:rPr lang="en-US" b="1">
                <a:solidFill>
                  <a:srgbClr val="FF0000"/>
                </a:solidFill>
                <a:latin typeface="Calibri" panose="020F0502020204030204" charset="0"/>
                <a:ea typeface="宋体" panose="02010600030101010101" pitchFamily="2" charset="-122"/>
              </a:rPr>
              <a:t>20</a:t>
            </a:r>
            <a:r>
              <a:rPr lang="zh-CN" b="1">
                <a:solidFill>
                  <a:srgbClr val="FF0000"/>
                </a:solidFill>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，必须分类收集饭店，按照高</a:t>
            </a:r>
            <a:r>
              <a:rPr lang="en-US" b="0">
                <a:latin typeface="Calibri" panose="020F0502020204030204" charset="0"/>
                <a:ea typeface="宋体" panose="02010600030101010101" pitchFamily="2" charset="-122"/>
                <a:cs typeface="Times New Roman" panose="02020603050405020304" pitchFamily="18" charset="0"/>
              </a:rPr>
              <a:t>/</a:t>
            </a:r>
            <a:r>
              <a:rPr lang="zh-CN" b="0">
                <a:latin typeface="Calibri" panose="020F0502020204030204" charset="0"/>
                <a:ea typeface="宋体" panose="02010600030101010101" pitchFamily="2" charset="-122"/>
              </a:rPr>
              <a:t>中档（粤菜系、湘菜系、川菜系、云南贵州菜系、东北菜系、西北菜系等）分类，记录名称、部长姓名、电话、地址、定位等；必须收集酒店信息，按照五星级</a:t>
            </a:r>
            <a:r>
              <a:rPr lang="en-US" b="0">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四星级</a:t>
            </a:r>
            <a:r>
              <a:rPr lang="en-US" b="0">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三星级等分类，记录名称、部长姓名、电话、地址、定位等；旅游景点地点、定位，以及提前购买门票的联系网址、联系人和电话。</a:t>
            </a:r>
            <a:endParaRPr lang="zh-CN" altLang="en-US" b="0">
              <a:latin typeface="Calibri" panose="020F0502020204030204" charset="0"/>
              <a:ea typeface="宋体" panose="02010600030101010101" pitchFamily="2" charset="-122"/>
            </a:endParaRPr>
          </a:p>
        </p:txBody>
      </p:sp>
      <p:sp>
        <p:nvSpPr>
          <p:cNvPr id="7" name="菱形 6"/>
          <p:cNvSpPr/>
          <p:nvPr/>
        </p:nvSpPr>
        <p:spPr>
          <a:xfrm>
            <a:off x="778510" y="204343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778510" y="394208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778510" y="3400425"/>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778510" y="289814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473200" y="2091690"/>
            <a:ext cx="7416800" cy="4246245"/>
          </a:xfrm>
          <a:prstGeom prst="rect">
            <a:avLst/>
          </a:prstGeom>
          <a:noFill/>
          <a:ln w="9525">
            <a:noFill/>
          </a:ln>
        </p:spPr>
        <p:txBody>
          <a:bodyPr wrap="square">
            <a:spAutoFit/>
          </a:bodyPr>
          <a:lstStyle/>
          <a:p>
            <a:pPr indent="0"/>
            <a:r>
              <a:rPr lang="en-US" b="0">
                <a:latin typeface="微软雅黑" panose="020B0503020204020204" pitchFamily="34" charset="-122"/>
                <a:ea typeface="微软雅黑" panose="020B0503020204020204" pitchFamily="34" charset="-122"/>
                <a:cs typeface="微软雅黑" panose="020B0503020204020204" pitchFamily="34" charset="-122"/>
              </a:rPr>
              <a:t>5</a:t>
            </a:r>
            <a:r>
              <a:rPr lang="zh-CN" b="0">
                <a:latin typeface="微软雅黑" panose="020B0503020204020204" pitchFamily="34" charset="-122"/>
                <a:ea typeface="微软雅黑" panose="020B0503020204020204" pitchFamily="34" charset="-122"/>
                <a:cs typeface="微软雅黑" panose="020B0503020204020204" pitchFamily="34" charset="-122"/>
              </a:rPr>
              <a:t>、市场部必须填写</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《客户接待申请表》</a:t>
            </a:r>
            <a:r>
              <a:rPr lang="zh-CN" b="0">
                <a:latin typeface="微软雅黑" panose="020B0503020204020204" pitchFamily="34" charset="-122"/>
                <a:ea typeface="微软雅黑" panose="020B0503020204020204" pitchFamily="34" charset="-122"/>
                <a:cs typeface="微软雅黑" panose="020B0503020204020204" pitchFamily="34" charset="-122"/>
              </a:rPr>
              <a:t>，市场部领导签字</a:t>
            </a:r>
            <a:r>
              <a:rPr 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分管副总签字，交予人事行政部专员，人事部可以根据批复费用，提前支取备用金；</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latin typeface="微软雅黑" panose="020B0503020204020204" pitchFamily="34" charset="-122"/>
                <a:ea typeface="微软雅黑" panose="020B0503020204020204" pitchFamily="34" charset="-122"/>
                <a:cs typeface="微软雅黑" panose="020B0503020204020204" pitchFamily="34" charset="-122"/>
              </a:rPr>
              <a:t>6</a:t>
            </a:r>
            <a:r>
              <a:rPr lang="zh-CN" b="0">
                <a:latin typeface="微软雅黑" panose="020B0503020204020204" pitchFamily="34" charset="-122"/>
                <a:ea typeface="微软雅黑" panose="020B0503020204020204" pitchFamily="34" charset="-122"/>
                <a:cs typeface="微软雅黑" panose="020B0503020204020204" pitchFamily="34" charset="-122"/>
              </a:rPr>
              <a:t>、人事行政部提前约定就餐地点</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务必预定包厢，先确定大概人数</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点餐前必须与客户经理确认客户人员的籍贯和口味，提前点菜（可让酒店叫起），与餐厅确定到达就餐地点时间，一到就上菜；如果时间紧急，没有时间提前准备的情况，有可能与客户一同到达时点菜，先咨询一下客户是否有忌口食物或者偏好食物，然后必须回避客户，与点餐部长去远离客户的位置点菜。</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latin typeface="微软雅黑" panose="020B0503020204020204" pitchFamily="34" charset="-122"/>
                <a:ea typeface="微软雅黑" panose="020B0503020204020204" pitchFamily="34" charset="-122"/>
                <a:cs typeface="微软雅黑" panose="020B0503020204020204" pitchFamily="34" charset="-122"/>
              </a:rPr>
              <a:t>7</a:t>
            </a:r>
            <a:r>
              <a:rPr lang="zh-CN" b="0">
                <a:latin typeface="微软雅黑" panose="020B0503020204020204" pitchFamily="34" charset="-122"/>
                <a:ea typeface="微软雅黑" panose="020B0503020204020204" pitchFamily="34" charset="-122"/>
                <a:cs typeface="微软雅黑" panose="020B0503020204020204" pitchFamily="34" charset="-122"/>
              </a:rPr>
              <a:t>、提前安排车辆去往指点地点迎接客户，去往车站</a:t>
            </a:r>
            <a:r>
              <a:rPr 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机场迎接客户，务必把车洗干净，车内座位不能有任何杂物，</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车后备箱摆放一箱小支矿泉水，最好是农夫山泉水（备注：不要放大支装的矿泉水，小支怡宝或者农夫山泉等），一边车门放</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支矿泉水，方便客人拿！</a:t>
            </a:r>
            <a:r>
              <a:rPr lang="zh-CN" b="0">
                <a:latin typeface="微软雅黑" panose="020B0503020204020204" pitchFamily="34" charset="-122"/>
                <a:ea typeface="微软雅黑" panose="020B0503020204020204" pitchFamily="34" charset="-122"/>
                <a:cs typeface="微软雅黑" panose="020B0503020204020204" pitchFamily="34" charset="-122"/>
              </a:rPr>
              <a:t>对应片区客户经理和市场部分管领导必须陪同，务必提前到达</a:t>
            </a:r>
            <a:r>
              <a:rPr lang="en-US" b="0">
                <a:latin typeface="微软雅黑" panose="020B0503020204020204" pitchFamily="34" charset="-122"/>
                <a:ea typeface="微软雅黑" panose="020B0503020204020204" pitchFamily="34" charset="-122"/>
                <a:cs typeface="微软雅黑" panose="020B0503020204020204" pitchFamily="34" charset="-122"/>
              </a:rPr>
              <a:t>30</a:t>
            </a:r>
            <a:r>
              <a:rPr lang="zh-CN" b="0">
                <a:latin typeface="微软雅黑" panose="020B0503020204020204" pitchFamily="34" charset="-122"/>
                <a:ea typeface="微软雅黑" panose="020B0503020204020204" pitchFamily="34" charset="-122"/>
                <a:cs typeface="微软雅黑" panose="020B0503020204020204" pitchFamily="34" charset="-122"/>
              </a:rPr>
              <a:t>分钟，商务礼节周全（如果是</a:t>
            </a:r>
            <a:r>
              <a:rPr lang="en-US" b="0">
                <a:latin typeface="微软雅黑" panose="020B0503020204020204" pitchFamily="34" charset="-122"/>
                <a:ea typeface="微软雅黑" panose="020B0503020204020204" pitchFamily="34" charset="-122"/>
                <a:cs typeface="微软雅黑" panose="020B0503020204020204" pitchFamily="34" charset="-122"/>
              </a:rPr>
              <a:t>5</a:t>
            </a:r>
            <a:r>
              <a:rPr lang="zh-CN" b="0">
                <a:latin typeface="微软雅黑" panose="020B0503020204020204" pitchFamily="34" charset="-122"/>
                <a:ea typeface="微软雅黑" panose="020B0503020204020204" pitchFamily="34" charset="-122"/>
                <a:cs typeface="微软雅黑" panose="020B0503020204020204" pitchFamily="34" charset="-122"/>
              </a:rPr>
              <a:t>座车，客户最高领导坐后排最左边座位，秘书座最前排副驾驶位置，其他人随意），</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菱形 11"/>
          <p:cNvSpPr/>
          <p:nvPr/>
        </p:nvSpPr>
        <p:spPr>
          <a:xfrm>
            <a:off x="894080" y="266954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94080" y="209169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916305" y="4269740"/>
            <a:ext cx="579120" cy="3492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8890000" y="1941195"/>
            <a:ext cx="1981200" cy="3838575"/>
          </a:xfrm>
          <a:prstGeom prst="rect">
            <a:avLst/>
          </a:prstGeom>
        </p:spPr>
      </p:pic>
      <p:sp>
        <p:nvSpPr>
          <p:cNvPr id="8" name="圆角矩形 7"/>
          <p:cNvSpPr/>
          <p:nvPr/>
        </p:nvSpPr>
        <p:spPr>
          <a:xfrm>
            <a:off x="1190625" y="8870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运营管理部标准动作</a:t>
            </a:r>
            <a:endParaRPr b="1">
              <a:latin typeface="微软雅黑" panose="020B0503020204020204" pitchFamily="34" charset="-122"/>
              <a:ea typeface="微软雅黑" panose="020B0503020204020204" pitchFamily="34" charset="-122"/>
            </a:endParaRPr>
          </a:p>
        </p:txBody>
      </p:sp>
      <p:sp>
        <p:nvSpPr>
          <p:cNvPr id="9" name="文本框 8"/>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、公司客户考察和交流接待工作</a:t>
            </a:r>
          </a:p>
        </p:txBody>
      </p:sp>
      <p:sp>
        <p:nvSpPr>
          <p:cNvPr id="11" name="文本框 10"/>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0" fill="hold"/>
                                        <p:tgtEl>
                                          <p:spTgt spid="8"/>
                                        </p:tgtEl>
                                        <p:attrNameLst>
                                          <p:attrName>ppt_x</p:attrName>
                                        </p:attrNameLst>
                                      </p:cBhvr>
                                      <p:tavLst>
                                        <p:tav tm="0">
                                          <p:val>
                                            <p:strVal val="#ppt_x"/>
                                          </p:val>
                                        </p:tav>
                                        <p:tav tm="100000">
                                          <p:val>
                                            <p:strVal val="#ppt_x"/>
                                          </p:val>
                                        </p:tav>
                                      </p:tavLst>
                                    </p:anim>
                                    <p:anim calcmode="lin" valueType="num">
                                      <p:cBhvr additive="base">
                                        <p:cTn id="8"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334000" y="652780"/>
            <a:ext cx="5650865" cy="4705350"/>
          </a:xfrm>
          <a:prstGeom prst="rect">
            <a:avLst/>
          </a:prstGeom>
        </p:spPr>
      </p:pic>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308735" y="2131060"/>
            <a:ext cx="7378065" cy="3138170"/>
          </a:xfrm>
          <a:prstGeom prst="rect">
            <a:avLst/>
          </a:prstGeom>
          <a:noFill/>
          <a:ln w="9525">
            <a:noFill/>
          </a:ln>
        </p:spPr>
        <p:txBody>
          <a:bodyPr wrap="square">
            <a:spAutoFit/>
          </a:bodyPr>
          <a:lstStyle/>
          <a:p>
            <a:pPr indent="0"/>
            <a:r>
              <a:rPr lang="en-US" b="0">
                <a:latin typeface="微软雅黑" panose="020B0503020204020204" pitchFamily="34" charset="-122"/>
                <a:ea typeface="微软雅黑" panose="020B0503020204020204" pitchFamily="34" charset="-122"/>
                <a:cs typeface="微软雅黑" panose="020B0503020204020204" pitchFamily="34" charset="-122"/>
              </a:rPr>
              <a:t>8</a:t>
            </a:r>
            <a:r>
              <a:rPr lang="zh-CN" b="0">
                <a:latin typeface="微软雅黑" panose="020B0503020204020204" pitchFamily="34" charset="-122"/>
                <a:ea typeface="微软雅黑" panose="020B0503020204020204" pitchFamily="34" charset="-122"/>
                <a:cs typeface="微软雅黑" panose="020B0503020204020204" pitchFamily="34" charset="-122"/>
              </a:rPr>
              <a:t>、到达就餐地点，人事行政部商务专员必须提前到达餐厅门口迎接，安排座位：客户最高领导务必主座，公司最高领导主座左边，次领导右边，其他人随意，客户和公司作陪人员穿插座；</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latin typeface="微软雅黑" panose="020B0503020204020204" pitchFamily="34" charset="-122"/>
                <a:ea typeface="微软雅黑" panose="020B0503020204020204" pitchFamily="34" charset="-122"/>
                <a:cs typeface="微软雅黑" panose="020B0503020204020204" pitchFamily="34" charset="-122"/>
              </a:rPr>
              <a:t>9</a:t>
            </a:r>
            <a:r>
              <a:rPr lang="zh-CN" b="0">
                <a:latin typeface="微软雅黑" panose="020B0503020204020204" pitchFamily="34" charset="-122"/>
                <a:ea typeface="微软雅黑" panose="020B0503020204020204" pitchFamily="34" charset="-122"/>
                <a:cs typeface="微软雅黑" panose="020B0503020204020204" pitchFamily="34" charset="-122"/>
              </a:rPr>
              <a:t>、就餐期间，上菜必须客户主座优先，礼节主动、热情，眼力足，主动端茶倒水的礼节，大圆转桌，夹菜前先观察是否有人正在夹菜，如有，待其他人夹完菜，方可转动圆桌，如坐在客户旁边，多给客户夹菜，倒茶，分发纸巾，严禁埋头苦吃，吃相粗鲁，当面张嘴剔牙（剔牙需要使用一只手挡住嘴巴）。</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latin typeface="微软雅黑" panose="020B0503020204020204" pitchFamily="34" charset="-122"/>
                <a:ea typeface="微软雅黑" panose="020B0503020204020204" pitchFamily="34" charset="-122"/>
                <a:cs typeface="微软雅黑" panose="020B0503020204020204" pitchFamily="34" charset="-122"/>
              </a:rPr>
              <a:t>10</a:t>
            </a:r>
            <a:r>
              <a:rPr lang="zh-CN" b="0">
                <a:latin typeface="微软雅黑" panose="020B0503020204020204" pitchFamily="34" charset="-122"/>
                <a:ea typeface="微软雅黑" panose="020B0503020204020204" pitchFamily="34" charset="-122"/>
                <a:cs typeface="微软雅黑" panose="020B0503020204020204" pitchFamily="34" charset="-122"/>
              </a:rPr>
              <a:t>、就餐完毕，务必回避客户，出去买单，并开具发票。</a:t>
            </a:r>
            <a:endPar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、欢送客户，务必让客户先出包房，务必送至客户到楼下车上，关好车门，车启动后，方可离开。</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1206500" y="8362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运营管理部标准动作</a:t>
            </a:r>
            <a:endParaRPr b="1">
              <a:latin typeface="微软雅黑" panose="020B0503020204020204" pitchFamily="34" charset="-122"/>
              <a:ea typeface="微软雅黑" panose="020B0503020204020204" pitchFamily="34" charset="-122"/>
            </a:endParaRPr>
          </a:p>
        </p:txBody>
      </p:sp>
      <p:sp>
        <p:nvSpPr>
          <p:cNvPr id="8" name="文本框 7"/>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、公司客户考察和交流接待工作</a:t>
            </a:r>
          </a:p>
        </p:txBody>
      </p:sp>
      <p:sp>
        <p:nvSpPr>
          <p:cNvPr id="9" name="文本框 8"/>
          <p:cNvSpPr txBox="1"/>
          <p:nvPr/>
        </p:nvSpPr>
        <p:spPr>
          <a:xfrm>
            <a:off x="3099435" y="284480"/>
            <a:ext cx="2697480" cy="368300"/>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五、综合管理部标准动作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ppt_x"/>
                                          </p:val>
                                        </p:tav>
                                        <p:tav tm="100000">
                                          <p:val>
                                            <p:strVal val="#ppt_x"/>
                                          </p:val>
                                        </p:tav>
                                      </p:tavLst>
                                    </p:anim>
                                    <p:anim calcmode="lin" valueType="num">
                                      <p:cBhvr additive="base">
                                        <p:cTn id="8"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8" name="文本框 7"/>
          <p:cNvSpPr txBox="1"/>
          <p:nvPr/>
        </p:nvSpPr>
        <p:spPr>
          <a:xfrm>
            <a:off x="916305" y="1461770"/>
            <a:ext cx="5080000" cy="398780"/>
          </a:xfrm>
          <a:prstGeom prst="rect">
            <a:avLst/>
          </a:prstGeom>
          <a:noFill/>
          <a:ln w="9525">
            <a:noFill/>
          </a:ln>
        </p:spPr>
        <p:txBody>
          <a:bodyPr>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、销售合同/回款管理工作</a:t>
            </a:r>
          </a:p>
        </p:txBody>
      </p:sp>
      <p:sp>
        <p:nvSpPr>
          <p:cNvPr id="7" name="圆角矩形 6"/>
          <p:cNvSpPr/>
          <p:nvPr/>
        </p:nvSpPr>
        <p:spPr>
          <a:xfrm>
            <a:off x="1206500" y="8362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运营管理部标准动作</a:t>
            </a:r>
            <a:endParaRPr b="1">
              <a:latin typeface="微软雅黑" panose="020B0503020204020204" pitchFamily="34" charset="-122"/>
              <a:ea typeface="微软雅黑" panose="020B0503020204020204" pitchFamily="34" charset="-122"/>
            </a:endParaRPr>
          </a:p>
        </p:txBody>
      </p:sp>
      <p:cxnSp>
        <p:nvCxnSpPr>
          <p:cNvPr id="9" name="直接连接符 8"/>
          <p:cNvCxnSpPr>
            <a:stCxn id="11" idx="0"/>
            <a:endCxn id="69" idx="3"/>
          </p:cNvCxnSpPr>
          <p:nvPr>
            <p:custDataLst>
              <p:tags r:id="rId1"/>
            </p:custDataLst>
          </p:nvPr>
        </p:nvCxnSpPr>
        <p:spPr>
          <a:xfrm>
            <a:off x="786130" y="1859915"/>
            <a:ext cx="66040" cy="3715385"/>
          </a:xfrm>
          <a:prstGeom prst="line">
            <a:avLst/>
          </a:prstGeom>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2"/>
            </p:custDataLst>
          </p:nvPr>
        </p:nvSpPr>
        <p:spPr>
          <a:xfrm>
            <a:off x="786130" y="2952750"/>
            <a:ext cx="767080" cy="1257935"/>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36"/>
          <p:cNvSpPr/>
          <p:nvPr>
            <p:custDataLst>
              <p:tags r:id="rId3"/>
            </p:custDataLst>
          </p:nvPr>
        </p:nvSpPr>
        <p:spPr>
          <a:xfrm>
            <a:off x="1466215" y="3429635"/>
            <a:ext cx="613410" cy="73406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B</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custDataLst>
              <p:tags r:id="rId4"/>
            </p:custDataLst>
          </p:nvPr>
        </p:nvSpPr>
        <p:spPr>
          <a:xfrm>
            <a:off x="1990725" y="3358515"/>
            <a:ext cx="9757410" cy="930275"/>
          </a:xfrm>
          <a:prstGeom prst="rect">
            <a:avLst/>
          </a:prstGeom>
          <a:noFill/>
        </p:spPr>
        <p:txBody>
          <a:bodyPr wrap="square" rtlCol="0" anchor="ctr"/>
          <a:lstStyle/>
          <a:p>
            <a:pPr>
              <a:lnSpc>
                <a:spcPct val="120000"/>
              </a:lnSpc>
            </a:pPr>
            <a:r>
              <a:rPr lang="zh-CN" altLang="en-US" sz="1600" spc="150">
                <a:solidFill>
                  <a:srgbClr val="3498DB"/>
                </a:solidFill>
                <a:latin typeface="Arial" panose="020B0604020202020204" pitchFamily="34" charset="0"/>
                <a:ea typeface="微软雅黑" panose="020B0503020204020204" pitchFamily="34" charset="-122"/>
                <a:sym typeface="Arial" panose="020B0604020202020204" pitchFamily="34" charset="0"/>
              </a:rPr>
              <a:t>合同原件回公司后，第一时间拍照营销中心群，并告知对应客户经理，同时扫描合同电子版存档，并将首页、配置页（分项价格需要涂抹处理）、双方盖章页发送标书管理员，整理进《广州魔方电力公司资质汇总》。</a:t>
            </a:r>
          </a:p>
        </p:txBody>
      </p:sp>
      <p:sp>
        <p:nvSpPr>
          <p:cNvPr id="63" name="任意多边形 62"/>
          <p:cNvSpPr/>
          <p:nvPr>
            <p:custDataLst>
              <p:tags r:id="rId5"/>
            </p:custDataLst>
          </p:nvPr>
        </p:nvSpPr>
        <p:spPr>
          <a:xfrm>
            <a:off x="786130" y="3856990"/>
            <a:ext cx="680720" cy="1268095"/>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6"/>
            </p:custDataLst>
          </p:nvPr>
        </p:nvSpPr>
        <p:spPr>
          <a:xfrm>
            <a:off x="1456690" y="4380230"/>
            <a:ext cx="613410" cy="70675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C</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custDataLst>
              <p:tags r:id="rId7"/>
            </p:custDataLst>
          </p:nvPr>
        </p:nvSpPr>
        <p:spPr>
          <a:xfrm>
            <a:off x="1990725" y="4268470"/>
            <a:ext cx="9757410" cy="900430"/>
          </a:xfrm>
          <a:prstGeom prst="rect">
            <a:avLst/>
          </a:prstGeom>
          <a:noFill/>
        </p:spPr>
        <p:txBody>
          <a:bodyPr wrap="square" rtlCol="0" anchor="ctr"/>
          <a:lstStyle/>
          <a:p>
            <a:pPr>
              <a:lnSpc>
                <a:spcPct val="120000"/>
              </a:lnSpc>
            </a:pPr>
            <a:r>
              <a:rPr lang="zh-CN" altLang="en-US" sz="1600" spc="150">
                <a:solidFill>
                  <a:srgbClr val="1AA3AA"/>
                </a:solidFill>
                <a:latin typeface="Arial" panose="020B0604020202020204" pitchFamily="34" charset="0"/>
                <a:ea typeface="微软雅黑" panose="020B0503020204020204" pitchFamily="34" charset="-122"/>
                <a:sym typeface="Arial" panose="020B0604020202020204" pitchFamily="34" charset="0"/>
              </a:rPr>
              <a:t>合同原件严禁随意借阅，完整电子版严禁发送公司任何其他人，如需这两样，先微信或者电话请示石总，再走钉钉审批流程，部门主管--石总--综合管理部主管--合同管理员。</a:t>
            </a:r>
          </a:p>
        </p:txBody>
      </p:sp>
      <p:sp>
        <p:nvSpPr>
          <p:cNvPr id="69" name="任意多边形 68"/>
          <p:cNvSpPr/>
          <p:nvPr>
            <p:custDataLst>
              <p:tags r:id="rId8"/>
            </p:custDataLst>
          </p:nvPr>
        </p:nvSpPr>
        <p:spPr>
          <a:xfrm>
            <a:off x="852170" y="4844415"/>
            <a:ext cx="601980" cy="1256665"/>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69A35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69"/>
          <p:cNvSpPr/>
          <p:nvPr>
            <p:custDataLst>
              <p:tags r:id="rId9"/>
            </p:custDataLst>
          </p:nvPr>
        </p:nvSpPr>
        <p:spPr>
          <a:xfrm>
            <a:off x="1456690" y="5410835"/>
            <a:ext cx="534035" cy="68961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D</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10"/>
            </p:custDataLst>
          </p:nvPr>
        </p:nvSpPr>
        <p:spPr>
          <a:xfrm>
            <a:off x="1990725" y="5114290"/>
            <a:ext cx="9757410" cy="1330960"/>
          </a:xfrm>
          <a:prstGeom prst="rect">
            <a:avLst/>
          </a:prstGeom>
          <a:noFill/>
        </p:spPr>
        <p:txBody>
          <a:bodyPr wrap="square" rtlCol="0" anchor="ctr"/>
          <a:lstStyle/>
          <a:p>
            <a:pPr>
              <a:lnSpc>
                <a:spcPct val="120000"/>
              </a:lnSpc>
            </a:pPr>
            <a:r>
              <a:rPr lang="zh-CN" altLang="en-US" sz="1600" spc="150">
                <a:solidFill>
                  <a:srgbClr val="69A35B"/>
                </a:solidFill>
                <a:latin typeface="Arial" panose="020B0604020202020204" pitchFamily="34" charset="0"/>
                <a:ea typeface="微软雅黑" panose="020B0503020204020204" pitchFamily="34" charset="-122"/>
                <a:sym typeface="Arial" panose="020B0604020202020204" pitchFamily="34" charset="0"/>
              </a:rPr>
              <a:t>严格按照合同约定条款，务必每个节点按时回款，合同管理员催对应客户经理与相关客户协调回款工作（整个环节所有工作均为客户经理负责，推动客户、推动技术服务部、财务部等），客户经理拖延回款或者不予推进，例会反馈一次或者合同管理员投诉一次扣除3个积分，直属领导扣除6个积分，如果公司该配合部门不予配合，扣除其他部门当事人3个积分和直接主管6个积分。</a:t>
            </a:r>
          </a:p>
        </p:txBody>
      </p:sp>
      <p:sp>
        <p:nvSpPr>
          <p:cNvPr id="11" name="任意多边形 10"/>
          <p:cNvSpPr/>
          <p:nvPr>
            <p:custDataLst>
              <p:tags r:id="rId11"/>
            </p:custDataLst>
          </p:nvPr>
        </p:nvSpPr>
        <p:spPr>
          <a:xfrm>
            <a:off x="786130" y="1859915"/>
            <a:ext cx="846455" cy="131318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1"/>
          <p:cNvSpPr/>
          <p:nvPr>
            <p:custDataLst>
              <p:tags r:id="rId12"/>
            </p:custDataLst>
          </p:nvPr>
        </p:nvSpPr>
        <p:spPr>
          <a:xfrm>
            <a:off x="1476375" y="2398395"/>
            <a:ext cx="613410" cy="72009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custDataLst>
              <p:tags r:id="rId13"/>
            </p:custDataLst>
          </p:nvPr>
        </p:nvSpPr>
        <p:spPr>
          <a:xfrm>
            <a:off x="1990725" y="2125980"/>
            <a:ext cx="9757410" cy="1232535"/>
          </a:xfrm>
          <a:prstGeom prst="rect">
            <a:avLst/>
          </a:prstGeom>
          <a:noFill/>
        </p:spPr>
        <p:txBody>
          <a:bodyPr wrap="square" rtlCol="0" anchor="ctr"/>
          <a:lstStyle/>
          <a:p>
            <a:pPr>
              <a:lnSpc>
                <a:spcPct val="120000"/>
              </a:lnSpc>
            </a:pPr>
            <a:r>
              <a:rPr lang="zh-CN" altLang="en-US" sz="1600" spc="150">
                <a:solidFill>
                  <a:srgbClr val="1F74AD"/>
                </a:solidFill>
                <a:latin typeface="Arial" panose="020B0604020202020204" pitchFamily="34" charset="0"/>
                <a:ea typeface="微软雅黑" panose="020B0503020204020204" pitchFamily="34" charset="-122"/>
                <a:sym typeface="Arial" panose="020B0604020202020204" pitchFamily="34" charset="0"/>
              </a:rPr>
              <a:t>合同原件需要在公司盖章15天-20天内催回客户盖章版，按照合同管理汇总表更新登记内容，并找对应客户经理催要预付款或者进度款，合同管理专员配合开具发票，技术服务部配合验收资料，统一交由客户经理，由客户经理负责催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ppt_x"/>
                                          </p:val>
                                        </p:tav>
                                        <p:tav tm="100000">
                                          <p:val>
                                            <p:strVal val="#ppt_x"/>
                                          </p:val>
                                        </p:tav>
                                      </p:tavLst>
                                    </p:anim>
                                    <p:anim calcmode="lin" valueType="num">
                                      <p:cBhvr additive="base">
                                        <p:cTn id="8"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root/AppData/Local/Temp/kaimatting/20200307210858/output_aiMatting_20200307211007.pngoutput_aiMatting_20200307211007"/>
          <p:cNvPicPr>
            <a:picLocks noChangeAspect="1"/>
          </p:cNvPicPr>
          <p:nvPr/>
        </p:nvPicPr>
        <p:blipFill>
          <a:blip r:embed="rId2"/>
          <a:stretch>
            <a:fillRect/>
          </a:stretch>
        </p:blipFill>
        <p:spPr>
          <a:xfrm>
            <a:off x="6286500" y="1104900"/>
            <a:ext cx="4876800" cy="4657725"/>
          </a:xfrm>
          <a:prstGeom prst="rect">
            <a:avLst/>
          </a:prstGeom>
        </p:spPr>
      </p:pic>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99435" y="284480"/>
            <a:ext cx="2468880" cy="368300"/>
          </a:xfrm>
          <a:prstGeom prst="rect">
            <a:avLst/>
          </a:prstGeom>
          <a:noFill/>
        </p:spPr>
        <p:txBody>
          <a:bodyPr wrap="none" rtlCol="0" anchor="t">
            <a:spAutoFit/>
          </a:bodyPr>
          <a:lstStyle/>
          <a:p>
            <a:r>
              <a:rPr lang="zh-CN" altLang="en-US" b="1" dirty="0">
                <a:solidFill>
                  <a:schemeClr val="accent1"/>
                </a:solidFill>
                <a:latin typeface="微软雅黑" panose="020B0503020204020204" pitchFamily="34" charset="-122"/>
                <a:ea typeface="微软雅黑" panose="020B0503020204020204" pitchFamily="34" charset="-122"/>
                <a:sym typeface="+mn-ea"/>
              </a:rPr>
              <a:t>四、办公必要标准动作</a:t>
            </a:r>
            <a:endParaRPr lang="zh-CN" altLang="en-US"/>
          </a:p>
        </p:txBody>
      </p:sp>
      <p:sp>
        <p:nvSpPr>
          <p:cNvPr id="2" name="圆角矩形 1"/>
          <p:cNvSpPr/>
          <p:nvPr/>
        </p:nvSpPr>
        <p:spPr>
          <a:xfrm>
            <a:off x="1206500" y="836295"/>
            <a:ext cx="3638550" cy="523875"/>
          </a:xfrm>
          <a:prstGeom prst="roundRect">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打印机管理标准动作</a:t>
            </a:r>
          </a:p>
        </p:txBody>
      </p:sp>
      <p:sp>
        <p:nvSpPr>
          <p:cNvPr id="100" name="文本框 99"/>
          <p:cNvSpPr txBox="1"/>
          <p:nvPr/>
        </p:nvSpPr>
        <p:spPr>
          <a:xfrm>
            <a:off x="1092200" y="2054225"/>
            <a:ext cx="4723765" cy="1938020"/>
          </a:xfrm>
          <a:prstGeom prst="rect">
            <a:avLst/>
          </a:prstGeom>
          <a:noFill/>
          <a:ln w="9525">
            <a:noFill/>
          </a:ln>
        </p:spPr>
        <p:txBody>
          <a:bodyPr wrap="square">
            <a:spAutoFit/>
          </a:bodyPr>
          <a:lstStyle/>
          <a:p>
            <a:pPr indent="266700"/>
            <a:r>
              <a:rPr lang="zh-CN" sz="2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公司文件少于30页在公司打印，超过30页的，务必去打印店，尤其是投标标书、投标询价文件、报名文件等页数多的文件，严禁使用公司打印机。</a:t>
            </a:r>
            <a:endParaRPr lang="zh-CN" altLang="en-US" sz="2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2118435" y="239736"/>
            <a:ext cx="2957409" cy="389890"/>
          </a:xfrm>
          <a:prstGeom prst="rect">
            <a:avLst/>
          </a:prstGeom>
          <a:noFill/>
        </p:spPr>
        <p:txBody>
          <a:bodyPr wrap="square" lIns="68543" tIns="34272" rIns="68543" bIns="34272"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二、</a:t>
            </a:r>
            <a:r>
              <a:rPr lang="en-US" altLang="zh-CN" sz="2100" b="1" dirty="0">
                <a:solidFill>
                  <a:schemeClr val="accent1"/>
                </a:solidFill>
                <a:latin typeface="微软雅黑" panose="020B0503020204020204" pitchFamily="34" charset="-122"/>
                <a:ea typeface="微软雅黑" panose="020B0503020204020204" pitchFamily="34" charset="-122"/>
              </a:rPr>
              <a:t>2.3</a:t>
            </a:r>
            <a:r>
              <a:rPr lang="zh-CN" altLang="en-US" sz="2100" b="1" dirty="0">
                <a:solidFill>
                  <a:schemeClr val="accent1"/>
                </a:solidFill>
                <a:latin typeface="微软雅黑" panose="020B0503020204020204" pitchFamily="34" charset="-122"/>
                <a:ea typeface="微软雅黑" panose="020B0503020204020204" pitchFamily="34" charset="-122"/>
              </a:rPr>
              <a:t>薪酬发放</a:t>
            </a:r>
          </a:p>
        </p:txBody>
      </p:sp>
      <p:sp>
        <p:nvSpPr>
          <p:cNvPr id="100" name="文本框 99"/>
          <p:cNvSpPr txBox="1"/>
          <p:nvPr/>
        </p:nvSpPr>
        <p:spPr>
          <a:xfrm>
            <a:off x="526415" y="3084830"/>
            <a:ext cx="11421110" cy="2814955"/>
          </a:xfrm>
          <a:prstGeom prst="rect">
            <a:avLst/>
          </a:prstGeom>
          <a:noFill/>
          <a:ln w="9525">
            <a:noFill/>
          </a:ln>
        </p:spPr>
        <p:txBody>
          <a:bodyPr wrap="square">
            <a:spAutoFit/>
          </a:bodyPr>
          <a:lstStyle/>
          <a:p>
            <a:pPr marL="342900" indent="-342900" algn="l" fontAlgn="auto">
              <a:lnSpc>
                <a:spcPct val="150000"/>
              </a:lnSpc>
              <a:buFont typeface="Wingdings" panose="05000000000000000000" charset="0"/>
              <a:buChar char="u"/>
            </a:pPr>
            <a:r>
              <a:rPr lang="zh-CN" altLang="en-US" sz="2100" b="1" dirty="0">
                <a:solidFill>
                  <a:schemeClr val="tx1"/>
                </a:solidFill>
                <a:latin typeface="微软雅黑" panose="020B0503020204020204" pitchFamily="34" charset="-122"/>
                <a:ea typeface="微软雅黑" panose="020B0503020204020204" pitchFamily="34" charset="-122"/>
              </a:rPr>
              <a:t>发工资时间：</a:t>
            </a:r>
            <a:r>
              <a:rPr lang="zh-CN" altLang="en-US" sz="1900" b="1" dirty="0">
                <a:solidFill>
                  <a:srgbClr val="FF0000"/>
                </a:solidFill>
                <a:latin typeface="微软雅黑" panose="020B0503020204020204" pitchFamily="34" charset="-122"/>
                <a:ea typeface="微软雅黑" panose="020B0503020204020204" pitchFamily="34" charset="-122"/>
              </a:rPr>
              <a:t>每月薪资发放时间为次月20日（特殊情况最迟不超过次月30日）发放的是上个月薪资。 </a:t>
            </a:r>
            <a:endParaRPr lang="zh-CN" altLang="en-US" sz="1900" b="1" dirty="0">
              <a:solidFill>
                <a:schemeClr val="tx1"/>
              </a:solidFill>
              <a:latin typeface="微软雅黑" panose="020B0503020204020204" pitchFamily="34" charset="-122"/>
              <a:ea typeface="微软雅黑" panose="020B0503020204020204" pitchFamily="34" charset="-122"/>
            </a:endParaRPr>
          </a:p>
          <a:p>
            <a:pPr marL="342900" indent="-342900" algn="l" fontAlgn="auto">
              <a:lnSpc>
                <a:spcPct val="150000"/>
              </a:lnSpc>
              <a:buFont typeface="Wingdings" panose="05000000000000000000" charset="0"/>
              <a:buChar char="u"/>
            </a:pPr>
            <a:r>
              <a:rPr lang="zh-CN" altLang="en-US" sz="2100" b="1" dirty="0">
                <a:solidFill>
                  <a:schemeClr val="tx1"/>
                </a:solidFill>
                <a:latin typeface="微软雅黑" panose="020B0503020204020204" pitchFamily="34" charset="-122"/>
                <a:ea typeface="微软雅黑" panose="020B0503020204020204" pitchFamily="34" charset="-122"/>
              </a:rPr>
              <a:t>工资卡 ：</a:t>
            </a:r>
            <a:r>
              <a:rPr lang="zh-CN" altLang="en-US" sz="1900" b="1" dirty="0">
                <a:solidFill>
                  <a:schemeClr val="tx1"/>
                </a:solidFill>
                <a:latin typeface="微软雅黑" panose="020B0503020204020204" pitchFamily="34" charset="-122"/>
                <a:ea typeface="微软雅黑" panose="020B0503020204020204" pitchFamily="34" charset="-122"/>
              </a:rPr>
              <a:t>广州中国银行。 </a:t>
            </a:r>
            <a:r>
              <a:rPr lang="zh-CN" altLang="en-US" sz="2100" b="1" dirty="0">
                <a:solidFill>
                  <a:schemeClr val="tx1"/>
                </a:solidFill>
                <a:latin typeface="微软雅黑" panose="020B0503020204020204" pitchFamily="34" charset="-122"/>
                <a:ea typeface="微软雅黑" panose="020B0503020204020204" pitchFamily="34" charset="-122"/>
              </a:rPr>
              <a:t>               </a:t>
            </a:r>
          </a:p>
          <a:p>
            <a:pPr marL="342900" indent="-342900" algn="l" fontAlgn="auto">
              <a:lnSpc>
                <a:spcPct val="150000"/>
              </a:lnSpc>
              <a:buFont typeface="Wingdings" panose="05000000000000000000" charset="0"/>
              <a:buChar char="u"/>
            </a:pPr>
            <a:r>
              <a:rPr lang="zh-CN" altLang="en-US" sz="1900" b="1" dirty="0">
                <a:solidFill>
                  <a:schemeClr val="tx1"/>
                </a:solidFill>
                <a:latin typeface="微软雅黑" panose="020B0503020204020204" pitchFamily="34" charset="-122"/>
                <a:ea typeface="微软雅黑" panose="020B0503020204020204" pitchFamily="34" charset="-122"/>
              </a:rPr>
              <a:t>工作不满7个工作日者，公司不予发放薪资。</a:t>
            </a:r>
          </a:p>
          <a:p>
            <a:pPr marL="342900" indent="-342900" algn="l" fontAlgn="auto">
              <a:lnSpc>
                <a:spcPct val="150000"/>
              </a:lnSpc>
              <a:buFont typeface="Wingdings" panose="05000000000000000000" charset="0"/>
              <a:buChar char="u"/>
            </a:pPr>
            <a:r>
              <a:rPr lang="zh-CN" altLang="en-US" sz="1900" b="1" dirty="0">
                <a:solidFill>
                  <a:schemeClr val="tx1"/>
                </a:solidFill>
                <a:latin typeface="微软雅黑" panose="020B0503020204020204" pitchFamily="34" charset="-122"/>
                <a:ea typeface="微软雅黑" panose="020B0503020204020204" pitchFamily="34" charset="-122"/>
              </a:rPr>
              <a:t>市场线和技术服务部、人事行政部对外的部门人员必须领取和使用公司手机以及号码，话费  </a:t>
            </a:r>
          </a:p>
          <a:p>
            <a:pPr marL="342900" indent="-342900" algn="l" fontAlgn="auto">
              <a:lnSpc>
                <a:spcPct val="150000"/>
              </a:lnSpc>
              <a:buFont typeface="Wingdings" panose="05000000000000000000" charset="0"/>
              <a:buChar char="u"/>
            </a:pPr>
            <a:r>
              <a:rPr lang="zh-CN" altLang="en-US" sz="1900" b="1" dirty="0">
                <a:solidFill>
                  <a:schemeClr val="tx1"/>
                </a:solidFill>
                <a:latin typeface="微软雅黑" panose="020B0503020204020204" pitchFamily="34" charset="-122"/>
                <a:ea typeface="微软雅黑" panose="020B0503020204020204" pitchFamily="34" charset="-122"/>
              </a:rPr>
              <a:t>按照公司标准统一由公司支付，超标部分从个人当月工资扣除。</a:t>
            </a:r>
          </a:p>
          <a:p>
            <a:pPr marL="342900" indent="-342900" algn="l" fontAlgn="auto">
              <a:lnSpc>
                <a:spcPct val="150000"/>
              </a:lnSpc>
              <a:buFont typeface="Wingdings" panose="05000000000000000000" charset="0"/>
              <a:buChar char="u"/>
            </a:pPr>
            <a:r>
              <a:rPr lang="zh-CN" altLang="en-US" sz="1900" b="1" dirty="0">
                <a:solidFill>
                  <a:schemeClr val="tx1"/>
                </a:solidFill>
                <a:latin typeface="微软雅黑" panose="020B0503020204020204" pitchFamily="34" charset="-122"/>
                <a:ea typeface="微软雅黑" panose="020B0503020204020204" pitchFamily="34" charset="-122"/>
              </a:rPr>
              <a:t>有任何问题，请勿迟疑，随时问你的部门主管、经理、总监或综合管理部。</a:t>
            </a:r>
          </a:p>
        </p:txBody>
      </p:sp>
      <p:pic>
        <p:nvPicPr>
          <p:cNvPr id="3" name="图片 2"/>
          <p:cNvPicPr>
            <a:picLocks noChangeAspect="1"/>
          </p:cNvPicPr>
          <p:nvPr/>
        </p:nvPicPr>
        <p:blipFill>
          <a:blip r:embed="rId2"/>
          <a:stretch>
            <a:fillRect/>
          </a:stretch>
        </p:blipFill>
        <p:spPr>
          <a:xfrm>
            <a:off x="2877185" y="762000"/>
            <a:ext cx="5549265" cy="2199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_图片 1"/>
          <p:cNvPicPr>
            <a:picLocks noChangeAspect="1"/>
          </p:cNvPicPr>
          <p:nvPr>
            <p:custDataLst>
              <p:tags r:id="rId1"/>
            </p:custDataLst>
          </p:nvPr>
        </p:nvPicPr>
        <p:blipFill rotWithShape="1">
          <a:blip r:embed="rId8" cstate="print">
            <a:extLst>
              <a:ext uri="{28A0092B-C50C-407E-A947-70E740481C1C}">
                <a14:useLocalDpi xmlns:a14="http://schemas.microsoft.com/office/drawing/2010/main" val="0"/>
              </a:ext>
            </a:extLst>
          </a:blip>
          <a:srcRect b="31548"/>
          <a:stretch>
            <a:fillRect/>
          </a:stretch>
        </p:blipFill>
        <p:spPr>
          <a:xfrm>
            <a:off x="0" y="0"/>
            <a:ext cx="12192000" cy="2921000"/>
          </a:xfrm>
          <a:prstGeom prst="rect">
            <a:avLst/>
          </a:prstGeom>
          <a:effectLst>
            <a:reflection blurRad="6350" stA="52000" endA="300" endPos="35000" dir="5400000" sy="-100000" algn="bl" rotWithShape="0"/>
          </a:effectLst>
        </p:spPr>
      </p:pic>
      <p:sp>
        <p:nvSpPr>
          <p:cNvPr id="20" name="PA_矩形 2"/>
          <p:cNvSpPr/>
          <p:nvPr>
            <p:custDataLst>
              <p:tags r:id="rId2"/>
            </p:custDataLst>
          </p:nvPr>
        </p:nvSpPr>
        <p:spPr>
          <a:xfrm>
            <a:off x="0" y="2807448"/>
            <a:ext cx="12192000" cy="393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PA_矩形 3"/>
          <p:cNvSpPr/>
          <p:nvPr>
            <p:custDataLst>
              <p:tags r:id="rId3"/>
            </p:custDataLst>
          </p:nvPr>
        </p:nvSpPr>
        <p:spPr>
          <a:xfrm>
            <a:off x="4079776" y="3813043"/>
            <a:ext cx="7392821" cy="636777"/>
          </a:xfrm>
          <a:prstGeom prst="rect">
            <a:avLst/>
          </a:prstGeom>
          <a:effectLst>
            <a:outerShdw blurRad="63500" dir="1260000" sx="102000" sy="102000" algn="ctr" rotWithShape="0">
              <a:prstClr val="black">
                <a:alpha val="40000"/>
              </a:prstClr>
            </a:outerShdw>
          </a:effectLst>
        </p:spPr>
        <p:txBody>
          <a:bodyPr wrap="square" lIns="61723" tIns="30861" rIns="61723" bIns="30861">
            <a:spAutoFit/>
          </a:bodyPr>
          <a:lstStyle/>
          <a:p>
            <a:pPr algn="r"/>
            <a:r>
              <a:rPr lang="zh-CN" altLang="en-US" sz="3735" b="1" dirty="0">
                <a:solidFill>
                  <a:schemeClr val="bg1">
                    <a:lumMod val="95000"/>
                  </a:schemeClr>
                </a:solidFill>
                <a:latin typeface="微软雅黑" panose="020B0503020204020204" pitchFamily="34" charset="-122"/>
                <a:ea typeface="微软雅黑" panose="020B0503020204020204" pitchFamily="34" charset="-122"/>
              </a:rPr>
              <a:t>汇报完毕，感谢您的聆听！</a:t>
            </a:r>
          </a:p>
        </p:txBody>
      </p:sp>
      <p:sp>
        <p:nvSpPr>
          <p:cNvPr id="22" name="PA_任意多边形 7"/>
          <p:cNvSpPr>
            <a:spLocks noEditPoints="1"/>
          </p:cNvSpPr>
          <p:nvPr>
            <p:custDataLst>
              <p:tags r:id="rId4"/>
            </p:custDataLst>
          </p:nvPr>
        </p:nvSpPr>
        <p:spPr bwMode="auto">
          <a:xfrm>
            <a:off x="6627353" y="5300991"/>
            <a:ext cx="336000" cy="336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bg1">
              <a:lumMod val="95000"/>
            </a:schemeClr>
          </a:solidFill>
          <a:ln>
            <a:noFill/>
          </a:ln>
        </p:spPr>
        <p:txBody>
          <a:bodyPr vert="horz" wrap="square" lIns="91416" tIns="45708" rIns="91416" bIns="45708" numCol="1" anchor="t" anchorCtr="0" compatLnSpc="1"/>
          <a:lstStyle/>
          <a:p>
            <a:endParaRPr lang="zh-CN" altLang="en-US" sz="2400">
              <a:solidFill>
                <a:schemeClr val="bg1">
                  <a:lumMod val="95000"/>
                </a:schemeClr>
              </a:solidFill>
            </a:endParaRPr>
          </a:p>
        </p:txBody>
      </p:sp>
      <p:sp>
        <p:nvSpPr>
          <p:cNvPr id="23" name="PA_文本框 5"/>
          <p:cNvSpPr txBox="1"/>
          <p:nvPr>
            <p:custDataLst>
              <p:tags r:id="rId5"/>
            </p:custDataLst>
          </p:nvPr>
        </p:nvSpPr>
        <p:spPr>
          <a:xfrm>
            <a:off x="6914776" y="5238171"/>
            <a:ext cx="5211483" cy="461641"/>
          </a:xfrm>
          <a:prstGeom prst="rect">
            <a:avLst/>
          </a:prstGeom>
          <a:noFill/>
        </p:spPr>
        <p:txBody>
          <a:bodyPr wrap="square" lIns="91416" tIns="45708" rIns="91416" bIns="45708" rtlCol="0">
            <a:spAutoFit/>
          </a:bodyPr>
          <a:lstStyle>
            <a:defPPr>
              <a:defRPr lang="zh-CN"/>
            </a:defPPr>
            <a:lvl1pPr>
              <a:defRPr sz="2000">
                <a:solidFill>
                  <a:schemeClr val="accent2"/>
                </a:solidFill>
                <a:latin typeface="+mn-ea"/>
                <a:ea typeface="+mn-ea"/>
              </a:defRPr>
            </a:lvl1p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版权：广州魔方电力科技有限公司</a:t>
            </a:r>
          </a:p>
        </p:txBody>
      </p:sp>
      <p:sp>
        <p:nvSpPr>
          <p:cNvPr id="25" name="PA_矩形 9"/>
          <p:cNvSpPr/>
          <p:nvPr>
            <p:custDataLst>
              <p:tags r:id="rId6"/>
            </p:custDataLst>
          </p:nvPr>
        </p:nvSpPr>
        <p:spPr>
          <a:xfrm>
            <a:off x="0" y="2921000"/>
            <a:ext cx="12192000" cy="19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605" y="302948"/>
            <a:ext cx="4536378" cy="539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1000"/>
                                        <p:tgtEl>
                                          <p:spTgt spid="19"/>
                                        </p:tgtEl>
                                      </p:cBhvr>
                                    </p:animEffect>
                                  </p:childTnLst>
                                </p:cTn>
                              </p:par>
                            </p:childTnLst>
                          </p:cTn>
                        </p:par>
                        <p:par>
                          <p:cTn id="13" fill="hold">
                            <p:stCondLst>
                              <p:cond delay="1500"/>
                            </p:stCondLst>
                            <p:childTnLst>
                              <p:par>
                                <p:cTn id="14" presetID="16" presetClass="entr" presetSubtype="21"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childTnLst>
                          </p:cTn>
                        </p:par>
                        <p:par>
                          <p:cTn id="17" fill="hold">
                            <p:stCondLst>
                              <p:cond delay="2000"/>
                            </p:stCondLst>
                            <p:childTnLst>
                              <p:par>
                                <p:cTn id="18" presetID="53" presetClass="entr" presetSubtype="16" fill="hold" grpId="0" nodeType="afterEffect">
                                  <p:stCondLst>
                                    <p:cond delay="0"/>
                                  </p:stCondLst>
                                  <p:iterate type="lt">
                                    <p:tmPct val="20000"/>
                                  </p:iterate>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par>
                          <p:cTn id="23" fill="hold">
                            <p:stCondLst>
                              <p:cond delay="3599"/>
                            </p:stCondLst>
                            <p:childTnLst>
                              <p:par>
                                <p:cTn id="24" presetID="53"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4099"/>
                            </p:stCondLst>
                            <p:childTnLst>
                              <p:par>
                                <p:cTn id="30" presetID="42" presetClass="entr" presetSubtype="0" fill="hold" grpId="0" nodeType="afterEffect">
                                  <p:stCondLst>
                                    <p:cond delay="0"/>
                                  </p:stCondLst>
                                  <p:iterate type="lt">
                                    <p:tmPct val="10000"/>
                                  </p:iterate>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869515" y="652753"/>
            <a:ext cx="901363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60651" y="2979751"/>
            <a:ext cx="6889747" cy="922020"/>
          </a:xfrm>
          <a:prstGeom prst="rect">
            <a:avLst/>
          </a:prstGeom>
        </p:spPr>
        <p:txBody>
          <a:bodyPr wrap="square">
            <a:spAutoFit/>
          </a:bodyPr>
          <a:lstStyle/>
          <a:p>
            <a:pPr algn="ctr" fontAlgn="auto">
              <a:lnSpc>
                <a:spcPct val="150000"/>
              </a:lnSpc>
            </a:pPr>
            <a:r>
              <a:rPr lang="zh-CN" altLang="en-US" spc="600" dirty="0">
                <a:solidFill>
                  <a:schemeClr val="tx1"/>
                </a:solidFill>
                <a:latin typeface="微软雅黑" panose="020B0503020204020204" pitchFamily="34" charset="-122"/>
                <a:ea typeface="微软雅黑" panose="020B0503020204020204" pitchFamily="34" charset="-122"/>
              </a:rPr>
              <a:t>再次欢迎您成为魔方电力的一员，因为有了您的加入公司的明天将会更辉煌！</a:t>
            </a:r>
          </a:p>
        </p:txBody>
      </p:sp>
      <p:sp>
        <p:nvSpPr>
          <p:cNvPr id="9" name="Rectangle 56"/>
          <p:cNvSpPr/>
          <p:nvPr/>
        </p:nvSpPr>
        <p:spPr>
          <a:xfrm>
            <a:off x="2177415" y="4149090"/>
            <a:ext cx="8322945" cy="1753235"/>
          </a:xfrm>
          <a:prstGeom prst="rect">
            <a:avLst/>
          </a:prstGeom>
        </p:spPr>
        <p:txBody>
          <a:bodyPr wrap="square">
            <a:spAutoFit/>
          </a:bodyPr>
          <a:lstStyle/>
          <a:p>
            <a:pPr marL="285750" indent="-285750" algn="l" defTabSz="878205">
              <a:lnSpc>
                <a:spcPct val="150000"/>
              </a:lnSpc>
              <a:buFont typeface="Wingdings" panose="05000000000000000000" charset="0"/>
              <a:buChar char="Ø"/>
              <a:defRPr/>
            </a:pPr>
            <a:r>
              <a:rPr lang="zh-CN" altLang="en-US" spc="300" dirty="0">
                <a:solidFill>
                  <a:schemeClr val="tx1"/>
                </a:solidFill>
                <a:latin typeface="微软雅黑" panose="020B0503020204020204" pitchFamily="34" charset="-122"/>
                <a:ea typeface="微软雅黑" panose="020B0503020204020204" pitchFamily="34" charset="-122"/>
              </a:rPr>
              <a:t>在这里你将得到最大限度的信任，没有人会指导你的每一个动作，你唯一的限制是自己的表现能力。</a:t>
            </a:r>
          </a:p>
          <a:p>
            <a:pPr marL="285750" indent="-285750" algn="l" defTabSz="878205">
              <a:lnSpc>
                <a:spcPct val="150000"/>
              </a:lnSpc>
              <a:buFont typeface="Wingdings" panose="05000000000000000000" charset="0"/>
              <a:buChar char="Ø"/>
              <a:defRPr/>
            </a:pPr>
            <a:r>
              <a:rPr lang="zh-CN" altLang="en-US" spc="300" dirty="0">
                <a:solidFill>
                  <a:schemeClr val="tx1"/>
                </a:solidFill>
                <a:latin typeface="微软雅黑" panose="020B0503020204020204" pitchFamily="34" charset="-122"/>
                <a:ea typeface="微软雅黑" panose="020B0503020204020204" pitchFamily="34" charset="-122"/>
              </a:rPr>
              <a:t>不喜欢有压力，不喜欢勤奋工作，不相信我们的制度和价值观的人，都会离开的。</a:t>
            </a:r>
          </a:p>
        </p:txBody>
      </p:sp>
      <p:sp>
        <p:nvSpPr>
          <p:cNvPr id="10" name="Freeform 6"/>
          <p:cNvSpPr>
            <a:spLocks noEditPoints="1"/>
          </p:cNvSpPr>
          <p:nvPr/>
        </p:nvSpPr>
        <p:spPr bwMode="auto">
          <a:xfrm flipH="1">
            <a:off x="8112998" y="1474955"/>
            <a:ext cx="1247759" cy="1331772"/>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21920" tIns="60960" rIns="121920" bIns="60960"/>
          <a:lstStyle/>
          <a:p>
            <a:pPr eaLnBrk="1" fontAlgn="auto" hangingPunct="1">
              <a:spcBef>
                <a:spcPts val="0"/>
              </a:spcBef>
              <a:spcAft>
                <a:spcPts val="0"/>
              </a:spcAft>
              <a:defRPr/>
            </a:pPr>
            <a:endParaRPr lang="id-ID" sz="2400" dirty="0">
              <a:latin typeface="+mn-lt"/>
              <a:ea typeface="+mn-ea"/>
            </a:endParaRPr>
          </a:p>
        </p:txBody>
      </p:sp>
      <p:sp>
        <p:nvSpPr>
          <p:cNvPr id="11" name="Freeform 27"/>
          <p:cNvSpPr>
            <a:spLocks noEditPoints="1"/>
          </p:cNvSpPr>
          <p:nvPr/>
        </p:nvSpPr>
        <p:spPr bwMode="auto">
          <a:xfrm>
            <a:off x="5096348" y="688784"/>
            <a:ext cx="1828699" cy="2105243"/>
          </a:xfrm>
          <a:custGeom>
            <a:avLst/>
            <a:gdLst>
              <a:gd name="T0" fmla="*/ 396 w 792"/>
              <a:gd name="T1" fmla="*/ 85 h 914"/>
              <a:gd name="T2" fmla="*/ 395 w 792"/>
              <a:gd name="T3" fmla="*/ 10 h 914"/>
              <a:gd name="T4" fmla="*/ 547 w 792"/>
              <a:gd name="T5" fmla="*/ 166 h 914"/>
              <a:gd name="T6" fmla="*/ 627 w 792"/>
              <a:gd name="T7" fmla="*/ 367 h 914"/>
              <a:gd name="T8" fmla="*/ 604 w 792"/>
              <a:gd name="T9" fmla="*/ 475 h 914"/>
              <a:gd name="T10" fmla="*/ 507 w 792"/>
              <a:gd name="T11" fmla="*/ 588 h 914"/>
              <a:gd name="T12" fmla="*/ 790 w 792"/>
              <a:gd name="T13" fmla="*/ 836 h 914"/>
              <a:gd name="T14" fmla="*/ 395 w 792"/>
              <a:gd name="T15" fmla="*/ 914 h 914"/>
              <a:gd name="T16" fmla="*/ 397 w 792"/>
              <a:gd name="T17" fmla="*/ 860 h 914"/>
              <a:gd name="T18" fmla="*/ 504 w 792"/>
              <a:gd name="T19" fmla="*/ 838 h 914"/>
              <a:gd name="T20" fmla="*/ 532 w 792"/>
              <a:gd name="T21" fmla="*/ 677 h 914"/>
              <a:gd name="T22" fmla="*/ 395 w 792"/>
              <a:gd name="T23" fmla="*/ 816 h 914"/>
              <a:gd name="T24" fmla="*/ 399 w 792"/>
              <a:gd name="T25" fmla="*/ 789 h 914"/>
              <a:gd name="T26" fmla="*/ 484 w 792"/>
              <a:gd name="T27" fmla="*/ 605 h 914"/>
              <a:gd name="T28" fmla="*/ 395 w 792"/>
              <a:gd name="T29" fmla="*/ 629 h 914"/>
              <a:gd name="T30" fmla="*/ 396 w 792"/>
              <a:gd name="T31" fmla="*/ 604 h 914"/>
              <a:gd name="T32" fmla="*/ 597 w 792"/>
              <a:gd name="T33" fmla="*/ 344 h 914"/>
              <a:gd name="T34" fmla="*/ 557 w 792"/>
              <a:gd name="T35" fmla="*/ 420 h 914"/>
              <a:gd name="T36" fmla="*/ 549 w 792"/>
              <a:gd name="T37" fmla="*/ 342 h 914"/>
              <a:gd name="T38" fmla="*/ 530 w 792"/>
              <a:gd name="T39" fmla="*/ 239 h 914"/>
              <a:gd name="T40" fmla="*/ 476 w 792"/>
              <a:gd name="T41" fmla="*/ 217 h 914"/>
              <a:gd name="T42" fmla="*/ 395 w 792"/>
              <a:gd name="T43" fmla="*/ 243 h 914"/>
              <a:gd name="T44" fmla="*/ 29 w 792"/>
              <a:gd name="T45" fmla="*/ 914 h 914"/>
              <a:gd name="T46" fmla="*/ 226 w 792"/>
              <a:gd name="T47" fmla="*/ 668 h 914"/>
              <a:gd name="T48" fmla="*/ 219 w 792"/>
              <a:gd name="T49" fmla="*/ 499 h 914"/>
              <a:gd name="T50" fmla="*/ 166 w 792"/>
              <a:gd name="T51" fmla="*/ 424 h 914"/>
              <a:gd name="T52" fmla="*/ 176 w 792"/>
              <a:gd name="T53" fmla="*/ 330 h 914"/>
              <a:gd name="T54" fmla="*/ 240 w 792"/>
              <a:gd name="T55" fmla="*/ 168 h 914"/>
              <a:gd name="T56" fmla="*/ 296 w 792"/>
              <a:gd name="T57" fmla="*/ 118 h 914"/>
              <a:gd name="T58" fmla="*/ 395 w 792"/>
              <a:gd name="T59" fmla="*/ 82 h 914"/>
              <a:gd name="T60" fmla="*/ 278 w 792"/>
              <a:gd name="T61" fmla="*/ 221 h 914"/>
              <a:gd name="T62" fmla="*/ 243 w 792"/>
              <a:gd name="T63" fmla="*/ 339 h 914"/>
              <a:gd name="T64" fmla="*/ 262 w 792"/>
              <a:gd name="T65" fmla="*/ 440 h 914"/>
              <a:gd name="T66" fmla="*/ 198 w 792"/>
              <a:gd name="T67" fmla="*/ 343 h 914"/>
              <a:gd name="T68" fmla="*/ 236 w 792"/>
              <a:gd name="T69" fmla="*/ 480 h 914"/>
              <a:gd name="T70" fmla="*/ 395 w 792"/>
              <a:gd name="T71" fmla="*/ 629 h 914"/>
              <a:gd name="T72" fmla="*/ 280 w 792"/>
              <a:gd name="T73" fmla="*/ 657 h 914"/>
              <a:gd name="T74" fmla="*/ 395 w 792"/>
              <a:gd name="T75" fmla="*/ 816 h 914"/>
              <a:gd name="T76" fmla="*/ 266 w 792"/>
              <a:gd name="T77" fmla="*/ 669 h 914"/>
              <a:gd name="T78" fmla="*/ 291 w 792"/>
              <a:gd name="T79" fmla="*/ 839 h 914"/>
              <a:gd name="T80" fmla="*/ 395 w 792"/>
              <a:gd name="T81" fmla="*/ 847 h 914"/>
              <a:gd name="T82" fmla="*/ 29 w 792"/>
              <a:gd name="T83" fmla="*/ 914 h 914"/>
              <a:gd name="T84" fmla="*/ 395 w 792"/>
              <a:gd name="T85" fmla="*/ 10 h 914"/>
              <a:gd name="T86" fmla="*/ 395 w 792"/>
              <a:gd name="T87" fmla="*/ 50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2" h="914">
                <a:moveTo>
                  <a:pt x="395" y="82"/>
                </a:moveTo>
                <a:cubicBezTo>
                  <a:pt x="395" y="83"/>
                  <a:pt x="395" y="84"/>
                  <a:pt x="396" y="85"/>
                </a:cubicBezTo>
                <a:cubicBezTo>
                  <a:pt x="402" y="73"/>
                  <a:pt x="401" y="61"/>
                  <a:pt x="395" y="50"/>
                </a:cubicBezTo>
                <a:cubicBezTo>
                  <a:pt x="395" y="10"/>
                  <a:pt x="395" y="10"/>
                  <a:pt x="395" y="10"/>
                </a:cubicBezTo>
                <a:cubicBezTo>
                  <a:pt x="483" y="0"/>
                  <a:pt x="549" y="69"/>
                  <a:pt x="521" y="140"/>
                </a:cubicBezTo>
                <a:cubicBezTo>
                  <a:pt x="531" y="148"/>
                  <a:pt x="540" y="157"/>
                  <a:pt x="547" y="166"/>
                </a:cubicBezTo>
                <a:cubicBezTo>
                  <a:pt x="582" y="207"/>
                  <a:pt x="608" y="265"/>
                  <a:pt x="615" y="329"/>
                </a:cubicBezTo>
                <a:cubicBezTo>
                  <a:pt x="621" y="340"/>
                  <a:pt x="625" y="353"/>
                  <a:pt x="627" y="367"/>
                </a:cubicBezTo>
                <a:cubicBezTo>
                  <a:pt x="630" y="385"/>
                  <a:pt x="630" y="406"/>
                  <a:pt x="626" y="424"/>
                </a:cubicBezTo>
                <a:cubicBezTo>
                  <a:pt x="622" y="444"/>
                  <a:pt x="615" y="462"/>
                  <a:pt x="604" y="475"/>
                </a:cubicBezTo>
                <a:cubicBezTo>
                  <a:pt x="596" y="486"/>
                  <a:pt x="585" y="495"/>
                  <a:pt x="573" y="499"/>
                </a:cubicBezTo>
                <a:cubicBezTo>
                  <a:pt x="557" y="535"/>
                  <a:pt x="535" y="566"/>
                  <a:pt x="507" y="588"/>
                </a:cubicBezTo>
                <a:cubicBezTo>
                  <a:pt x="511" y="623"/>
                  <a:pt x="525" y="651"/>
                  <a:pt x="567" y="668"/>
                </a:cubicBezTo>
                <a:cubicBezTo>
                  <a:pt x="661" y="708"/>
                  <a:pt x="792" y="718"/>
                  <a:pt x="790" y="836"/>
                </a:cubicBezTo>
                <a:cubicBezTo>
                  <a:pt x="789" y="861"/>
                  <a:pt x="779" y="888"/>
                  <a:pt x="763" y="914"/>
                </a:cubicBezTo>
                <a:cubicBezTo>
                  <a:pt x="395" y="914"/>
                  <a:pt x="395" y="914"/>
                  <a:pt x="395" y="914"/>
                </a:cubicBezTo>
                <a:cubicBezTo>
                  <a:pt x="395" y="847"/>
                  <a:pt x="395" y="847"/>
                  <a:pt x="395" y="847"/>
                </a:cubicBezTo>
                <a:cubicBezTo>
                  <a:pt x="396" y="851"/>
                  <a:pt x="397" y="856"/>
                  <a:pt x="397" y="860"/>
                </a:cubicBezTo>
                <a:cubicBezTo>
                  <a:pt x="401" y="837"/>
                  <a:pt x="430" y="790"/>
                  <a:pt x="453" y="775"/>
                </a:cubicBezTo>
                <a:cubicBezTo>
                  <a:pt x="479" y="790"/>
                  <a:pt x="489" y="819"/>
                  <a:pt x="504" y="838"/>
                </a:cubicBezTo>
                <a:cubicBezTo>
                  <a:pt x="531" y="811"/>
                  <a:pt x="557" y="741"/>
                  <a:pt x="574" y="699"/>
                </a:cubicBezTo>
                <a:cubicBezTo>
                  <a:pt x="558" y="695"/>
                  <a:pt x="544" y="687"/>
                  <a:pt x="532" y="677"/>
                </a:cubicBezTo>
                <a:cubicBezTo>
                  <a:pt x="485" y="727"/>
                  <a:pt x="439" y="766"/>
                  <a:pt x="399" y="820"/>
                </a:cubicBezTo>
                <a:cubicBezTo>
                  <a:pt x="398" y="818"/>
                  <a:pt x="396" y="817"/>
                  <a:pt x="395" y="816"/>
                </a:cubicBezTo>
                <a:cubicBezTo>
                  <a:pt x="395" y="786"/>
                  <a:pt x="395" y="786"/>
                  <a:pt x="395" y="786"/>
                </a:cubicBezTo>
                <a:cubicBezTo>
                  <a:pt x="396" y="787"/>
                  <a:pt x="397" y="788"/>
                  <a:pt x="399" y="789"/>
                </a:cubicBezTo>
                <a:cubicBezTo>
                  <a:pt x="433" y="752"/>
                  <a:pt x="467" y="728"/>
                  <a:pt x="518" y="665"/>
                </a:cubicBezTo>
                <a:cubicBezTo>
                  <a:pt x="501" y="648"/>
                  <a:pt x="490" y="626"/>
                  <a:pt x="484" y="605"/>
                </a:cubicBezTo>
                <a:cubicBezTo>
                  <a:pt x="458" y="620"/>
                  <a:pt x="429" y="629"/>
                  <a:pt x="396" y="629"/>
                </a:cubicBezTo>
                <a:cubicBezTo>
                  <a:pt x="395" y="629"/>
                  <a:pt x="395" y="629"/>
                  <a:pt x="395" y="629"/>
                </a:cubicBezTo>
                <a:cubicBezTo>
                  <a:pt x="395" y="604"/>
                  <a:pt x="395" y="604"/>
                  <a:pt x="395" y="604"/>
                </a:cubicBezTo>
                <a:cubicBezTo>
                  <a:pt x="395" y="604"/>
                  <a:pt x="396" y="604"/>
                  <a:pt x="396" y="604"/>
                </a:cubicBezTo>
                <a:cubicBezTo>
                  <a:pt x="471" y="604"/>
                  <a:pt x="526" y="551"/>
                  <a:pt x="556" y="480"/>
                </a:cubicBezTo>
                <a:cubicBezTo>
                  <a:pt x="600" y="472"/>
                  <a:pt x="618" y="391"/>
                  <a:pt x="597" y="344"/>
                </a:cubicBezTo>
                <a:cubicBezTo>
                  <a:pt x="596" y="343"/>
                  <a:pt x="596" y="343"/>
                  <a:pt x="595" y="343"/>
                </a:cubicBezTo>
                <a:cubicBezTo>
                  <a:pt x="566" y="324"/>
                  <a:pt x="557" y="411"/>
                  <a:pt x="557" y="420"/>
                </a:cubicBezTo>
                <a:cubicBezTo>
                  <a:pt x="556" y="451"/>
                  <a:pt x="523" y="461"/>
                  <a:pt x="531" y="440"/>
                </a:cubicBezTo>
                <a:cubicBezTo>
                  <a:pt x="538" y="418"/>
                  <a:pt x="548" y="385"/>
                  <a:pt x="549" y="342"/>
                </a:cubicBezTo>
                <a:cubicBezTo>
                  <a:pt x="549" y="340"/>
                  <a:pt x="550" y="338"/>
                  <a:pt x="550" y="336"/>
                </a:cubicBezTo>
                <a:cubicBezTo>
                  <a:pt x="550" y="304"/>
                  <a:pt x="543" y="271"/>
                  <a:pt x="530" y="239"/>
                </a:cubicBezTo>
                <a:cubicBezTo>
                  <a:pt x="530" y="239"/>
                  <a:pt x="530" y="239"/>
                  <a:pt x="529" y="238"/>
                </a:cubicBezTo>
                <a:cubicBezTo>
                  <a:pt x="516" y="219"/>
                  <a:pt x="507" y="209"/>
                  <a:pt x="476" y="217"/>
                </a:cubicBezTo>
                <a:cubicBezTo>
                  <a:pt x="475" y="217"/>
                  <a:pt x="475" y="217"/>
                  <a:pt x="475" y="217"/>
                </a:cubicBezTo>
                <a:cubicBezTo>
                  <a:pt x="445" y="231"/>
                  <a:pt x="419" y="239"/>
                  <a:pt x="395" y="243"/>
                </a:cubicBezTo>
                <a:lnTo>
                  <a:pt x="395" y="82"/>
                </a:lnTo>
                <a:close/>
                <a:moveTo>
                  <a:pt x="29" y="914"/>
                </a:moveTo>
                <a:cubicBezTo>
                  <a:pt x="14" y="888"/>
                  <a:pt x="3" y="861"/>
                  <a:pt x="3" y="836"/>
                </a:cubicBezTo>
                <a:cubicBezTo>
                  <a:pt x="0" y="718"/>
                  <a:pt x="132" y="708"/>
                  <a:pt x="226" y="668"/>
                </a:cubicBezTo>
                <a:cubicBezTo>
                  <a:pt x="267" y="651"/>
                  <a:pt x="282" y="623"/>
                  <a:pt x="285" y="588"/>
                </a:cubicBezTo>
                <a:cubicBezTo>
                  <a:pt x="257" y="566"/>
                  <a:pt x="235" y="535"/>
                  <a:pt x="219" y="499"/>
                </a:cubicBezTo>
                <a:cubicBezTo>
                  <a:pt x="207" y="495"/>
                  <a:pt x="197" y="486"/>
                  <a:pt x="188" y="475"/>
                </a:cubicBezTo>
                <a:cubicBezTo>
                  <a:pt x="178" y="462"/>
                  <a:pt x="170" y="444"/>
                  <a:pt x="166" y="424"/>
                </a:cubicBezTo>
                <a:cubicBezTo>
                  <a:pt x="163" y="406"/>
                  <a:pt x="162" y="385"/>
                  <a:pt x="165" y="367"/>
                </a:cubicBezTo>
                <a:cubicBezTo>
                  <a:pt x="167" y="354"/>
                  <a:pt x="171" y="341"/>
                  <a:pt x="176" y="330"/>
                </a:cubicBezTo>
                <a:cubicBezTo>
                  <a:pt x="176" y="327"/>
                  <a:pt x="176" y="323"/>
                  <a:pt x="176" y="318"/>
                </a:cubicBezTo>
                <a:cubicBezTo>
                  <a:pt x="180" y="263"/>
                  <a:pt x="205" y="208"/>
                  <a:pt x="240" y="168"/>
                </a:cubicBezTo>
                <a:cubicBezTo>
                  <a:pt x="230" y="138"/>
                  <a:pt x="232" y="103"/>
                  <a:pt x="246" y="69"/>
                </a:cubicBezTo>
                <a:cubicBezTo>
                  <a:pt x="258" y="99"/>
                  <a:pt x="267" y="119"/>
                  <a:pt x="296" y="118"/>
                </a:cubicBezTo>
                <a:cubicBezTo>
                  <a:pt x="297" y="88"/>
                  <a:pt x="289" y="71"/>
                  <a:pt x="263" y="53"/>
                </a:cubicBezTo>
                <a:cubicBezTo>
                  <a:pt x="265" y="24"/>
                  <a:pt x="364" y="0"/>
                  <a:pt x="395" y="82"/>
                </a:cubicBezTo>
                <a:cubicBezTo>
                  <a:pt x="395" y="243"/>
                  <a:pt x="395" y="243"/>
                  <a:pt x="395" y="243"/>
                </a:cubicBezTo>
                <a:cubicBezTo>
                  <a:pt x="344" y="252"/>
                  <a:pt x="305" y="242"/>
                  <a:pt x="278" y="221"/>
                </a:cubicBezTo>
                <a:cubicBezTo>
                  <a:pt x="273" y="226"/>
                  <a:pt x="268" y="231"/>
                  <a:pt x="264" y="238"/>
                </a:cubicBezTo>
                <a:cubicBezTo>
                  <a:pt x="250" y="270"/>
                  <a:pt x="242" y="306"/>
                  <a:pt x="243" y="339"/>
                </a:cubicBezTo>
                <a:cubicBezTo>
                  <a:pt x="243" y="340"/>
                  <a:pt x="244" y="341"/>
                  <a:pt x="244" y="342"/>
                </a:cubicBezTo>
                <a:cubicBezTo>
                  <a:pt x="245" y="385"/>
                  <a:pt x="255" y="418"/>
                  <a:pt x="262" y="440"/>
                </a:cubicBezTo>
                <a:cubicBezTo>
                  <a:pt x="270" y="461"/>
                  <a:pt x="237" y="451"/>
                  <a:pt x="236" y="420"/>
                </a:cubicBezTo>
                <a:cubicBezTo>
                  <a:pt x="236" y="411"/>
                  <a:pt x="227" y="324"/>
                  <a:pt x="198" y="343"/>
                </a:cubicBezTo>
                <a:cubicBezTo>
                  <a:pt x="197" y="343"/>
                  <a:pt x="196" y="344"/>
                  <a:pt x="195" y="344"/>
                </a:cubicBezTo>
                <a:cubicBezTo>
                  <a:pt x="174" y="392"/>
                  <a:pt x="192" y="473"/>
                  <a:pt x="236" y="480"/>
                </a:cubicBezTo>
                <a:cubicBezTo>
                  <a:pt x="266" y="550"/>
                  <a:pt x="320" y="603"/>
                  <a:pt x="395" y="604"/>
                </a:cubicBezTo>
                <a:cubicBezTo>
                  <a:pt x="395" y="629"/>
                  <a:pt x="395" y="629"/>
                  <a:pt x="395" y="629"/>
                </a:cubicBezTo>
                <a:cubicBezTo>
                  <a:pt x="364" y="629"/>
                  <a:pt x="336" y="621"/>
                  <a:pt x="311" y="606"/>
                </a:cubicBezTo>
                <a:cubicBezTo>
                  <a:pt x="305" y="624"/>
                  <a:pt x="294" y="641"/>
                  <a:pt x="280" y="657"/>
                </a:cubicBezTo>
                <a:cubicBezTo>
                  <a:pt x="328" y="725"/>
                  <a:pt x="365" y="766"/>
                  <a:pt x="395" y="786"/>
                </a:cubicBezTo>
                <a:cubicBezTo>
                  <a:pt x="395" y="816"/>
                  <a:pt x="395" y="816"/>
                  <a:pt x="395" y="816"/>
                </a:cubicBezTo>
                <a:cubicBezTo>
                  <a:pt x="357" y="783"/>
                  <a:pt x="300" y="719"/>
                  <a:pt x="268" y="674"/>
                </a:cubicBezTo>
                <a:cubicBezTo>
                  <a:pt x="267" y="673"/>
                  <a:pt x="267" y="671"/>
                  <a:pt x="266" y="669"/>
                </a:cubicBezTo>
                <a:cubicBezTo>
                  <a:pt x="251" y="682"/>
                  <a:pt x="233" y="692"/>
                  <a:pt x="215" y="696"/>
                </a:cubicBezTo>
                <a:cubicBezTo>
                  <a:pt x="229" y="754"/>
                  <a:pt x="274" y="818"/>
                  <a:pt x="291" y="839"/>
                </a:cubicBezTo>
                <a:cubicBezTo>
                  <a:pt x="307" y="818"/>
                  <a:pt x="315" y="795"/>
                  <a:pt x="340" y="783"/>
                </a:cubicBezTo>
                <a:cubicBezTo>
                  <a:pt x="351" y="794"/>
                  <a:pt x="385" y="818"/>
                  <a:pt x="395" y="847"/>
                </a:cubicBezTo>
                <a:cubicBezTo>
                  <a:pt x="395" y="914"/>
                  <a:pt x="395" y="914"/>
                  <a:pt x="395" y="914"/>
                </a:cubicBezTo>
                <a:lnTo>
                  <a:pt x="29" y="914"/>
                </a:lnTo>
                <a:close/>
                <a:moveTo>
                  <a:pt x="395" y="50"/>
                </a:moveTo>
                <a:cubicBezTo>
                  <a:pt x="395" y="10"/>
                  <a:pt x="395" y="10"/>
                  <a:pt x="395" y="10"/>
                </a:cubicBezTo>
                <a:cubicBezTo>
                  <a:pt x="384" y="11"/>
                  <a:pt x="372" y="13"/>
                  <a:pt x="360" y="17"/>
                </a:cubicBezTo>
                <a:cubicBezTo>
                  <a:pt x="375" y="25"/>
                  <a:pt x="388" y="37"/>
                  <a:pt x="395" y="50"/>
                </a:cubicBezTo>
                <a:close/>
              </a:path>
            </a:pathLst>
          </a:custGeom>
          <a:solidFill>
            <a:srgbClr val="C00000"/>
          </a:solidFill>
          <a:ln>
            <a:noFill/>
          </a:ln>
        </p:spPr>
        <p:txBody>
          <a:bodyPr vert="horz" wrap="square" lIns="91440" tIns="45720" rIns="91440" bIns="45720" numCol="1" anchor="t" anchorCtr="0" compatLnSpc="1"/>
          <a:lstStyle/>
          <a:p>
            <a:endParaRPr lang="en-US"/>
          </a:p>
        </p:txBody>
      </p:sp>
      <p:sp>
        <p:nvSpPr>
          <p:cNvPr id="12" name="Freeform 14"/>
          <p:cNvSpPr>
            <a:spLocks noEditPoints="1"/>
          </p:cNvSpPr>
          <p:nvPr/>
        </p:nvSpPr>
        <p:spPr bwMode="auto">
          <a:xfrm>
            <a:off x="2767500" y="1534658"/>
            <a:ext cx="1213882" cy="1272069"/>
          </a:xfrm>
          <a:custGeom>
            <a:avLst/>
            <a:gdLst>
              <a:gd name="T0" fmla="*/ 717 w 829"/>
              <a:gd name="T1" fmla="*/ 568 h 869"/>
              <a:gd name="T2" fmla="*/ 634 w 829"/>
              <a:gd name="T3" fmla="*/ 869 h 869"/>
              <a:gd name="T4" fmla="*/ 634 w 829"/>
              <a:gd name="T5" fmla="*/ 758 h 869"/>
              <a:gd name="T6" fmla="*/ 593 w 829"/>
              <a:gd name="T7" fmla="*/ 81 h 869"/>
              <a:gd name="T8" fmla="*/ 593 w 829"/>
              <a:gd name="T9" fmla="*/ 390 h 869"/>
              <a:gd name="T10" fmla="*/ 593 w 829"/>
              <a:gd name="T11" fmla="*/ 203 h 869"/>
              <a:gd name="T12" fmla="*/ 593 w 829"/>
              <a:gd name="T13" fmla="*/ 81 h 869"/>
              <a:gd name="T14" fmla="*/ 634 w 829"/>
              <a:gd name="T15" fmla="*/ 758 h 869"/>
              <a:gd name="T16" fmla="*/ 634 w 829"/>
              <a:gd name="T17" fmla="*/ 869 h 869"/>
              <a:gd name="T18" fmla="*/ 568 w 829"/>
              <a:gd name="T19" fmla="*/ 125 h 869"/>
              <a:gd name="T20" fmla="*/ 568 w 829"/>
              <a:gd name="T21" fmla="*/ 770 h 869"/>
              <a:gd name="T22" fmla="*/ 593 w 829"/>
              <a:gd name="T23" fmla="*/ 288 h 869"/>
              <a:gd name="T24" fmla="*/ 568 w 829"/>
              <a:gd name="T25" fmla="*/ 173 h 869"/>
              <a:gd name="T26" fmla="*/ 568 w 829"/>
              <a:gd name="T27" fmla="*/ 663 h 869"/>
              <a:gd name="T28" fmla="*/ 568 w 829"/>
              <a:gd name="T29" fmla="*/ 433 h 869"/>
              <a:gd name="T30" fmla="*/ 527 w 829"/>
              <a:gd name="T31" fmla="*/ 24 h 869"/>
              <a:gd name="T32" fmla="*/ 527 w 829"/>
              <a:gd name="T33" fmla="*/ 24 h 869"/>
              <a:gd name="T34" fmla="*/ 547 w 829"/>
              <a:gd name="T35" fmla="*/ 819 h 869"/>
              <a:gd name="T36" fmla="*/ 568 w 829"/>
              <a:gd name="T37" fmla="*/ 869 h 869"/>
              <a:gd name="T38" fmla="*/ 534 w 829"/>
              <a:gd name="T39" fmla="*/ 132 h 869"/>
              <a:gd name="T40" fmla="*/ 527 w 829"/>
              <a:gd name="T41" fmla="*/ 394 h 869"/>
              <a:gd name="T42" fmla="*/ 568 w 829"/>
              <a:gd name="T43" fmla="*/ 173 h 869"/>
              <a:gd name="T44" fmla="*/ 527 w 829"/>
              <a:gd name="T45" fmla="*/ 633 h 869"/>
              <a:gd name="T46" fmla="*/ 414 w 829"/>
              <a:gd name="T47" fmla="*/ 0 h 869"/>
              <a:gd name="T48" fmla="*/ 413 w 829"/>
              <a:gd name="T49" fmla="*/ 0 h 869"/>
              <a:gd name="T50" fmla="*/ 432 w 829"/>
              <a:gd name="T51" fmla="*/ 821 h 869"/>
              <a:gd name="T52" fmla="*/ 527 w 829"/>
              <a:gd name="T53" fmla="*/ 798 h 869"/>
              <a:gd name="T54" fmla="*/ 527 w 829"/>
              <a:gd name="T55" fmla="*/ 105 h 869"/>
              <a:gd name="T56" fmla="*/ 527 w 829"/>
              <a:gd name="T57" fmla="*/ 286 h 869"/>
              <a:gd name="T58" fmla="*/ 527 w 829"/>
              <a:gd name="T59" fmla="*/ 323 h 869"/>
              <a:gd name="T60" fmla="*/ 507 w 829"/>
              <a:gd name="T61" fmla="*/ 559 h 869"/>
              <a:gd name="T62" fmla="*/ 388 w 829"/>
              <a:gd name="T63" fmla="*/ 1 h 869"/>
              <a:gd name="T64" fmla="*/ 388 w 829"/>
              <a:gd name="T65" fmla="*/ 1 h 869"/>
              <a:gd name="T66" fmla="*/ 413 w 829"/>
              <a:gd name="T67" fmla="*/ 777 h 869"/>
              <a:gd name="T68" fmla="*/ 413 w 829"/>
              <a:gd name="T69" fmla="*/ 841 h 869"/>
              <a:gd name="T70" fmla="*/ 413 w 829"/>
              <a:gd name="T71" fmla="*/ 159 h 869"/>
              <a:gd name="T72" fmla="*/ 413 w 829"/>
              <a:gd name="T73" fmla="*/ 558 h 869"/>
              <a:gd name="T74" fmla="*/ 388 w 829"/>
              <a:gd name="T75" fmla="*/ 556 h 869"/>
              <a:gd name="T76" fmla="*/ 388 w 829"/>
              <a:gd name="T77" fmla="*/ 1 h 869"/>
              <a:gd name="T78" fmla="*/ 388 w 829"/>
              <a:gd name="T79" fmla="*/ 869 h 869"/>
              <a:gd name="T80" fmla="*/ 299 w 829"/>
              <a:gd name="T81" fmla="*/ 798 h 869"/>
              <a:gd name="T82" fmla="*/ 388 w 829"/>
              <a:gd name="T83" fmla="*/ 69 h 869"/>
              <a:gd name="T84" fmla="*/ 388 w 829"/>
              <a:gd name="T85" fmla="*/ 154 h 869"/>
              <a:gd name="T86" fmla="*/ 318 w 829"/>
              <a:gd name="T87" fmla="*/ 559 h 869"/>
              <a:gd name="T88" fmla="*/ 192 w 829"/>
              <a:gd name="T89" fmla="*/ 178 h 869"/>
              <a:gd name="T90" fmla="*/ 266 w 829"/>
              <a:gd name="T91" fmla="*/ 167 h 869"/>
              <a:gd name="T92" fmla="*/ 260 w 829"/>
              <a:gd name="T93" fmla="*/ 297 h 869"/>
              <a:gd name="T94" fmla="*/ 299 w 829"/>
              <a:gd name="T95" fmla="*/ 508 h 869"/>
              <a:gd name="T96" fmla="*/ 192 w 829"/>
              <a:gd name="T97" fmla="*/ 178 h 869"/>
              <a:gd name="T98" fmla="*/ 211 w 829"/>
              <a:gd name="T99" fmla="*/ 811 h 869"/>
              <a:gd name="T100" fmla="*/ 299 w 829"/>
              <a:gd name="T101" fmla="*/ 798 h 869"/>
              <a:gd name="T102" fmla="*/ 45 w 829"/>
              <a:gd name="T103" fmla="*/ 869 h 869"/>
              <a:gd name="T104" fmla="*/ 157 w 829"/>
              <a:gd name="T105" fmla="*/ 393 h 869"/>
              <a:gd name="T106" fmla="*/ 158 w 829"/>
              <a:gd name="T107" fmla="*/ 719 h 869"/>
              <a:gd name="T108" fmla="*/ 192 w 829"/>
              <a:gd name="T109" fmla="*/ 832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869">
                <a:moveTo>
                  <a:pt x="634" y="173"/>
                </a:moveTo>
                <a:cubicBezTo>
                  <a:pt x="638" y="190"/>
                  <a:pt x="641" y="208"/>
                  <a:pt x="644" y="226"/>
                </a:cubicBezTo>
                <a:cubicBezTo>
                  <a:pt x="651" y="284"/>
                  <a:pt x="718" y="320"/>
                  <a:pt x="671" y="393"/>
                </a:cubicBezTo>
                <a:cubicBezTo>
                  <a:pt x="629" y="458"/>
                  <a:pt x="780" y="432"/>
                  <a:pt x="717" y="568"/>
                </a:cubicBezTo>
                <a:cubicBezTo>
                  <a:pt x="690" y="626"/>
                  <a:pt x="829" y="602"/>
                  <a:pt x="776" y="710"/>
                </a:cubicBezTo>
                <a:cubicBezTo>
                  <a:pt x="795" y="730"/>
                  <a:pt x="807" y="755"/>
                  <a:pt x="806" y="791"/>
                </a:cubicBezTo>
                <a:cubicBezTo>
                  <a:pt x="805" y="816"/>
                  <a:pt x="795" y="843"/>
                  <a:pt x="779" y="869"/>
                </a:cubicBezTo>
                <a:cubicBezTo>
                  <a:pt x="634" y="869"/>
                  <a:pt x="634" y="869"/>
                  <a:pt x="634" y="869"/>
                </a:cubicBezTo>
                <a:cubicBezTo>
                  <a:pt x="634" y="832"/>
                  <a:pt x="634" y="832"/>
                  <a:pt x="634" y="832"/>
                </a:cubicBezTo>
                <a:cubicBezTo>
                  <a:pt x="645" y="832"/>
                  <a:pt x="653" y="822"/>
                  <a:pt x="653" y="811"/>
                </a:cubicBezTo>
                <a:cubicBezTo>
                  <a:pt x="653" y="800"/>
                  <a:pt x="645" y="791"/>
                  <a:pt x="634" y="791"/>
                </a:cubicBezTo>
                <a:cubicBezTo>
                  <a:pt x="634" y="758"/>
                  <a:pt x="634" y="758"/>
                  <a:pt x="634" y="758"/>
                </a:cubicBezTo>
                <a:cubicBezTo>
                  <a:pt x="665" y="749"/>
                  <a:pt x="683" y="736"/>
                  <a:pt x="679" y="721"/>
                </a:cubicBezTo>
                <a:cubicBezTo>
                  <a:pt x="663" y="704"/>
                  <a:pt x="649" y="696"/>
                  <a:pt x="634" y="689"/>
                </a:cubicBezTo>
                <a:lnTo>
                  <a:pt x="634" y="173"/>
                </a:lnTo>
                <a:close/>
                <a:moveTo>
                  <a:pt x="593" y="81"/>
                </a:moveTo>
                <a:cubicBezTo>
                  <a:pt x="612" y="107"/>
                  <a:pt x="625" y="138"/>
                  <a:pt x="634" y="173"/>
                </a:cubicBezTo>
                <a:cubicBezTo>
                  <a:pt x="634" y="689"/>
                  <a:pt x="634" y="689"/>
                  <a:pt x="634" y="689"/>
                </a:cubicBezTo>
                <a:cubicBezTo>
                  <a:pt x="621" y="684"/>
                  <a:pt x="608" y="680"/>
                  <a:pt x="593" y="674"/>
                </a:cubicBezTo>
                <a:cubicBezTo>
                  <a:pt x="593" y="390"/>
                  <a:pt x="593" y="390"/>
                  <a:pt x="593" y="390"/>
                </a:cubicBezTo>
                <a:cubicBezTo>
                  <a:pt x="599" y="392"/>
                  <a:pt x="605" y="396"/>
                  <a:pt x="610" y="401"/>
                </a:cubicBezTo>
                <a:cubicBezTo>
                  <a:pt x="621" y="377"/>
                  <a:pt x="625" y="345"/>
                  <a:pt x="620" y="318"/>
                </a:cubicBezTo>
                <a:cubicBezTo>
                  <a:pt x="615" y="295"/>
                  <a:pt x="604" y="285"/>
                  <a:pt x="593" y="288"/>
                </a:cubicBezTo>
                <a:cubicBezTo>
                  <a:pt x="593" y="203"/>
                  <a:pt x="593" y="203"/>
                  <a:pt x="593" y="203"/>
                </a:cubicBezTo>
                <a:cubicBezTo>
                  <a:pt x="593" y="204"/>
                  <a:pt x="593" y="205"/>
                  <a:pt x="594" y="206"/>
                </a:cubicBezTo>
                <a:cubicBezTo>
                  <a:pt x="599" y="213"/>
                  <a:pt x="605" y="221"/>
                  <a:pt x="610" y="229"/>
                </a:cubicBezTo>
                <a:cubicBezTo>
                  <a:pt x="606" y="207"/>
                  <a:pt x="601" y="188"/>
                  <a:pt x="593" y="170"/>
                </a:cubicBezTo>
                <a:cubicBezTo>
                  <a:pt x="593" y="81"/>
                  <a:pt x="593" y="81"/>
                  <a:pt x="593" y="81"/>
                </a:cubicBezTo>
                <a:close/>
                <a:moveTo>
                  <a:pt x="634" y="869"/>
                </a:moveTo>
                <a:cubicBezTo>
                  <a:pt x="593" y="869"/>
                  <a:pt x="593" y="869"/>
                  <a:pt x="593" y="869"/>
                </a:cubicBezTo>
                <a:cubicBezTo>
                  <a:pt x="593" y="767"/>
                  <a:pt x="593" y="767"/>
                  <a:pt x="593" y="767"/>
                </a:cubicBezTo>
                <a:cubicBezTo>
                  <a:pt x="608" y="764"/>
                  <a:pt x="622" y="761"/>
                  <a:pt x="634" y="758"/>
                </a:cubicBezTo>
                <a:cubicBezTo>
                  <a:pt x="634" y="791"/>
                  <a:pt x="634" y="791"/>
                  <a:pt x="634" y="791"/>
                </a:cubicBezTo>
                <a:cubicBezTo>
                  <a:pt x="623" y="791"/>
                  <a:pt x="615" y="800"/>
                  <a:pt x="615" y="811"/>
                </a:cubicBezTo>
                <a:cubicBezTo>
                  <a:pt x="615" y="822"/>
                  <a:pt x="623" y="832"/>
                  <a:pt x="634" y="832"/>
                </a:cubicBezTo>
                <a:lnTo>
                  <a:pt x="634" y="869"/>
                </a:lnTo>
                <a:close/>
                <a:moveTo>
                  <a:pt x="568" y="53"/>
                </a:moveTo>
                <a:cubicBezTo>
                  <a:pt x="577" y="62"/>
                  <a:pt x="586" y="71"/>
                  <a:pt x="593" y="81"/>
                </a:cubicBezTo>
                <a:cubicBezTo>
                  <a:pt x="593" y="170"/>
                  <a:pt x="593" y="170"/>
                  <a:pt x="593" y="170"/>
                </a:cubicBezTo>
                <a:cubicBezTo>
                  <a:pt x="586" y="153"/>
                  <a:pt x="578" y="138"/>
                  <a:pt x="568" y="125"/>
                </a:cubicBezTo>
                <a:cubicBezTo>
                  <a:pt x="568" y="53"/>
                  <a:pt x="568" y="53"/>
                  <a:pt x="568" y="53"/>
                </a:cubicBezTo>
                <a:close/>
                <a:moveTo>
                  <a:pt x="593" y="869"/>
                </a:moveTo>
                <a:cubicBezTo>
                  <a:pt x="568" y="869"/>
                  <a:pt x="568" y="869"/>
                  <a:pt x="568" y="869"/>
                </a:cubicBezTo>
                <a:cubicBezTo>
                  <a:pt x="568" y="770"/>
                  <a:pt x="568" y="770"/>
                  <a:pt x="568" y="770"/>
                </a:cubicBezTo>
                <a:cubicBezTo>
                  <a:pt x="577" y="769"/>
                  <a:pt x="585" y="768"/>
                  <a:pt x="593" y="767"/>
                </a:cubicBezTo>
                <a:cubicBezTo>
                  <a:pt x="593" y="869"/>
                  <a:pt x="593" y="869"/>
                  <a:pt x="593" y="869"/>
                </a:cubicBezTo>
                <a:close/>
                <a:moveTo>
                  <a:pt x="593" y="203"/>
                </a:moveTo>
                <a:cubicBezTo>
                  <a:pt x="593" y="288"/>
                  <a:pt x="593" y="288"/>
                  <a:pt x="593" y="288"/>
                </a:cubicBezTo>
                <a:cubicBezTo>
                  <a:pt x="587" y="290"/>
                  <a:pt x="581" y="296"/>
                  <a:pt x="577" y="307"/>
                </a:cubicBezTo>
                <a:cubicBezTo>
                  <a:pt x="574" y="317"/>
                  <a:pt x="571" y="326"/>
                  <a:pt x="569" y="330"/>
                </a:cubicBezTo>
                <a:cubicBezTo>
                  <a:pt x="569" y="331"/>
                  <a:pt x="569" y="332"/>
                  <a:pt x="568" y="333"/>
                </a:cubicBezTo>
                <a:cubicBezTo>
                  <a:pt x="568" y="173"/>
                  <a:pt x="568" y="173"/>
                  <a:pt x="568" y="173"/>
                </a:cubicBezTo>
                <a:cubicBezTo>
                  <a:pt x="579" y="179"/>
                  <a:pt x="589" y="187"/>
                  <a:pt x="593" y="203"/>
                </a:cubicBezTo>
                <a:close/>
                <a:moveTo>
                  <a:pt x="593" y="390"/>
                </a:moveTo>
                <a:cubicBezTo>
                  <a:pt x="593" y="674"/>
                  <a:pt x="593" y="674"/>
                  <a:pt x="593" y="674"/>
                </a:cubicBezTo>
                <a:cubicBezTo>
                  <a:pt x="585" y="671"/>
                  <a:pt x="577" y="668"/>
                  <a:pt x="568" y="663"/>
                </a:cubicBezTo>
                <a:cubicBezTo>
                  <a:pt x="568" y="444"/>
                  <a:pt x="568" y="444"/>
                  <a:pt x="568" y="444"/>
                </a:cubicBezTo>
                <a:cubicBezTo>
                  <a:pt x="570" y="441"/>
                  <a:pt x="571" y="438"/>
                  <a:pt x="572" y="435"/>
                </a:cubicBezTo>
                <a:cubicBezTo>
                  <a:pt x="573" y="434"/>
                  <a:pt x="573" y="433"/>
                  <a:pt x="573" y="433"/>
                </a:cubicBezTo>
                <a:cubicBezTo>
                  <a:pt x="571" y="433"/>
                  <a:pt x="570" y="433"/>
                  <a:pt x="568" y="433"/>
                </a:cubicBezTo>
                <a:cubicBezTo>
                  <a:pt x="568" y="381"/>
                  <a:pt x="568" y="381"/>
                  <a:pt x="568" y="381"/>
                </a:cubicBezTo>
                <a:cubicBezTo>
                  <a:pt x="571" y="385"/>
                  <a:pt x="575" y="387"/>
                  <a:pt x="581" y="387"/>
                </a:cubicBezTo>
                <a:cubicBezTo>
                  <a:pt x="585" y="388"/>
                  <a:pt x="589" y="389"/>
                  <a:pt x="593" y="390"/>
                </a:cubicBezTo>
                <a:close/>
                <a:moveTo>
                  <a:pt x="527" y="24"/>
                </a:moveTo>
                <a:cubicBezTo>
                  <a:pt x="543" y="32"/>
                  <a:pt x="556" y="42"/>
                  <a:pt x="568" y="53"/>
                </a:cubicBezTo>
                <a:cubicBezTo>
                  <a:pt x="568" y="125"/>
                  <a:pt x="568" y="125"/>
                  <a:pt x="568" y="125"/>
                </a:cubicBezTo>
                <a:cubicBezTo>
                  <a:pt x="556" y="108"/>
                  <a:pt x="542" y="93"/>
                  <a:pt x="527" y="82"/>
                </a:cubicBezTo>
                <a:cubicBezTo>
                  <a:pt x="527" y="24"/>
                  <a:pt x="527" y="24"/>
                  <a:pt x="527" y="24"/>
                </a:cubicBezTo>
                <a:close/>
                <a:moveTo>
                  <a:pt x="568" y="869"/>
                </a:moveTo>
                <a:cubicBezTo>
                  <a:pt x="527" y="869"/>
                  <a:pt x="527" y="869"/>
                  <a:pt x="527" y="869"/>
                </a:cubicBezTo>
                <a:cubicBezTo>
                  <a:pt x="527" y="839"/>
                  <a:pt x="527" y="839"/>
                  <a:pt x="527" y="839"/>
                </a:cubicBezTo>
                <a:cubicBezTo>
                  <a:pt x="538" y="839"/>
                  <a:pt x="547" y="830"/>
                  <a:pt x="547" y="819"/>
                </a:cubicBezTo>
                <a:cubicBezTo>
                  <a:pt x="547" y="808"/>
                  <a:pt x="538" y="798"/>
                  <a:pt x="527" y="798"/>
                </a:cubicBezTo>
                <a:cubicBezTo>
                  <a:pt x="527" y="774"/>
                  <a:pt x="527" y="774"/>
                  <a:pt x="527" y="774"/>
                </a:cubicBezTo>
                <a:cubicBezTo>
                  <a:pt x="541" y="773"/>
                  <a:pt x="555" y="772"/>
                  <a:pt x="568" y="770"/>
                </a:cubicBezTo>
                <a:cubicBezTo>
                  <a:pt x="568" y="869"/>
                  <a:pt x="568" y="869"/>
                  <a:pt x="568" y="869"/>
                </a:cubicBezTo>
                <a:close/>
                <a:moveTo>
                  <a:pt x="568" y="173"/>
                </a:moveTo>
                <a:cubicBezTo>
                  <a:pt x="565" y="171"/>
                  <a:pt x="562" y="170"/>
                  <a:pt x="559" y="168"/>
                </a:cubicBezTo>
                <a:cubicBezTo>
                  <a:pt x="552" y="162"/>
                  <a:pt x="545" y="157"/>
                  <a:pt x="539" y="152"/>
                </a:cubicBezTo>
                <a:cubicBezTo>
                  <a:pt x="535" y="147"/>
                  <a:pt x="534" y="140"/>
                  <a:pt x="534" y="132"/>
                </a:cubicBezTo>
                <a:cubicBezTo>
                  <a:pt x="534" y="122"/>
                  <a:pt x="531" y="113"/>
                  <a:pt x="527" y="105"/>
                </a:cubicBezTo>
                <a:cubicBezTo>
                  <a:pt x="527" y="286"/>
                  <a:pt x="527" y="286"/>
                  <a:pt x="527" y="286"/>
                </a:cubicBezTo>
                <a:cubicBezTo>
                  <a:pt x="533" y="291"/>
                  <a:pt x="535" y="301"/>
                  <a:pt x="527" y="323"/>
                </a:cubicBezTo>
                <a:cubicBezTo>
                  <a:pt x="527" y="394"/>
                  <a:pt x="527" y="394"/>
                  <a:pt x="527" y="394"/>
                </a:cubicBezTo>
                <a:cubicBezTo>
                  <a:pt x="536" y="416"/>
                  <a:pt x="553" y="431"/>
                  <a:pt x="568" y="433"/>
                </a:cubicBezTo>
                <a:cubicBezTo>
                  <a:pt x="568" y="381"/>
                  <a:pt x="568" y="381"/>
                  <a:pt x="568" y="381"/>
                </a:cubicBezTo>
                <a:cubicBezTo>
                  <a:pt x="561" y="371"/>
                  <a:pt x="563" y="353"/>
                  <a:pt x="568" y="333"/>
                </a:cubicBezTo>
                <a:cubicBezTo>
                  <a:pt x="568" y="173"/>
                  <a:pt x="568" y="173"/>
                  <a:pt x="568" y="173"/>
                </a:cubicBezTo>
                <a:close/>
                <a:moveTo>
                  <a:pt x="568" y="444"/>
                </a:moveTo>
                <a:cubicBezTo>
                  <a:pt x="568" y="663"/>
                  <a:pt x="568" y="663"/>
                  <a:pt x="568" y="663"/>
                </a:cubicBezTo>
                <a:cubicBezTo>
                  <a:pt x="565" y="661"/>
                  <a:pt x="561" y="659"/>
                  <a:pt x="557" y="656"/>
                </a:cubicBezTo>
                <a:cubicBezTo>
                  <a:pt x="544" y="648"/>
                  <a:pt x="534" y="641"/>
                  <a:pt x="527" y="633"/>
                </a:cubicBezTo>
                <a:cubicBezTo>
                  <a:pt x="527" y="506"/>
                  <a:pt x="527" y="506"/>
                  <a:pt x="527" y="506"/>
                </a:cubicBezTo>
                <a:cubicBezTo>
                  <a:pt x="544" y="489"/>
                  <a:pt x="557" y="468"/>
                  <a:pt x="568" y="444"/>
                </a:cubicBezTo>
                <a:close/>
                <a:moveTo>
                  <a:pt x="413" y="0"/>
                </a:moveTo>
                <a:cubicBezTo>
                  <a:pt x="414" y="0"/>
                  <a:pt x="414" y="0"/>
                  <a:pt x="414" y="0"/>
                </a:cubicBezTo>
                <a:cubicBezTo>
                  <a:pt x="459" y="0"/>
                  <a:pt x="497" y="9"/>
                  <a:pt x="527" y="24"/>
                </a:cubicBezTo>
                <a:cubicBezTo>
                  <a:pt x="527" y="82"/>
                  <a:pt x="527" y="82"/>
                  <a:pt x="527" y="82"/>
                </a:cubicBezTo>
                <a:cubicBezTo>
                  <a:pt x="493" y="55"/>
                  <a:pt x="453" y="42"/>
                  <a:pt x="413" y="42"/>
                </a:cubicBezTo>
                <a:cubicBezTo>
                  <a:pt x="413" y="0"/>
                  <a:pt x="413" y="0"/>
                  <a:pt x="413" y="0"/>
                </a:cubicBezTo>
                <a:close/>
                <a:moveTo>
                  <a:pt x="527" y="869"/>
                </a:moveTo>
                <a:cubicBezTo>
                  <a:pt x="413" y="869"/>
                  <a:pt x="413" y="869"/>
                  <a:pt x="413" y="869"/>
                </a:cubicBezTo>
                <a:cubicBezTo>
                  <a:pt x="413" y="841"/>
                  <a:pt x="413" y="841"/>
                  <a:pt x="413" y="841"/>
                </a:cubicBezTo>
                <a:cubicBezTo>
                  <a:pt x="424" y="841"/>
                  <a:pt x="432" y="832"/>
                  <a:pt x="432" y="821"/>
                </a:cubicBezTo>
                <a:cubicBezTo>
                  <a:pt x="432" y="810"/>
                  <a:pt x="424" y="800"/>
                  <a:pt x="413" y="800"/>
                </a:cubicBezTo>
                <a:cubicBezTo>
                  <a:pt x="413" y="777"/>
                  <a:pt x="413" y="777"/>
                  <a:pt x="413" y="777"/>
                </a:cubicBezTo>
                <a:cubicBezTo>
                  <a:pt x="452" y="778"/>
                  <a:pt x="491" y="777"/>
                  <a:pt x="527" y="774"/>
                </a:cubicBezTo>
                <a:cubicBezTo>
                  <a:pt x="527" y="798"/>
                  <a:pt x="527" y="798"/>
                  <a:pt x="527" y="798"/>
                </a:cubicBezTo>
                <a:cubicBezTo>
                  <a:pt x="517" y="798"/>
                  <a:pt x="508" y="808"/>
                  <a:pt x="508" y="819"/>
                </a:cubicBezTo>
                <a:cubicBezTo>
                  <a:pt x="508" y="830"/>
                  <a:pt x="517" y="839"/>
                  <a:pt x="527" y="839"/>
                </a:cubicBezTo>
                <a:cubicBezTo>
                  <a:pt x="527" y="869"/>
                  <a:pt x="527" y="869"/>
                  <a:pt x="527" y="869"/>
                </a:cubicBezTo>
                <a:close/>
                <a:moveTo>
                  <a:pt x="527" y="105"/>
                </a:moveTo>
                <a:cubicBezTo>
                  <a:pt x="511" y="73"/>
                  <a:pt x="465" y="55"/>
                  <a:pt x="413" y="63"/>
                </a:cubicBezTo>
                <a:cubicBezTo>
                  <a:pt x="413" y="159"/>
                  <a:pt x="413" y="159"/>
                  <a:pt x="413" y="159"/>
                </a:cubicBezTo>
                <a:cubicBezTo>
                  <a:pt x="451" y="171"/>
                  <a:pt x="476" y="198"/>
                  <a:pt x="470" y="223"/>
                </a:cubicBezTo>
                <a:cubicBezTo>
                  <a:pt x="449" y="308"/>
                  <a:pt x="509" y="273"/>
                  <a:pt x="527" y="286"/>
                </a:cubicBezTo>
                <a:cubicBezTo>
                  <a:pt x="527" y="105"/>
                  <a:pt x="527" y="105"/>
                  <a:pt x="527" y="105"/>
                </a:cubicBezTo>
                <a:close/>
                <a:moveTo>
                  <a:pt x="527" y="323"/>
                </a:moveTo>
                <a:cubicBezTo>
                  <a:pt x="527" y="394"/>
                  <a:pt x="527" y="394"/>
                  <a:pt x="527" y="394"/>
                </a:cubicBezTo>
                <a:cubicBezTo>
                  <a:pt x="519" y="376"/>
                  <a:pt x="517" y="351"/>
                  <a:pt x="527" y="323"/>
                </a:cubicBezTo>
                <a:cubicBezTo>
                  <a:pt x="527" y="323"/>
                  <a:pt x="527" y="323"/>
                  <a:pt x="527" y="323"/>
                </a:cubicBezTo>
                <a:close/>
                <a:moveTo>
                  <a:pt x="527" y="506"/>
                </a:moveTo>
                <a:cubicBezTo>
                  <a:pt x="527" y="633"/>
                  <a:pt x="527" y="633"/>
                  <a:pt x="527" y="633"/>
                </a:cubicBezTo>
                <a:cubicBezTo>
                  <a:pt x="504" y="610"/>
                  <a:pt x="506" y="588"/>
                  <a:pt x="507" y="559"/>
                </a:cubicBezTo>
                <a:cubicBezTo>
                  <a:pt x="480" y="576"/>
                  <a:pt x="448" y="587"/>
                  <a:pt x="413" y="587"/>
                </a:cubicBezTo>
                <a:cubicBezTo>
                  <a:pt x="413" y="558"/>
                  <a:pt x="413" y="558"/>
                  <a:pt x="413" y="558"/>
                </a:cubicBezTo>
                <a:cubicBezTo>
                  <a:pt x="459" y="558"/>
                  <a:pt x="498" y="538"/>
                  <a:pt x="527" y="506"/>
                </a:cubicBezTo>
                <a:close/>
                <a:moveTo>
                  <a:pt x="388" y="1"/>
                </a:moveTo>
                <a:cubicBezTo>
                  <a:pt x="396" y="0"/>
                  <a:pt x="404" y="0"/>
                  <a:pt x="413" y="0"/>
                </a:cubicBezTo>
                <a:cubicBezTo>
                  <a:pt x="413" y="42"/>
                  <a:pt x="413" y="42"/>
                  <a:pt x="413" y="42"/>
                </a:cubicBezTo>
                <a:cubicBezTo>
                  <a:pt x="405" y="42"/>
                  <a:pt x="396" y="42"/>
                  <a:pt x="388" y="43"/>
                </a:cubicBezTo>
                <a:cubicBezTo>
                  <a:pt x="388" y="1"/>
                  <a:pt x="388" y="1"/>
                  <a:pt x="388" y="1"/>
                </a:cubicBezTo>
                <a:close/>
                <a:moveTo>
                  <a:pt x="413" y="869"/>
                </a:moveTo>
                <a:cubicBezTo>
                  <a:pt x="388" y="869"/>
                  <a:pt x="388" y="869"/>
                  <a:pt x="388" y="869"/>
                </a:cubicBezTo>
                <a:cubicBezTo>
                  <a:pt x="388" y="777"/>
                  <a:pt x="388" y="777"/>
                  <a:pt x="388" y="777"/>
                </a:cubicBezTo>
                <a:cubicBezTo>
                  <a:pt x="396" y="777"/>
                  <a:pt x="405" y="777"/>
                  <a:pt x="413" y="777"/>
                </a:cubicBezTo>
                <a:cubicBezTo>
                  <a:pt x="413" y="800"/>
                  <a:pt x="413" y="800"/>
                  <a:pt x="413" y="800"/>
                </a:cubicBezTo>
                <a:cubicBezTo>
                  <a:pt x="413" y="800"/>
                  <a:pt x="413" y="800"/>
                  <a:pt x="413" y="800"/>
                </a:cubicBezTo>
                <a:cubicBezTo>
                  <a:pt x="402" y="800"/>
                  <a:pt x="394" y="810"/>
                  <a:pt x="394" y="821"/>
                </a:cubicBezTo>
                <a:cubicBezTo>
                  <a:pt x="394" y="832"/>
                  <a:pt x="402" y="841"/>
                  <a:pt x="413" y="841"/>
                </a:cubicBezTo>
                <a:cubicBezTo>
                  <a:pt x="413" y="841"/>
                  <a:pt x="413" y="841"/>
                  <a:pt x="413" y="841"/>
                </a:cubicBezTo>
                <a:cubicBezTo>
                  <a:pt x="413" y="869"/>
                  <a:pt x="413" y="869"/>
                  <a:pt x="413" y="869"/>
                </a:cubicBezTo>
                <a:close/>
                <a:moveTo>
                  <a:pt x="413" y="63"/>
                </a:moveTo>
                <a:cubicBezTo>
                  <a:pt x="413" y="159"/>
                  <a:pt x="413" y="159"/>
                  <a:pt x="413" y="159"/>
                </a:cubicBezTo>
                <a:cubicBezTo>
                  <a:pt x="405" y="157"/>
                  <a:pt x="397" y="155"/>
                  <a:pt x="388" y="154"/>
                </a:cubicBezTo>
                <a:cubicBezTo>
                  <a:pt x="388" y="69"/>
                  <a:pt x="388" y="69"/>
                  <a:pt x="388" y="69"/>
                </a:cubicBezTo>
                <a:cubicBezTo>
                  <a:pt x="396" y="66"/>
                  <a:pt x="405" y="65"/>
                  <a:pt x="413" y="63"/>
                </a:cubicBezTo>
                <a:close/>
                <a:moveTo>
                  <a:pt x="413" y="558"/>
                </a:moveTo>
                <a:cubicBezTo>
                  <a:pt x="413" y="587"/>
                  <a:pt x="413" y="587"/>
                  <a:pt x="413" y="587"/>
                </a:cubicBezTo>
                <a:cubicBezTo>
                  <a:pt x="412" y="587"/>
                  <a:pt x="412" y="587"/>
                  <a:pt x="412" y="587"/>
                </a:cubicBezTo>
                <a:cubicBezTo>
                  <a:pt x="404" y="587"/>
                  <a:pt x="396" y="586"/>
                  <a:pt x="388" y="585"/>
                </a:cubicBezTo>
                <a:cubicBezTo>
                  <a:pt x="388" y="556"/>
                  <a:pt x="388" y="556"/>
                  <a:pt x="388" y="556"/>
                </a:cubicBezTo>
                <a:cubicBezTo>
                  <a:pt x="396" y="558"/>
                  <a:pt x="404" y="558"/>
                  <a:pt x="412" y="558"/>
                </a:cubicBezTo>
                <a:lnTo>
                  <a:pt x="413" y="558"/>
                </a:lnTo>
                <a:close/>
                <a:moveTo>
                  <a:pt x="299" y="25"/>
                </a:moveTo>
                <a:cubicBezTo>
                  <a:pt x="324" y="12"/>
                  <a:pt x="353" y="4"/>
                  <a:pt x="388" y="1"/>
                </a:cubicBezTo>
                <a:cubicBezTo>
                  <a:pt x="388" y="43"/>
                  <a:pt x="388" y="43"/>
                  <a:pt x="388" y="43"/>
                </a:cubicBezTo>
                <a:cubicBezTo>
                  <a:pt x="356" y="47"/>
                  <a:pt x="326" y="60"/>
                  <a:pt x="299" y="80"/>
                </a:cubicBezTo>
                <a:cubicBezTo>
                  <a:pt x="299" y="25"/>
                  <a:pt x="299" y="25"/>
                  <a:pt x="299" y="25"/>
                </a:cubicBezTo>
                <a:close/>
                <a:moveTo>
                  <a:pt x="388" y="869"/>
                </a:moveTo>
                <a:cubicBezTo>
                  <a:pt x="299" y="869"/>
                  <a:pt x="299" y="869"/>
                  <a:pt x="299" y="869"/>
                </a:cubicBezTo>
                <a:cubicBezTo>
                  <a:pt x="299" y="839"/>
                  <a:pt x="299" y="839"/>
                  <a:pt x="299" y="839"/>
                </a:cubicBezTo>
                <a:cubicBezTo>
                  <a:pt x="310" y="839"/>
                  <a:pt x="318" y="830"/>
                  <a:pt x="318" y="819"/>
                </a:cubicBezTo>
                <a:cubicBezTo>
                  <a:pt x="318" y="808"/>
                  <a:pt x="310" y="798"/>
                  <a:pt x="299" y="798"/>
                </a:cubicBezTo>
                <a:cubicBezTo>
                  <a:pt x="299" y="770"/>
                  <a:pt x="299" y="770"/>
                  <a:pt x="299" y="770"/>
                </a:cubicBezTo>
                <a:cubicBezTo>
                  <a:pt x="327" y="773"/>
                  <a:pt x="357" y="776"/>
                  <a:pt x="388" y="777"/>
                </a:cubicBezTo>
                <a:cubicBezTo>
                  <a:pt x="388" y="869"/>
                  <a:pt x="388" y="869"/>
                  <a:pt x="388" y="869"/>
                </a:cubicBezTo>
                <a:close/>
                <a:moveTo>
                  <a:pt x="388" y="69"/>
                </a:moveTo>
                <a:cubicBezTo>
                  <a:pt x="358" y="78"/>
                  <a:pt x="327" y="96"/>
                  <a:pt x="299" y="125"/>
                </a:cubicBezTo>
                <a:cubicBezTo>
                  <a:pt x="299" y="179"/>
                  <a:pt x="299" y="179"/>
                  <a:pt x="299" y="179"/>
                </a:cubicBezTo>
                <a:cubicBezTo>
                  <a:pt x="303" y="174"/>
                  <a:pt x="308" y="169"/>
                  <a:pt x="313" y="165"/>
                </a:cubicBezTo>
                <a:cubicBezTo>
                  <a:pt x="339" y="154"/>
                  <a:pt x="365" y="152"/>
                  <a:pt x="388" y="154"/>
                </a:cubicBezTo>
                <a:cubicBezTo>
                  <a:pt x="388" y="69"/>
                  <a:pt x="388" y="69"/>
                  <a:pt x="388" y="69"/>
                </a:cubicBezTo>
                <a:close/>
                <a:moveTo>
                  <a:pt x="388" y="556"/>
                </a:moveTo>
                <a:cubicBezTo>
                  <a:pt x="388" y="585"/>
                  <a:pt x="388" y="585"/>
                  <a:pt x="388" y="585"/>
                </a:cubicBezTo>
                <a:cubicBezTo>
                  <a:pt x="362" y="581"/>
                  <a:pt x="339" y="572"/>
                  <a:pt x="318" y="559"/>
                </a:cubicBezTo>
                <a:cubicBezTo>
                  <a:pt x="319" y="587"/>
                  <a:pt x="320" y="611"/>
                  <a:pt x="299" y="633"/>
                </a:cubicBezTo>
                <a:cubicBezTo>
                  <a:pt x="299" y="508"/>
                  <a:pt x="299" y="508"/>
                  <a:pt x="299" y="508"/>
                </a:cubicBezTo>
                <a:cubicBezTo>
                  <a:pt x="323" y="533"/>
                  <a:pt x="353" y="551"/>
                  <a:pt x="388" y="556"/>
                </a:cubicBezTo>
                <a:close/>
                <a:moveTo>
                  <a:pt x="192" y="178"/>
                </a:moveTo>
                <a:cubicBezTo>
                  <a:pt x="208" y="110"/>
                  <a:pt x="241" y="55"/>
                  <a:pt x="299" y="25"/>
                </a:cubicBezTo>
                <a:cubicBezTo>
                  <a:pt x="299" y="80"/>
                  <a:pt x="299" y="80"/>
                  <a:pt x="299" y="80"/>
                </a:cubicBezTo>
                <a:cubicBezTo>
                  <a:pt x="258" y="111"/>
                  <a:pt x="227" y="161"/>
                  <a:pt x="214" y="229"/>
                </a:cubicBezTo>
                <a:cubicBezTo>
                  <a:pt x="230" y="205"/>
                  <a:pt x="247" y="184"/>
                  <a:pt x="266" y="167"/>
                </a:cubicBezTo>
                <a:cubicBezTo>
                  <a:pt x="276" y="151"/>
                  <a:pt x="287" y="137"/>
                  <a:pt x="299" y="125"/>
                </a:cubicBezTo>
                <a:cubicBezTo>
                  <a:pt x="299" y="179"/>
                  <a:pt x="299" y="179"/>
                  <a:pt x="299" y="179"/>
                </a:cubicBezTo>
                <a:cubicBezTo>
                  <a:pt x="276" y="204"/>
                  <a:pt x="261" y="238"/>
                  <a:pt x="259" y="283"/>
                </a:cubicBezTo>
                <a:cubicBezTo>
                  <a:pt x="259" y="287"/>
                  <a:pt x="259" y="292"/>
                  <a:pt x="260" y="297"/>
                </a:cubicBezTo>
                <a:cubicBezTo>
                  <a:pt x="263" y="349"/>
                  <a:pt x="260" y="334"/>
                  <a:pt x="248" y="307"/>
                </a:cubicBezTo>
                <a:cubicBezTo>
                  <a:pt x="232" y="274"/>
                  <a:pt x="214" y="281"/>
                  <a:pt x="206" y="317"/>
                </a:cubicBezTo>
                <a:cubicBezTo>
                  <a:pt x="195" y="365"/>
                  <a:pt x="214" y="428"/>
                  <a:pt x="252" y="435"/>
                </a:cubicBezTo>
                <a:cubicBezTo>
                  <a:pt x="264" y="463"/>
                  <a:pt x="280" y="488"/>
                  <a:pt x="299" y="508"/>
                </a:cubicBezTo>
                <a:cubicBezTo>
                  <a:pt x="299" y="633"/>
                  <a:pt x="299" y="633"/>
                  <a:pt x="299" y="633"/>
                </a:cubicBezTo>
                <a:cubicBezTo>
                  <a:pt x="292" y="641"/>
                  <a:pt x="281" y="649"/>
                  <a:pt x="268" y="656"/>
                </a:cubicBezTo>
                <a:cubicBezTo>
                  <a:pt x="232" y="675"/>
                  <a:pt x="212" y="679"/>
                  <a:pt x="192" y="690"/>
                </a:cubicBezTo>
                <a:cubicBezTo>
                  <a:pt x="192" y="178"/>
                  <a:pt x="192" y="178"/>
                  <a:pt x="192" y="178"/>
                </a:cubicBezTo>
                <a:close/>
                <a:moveTo>
                  <a:pt x="299" y="869"/>
                </a:moveTo>
                <a:cubicBezTo>
                  <a:pt x="192" y="869"/>
                  <a:pt x="192" y="869"/>
                  <a:pt x="192" y="869"/>
                </a:cubicBezTo>
                <a:cubicBezTo>
                  <a:pt x="192" y="832"/>
                  <a:pt x="192" y="832"/>
                  <a:pt x="192" y="832"/>
                </a:cubicBezTo>
                <a:cubicBezTo>
                  <a:pt x="203" y="832"/>
                  <a:pt x="211" y="822"/>
                  <a:pt x="211" y="811"/>
                </a:cubicBezTo>
                <a:cubicBezTo>
                  <a:pt x="211" y="800"/>
                  <a:pt x="203" y="791"/>
                  <a:pt x="192" y="791"/>
                </a:cubicBezTo>
                <a:cubicBezTo>
                  <a:pt x="192" y="750"/>
                  <a:pt x="192" y="750"/>
                  <a:pt x="192" y="750"/>
                </a:cubicBezTo>
                <a:cubicBezTo>
                  <a:pt x="218" y="759"/>
                  <a:pt x="255" y="766"/>
                  <a:pt x="299" y="770"/>
                </a:cubicBezTo>
                <a:cubicBezTo>
                  <a:pt x="299" y="798"/>
                  <a:pt x="299" y="798"/>
                  <a:pt x="299" y="798"/>
                </a:cubicBezTo>
                <a:cubicBezTo>
                  <a:pt x="288" y="798"/>
                  <a:pt x="280" y="808"/>
                  <a:pt x="280" y="819"/>
                </a:cubicBezTo>
                <a:cubicBezTo>
                  <a:pt x="280" y="830"/>
                  <a:pt x="288" y="839"/>
                  <a:pt x="299" y="839"/>
                </a:cubicBezTo>
                <a:lnTo>
                  <a:pt x="299" y="869"/>
                </a:lnTo>
                <a:close/>
                <a:moveTo>
                  <a:pt x="45" y="869"/>
                </a:moveTo>
                <a:cubicBezTo>
                  <a:pt x="30" y="843"/>
                  <a:pt x="20" y="816"/>
                  <a:pt x="19" y="791"/>
                </a:cubicBezTo>
                <a:cubicBezTo>
                  <a:pt x="18" y="754"/>
                  <a:pt x="30" y="728"/>
                  <a:pt x="50" y="708"/>
                </a:cubicBezTo>
                <a:cubicBezTo>
                  <a:pt x="0" y="602"/>
                  <a:pt x="137" y="626"/>
                  <a:pt x="111" y="568"/>
                </a:cubicBezTo>
                <a:cubicBezTo>
                  <a:pt x="48" y="432"/>
                  <a:pt x="198" y="458"/>
                  <a:pt x="157" y="393"/>
                </a:cubicBezTo>
                <a:cubicBezTo>
                  <a:pt x="109" y="320"/>
                  <a:pt x="176" y="284"/>
                  <a:pt x="184" y="226"/>
                </a:cubicBezTo>
                <a:cubicBezTo>
                  <a:pt x="186" y="209"/>
                  <a:pt x="188" y="193"/>
                  <a:pt x="192" y="178"/>
                </a:cubicBezTo>
                <a:cubicBezTo>
                  <a:pt x="192" y="690"/>
                  <a:pt x="192" y="690"/>
                  <a:pt x="192" y="690"/>
                </a:cubicBezTo>
                <a:cubicBezTo>
                  <a:pt x="182" y="696"/>
                  <a:pt x="171" y="705"/>
                  <a:pt x="158" y="719"/>
                </a:cubicBezTo>
                <a:cubicBezTo>
                  <a:pt x="155" y="731"/>
                  <a:pt x="168" y="741"/>
                  <a:pt x="192" y="750"/>
                </a:cubicBezTo>
                <a:cubicBezTo>
                  <a:pt x="192" y="791"/>
                  <a:pt x="192" y="791"/>
                  <a:pt x="192" y="791"/>
                </a:cubicBezTo>
                <a:cubicBezTo>
                  <a:pt x="181" y="791"/>
                  <a:pt x="173" y="800"/>
                  <a:pt x="173" y="811"/>
                </a:cubicBezTo>
                <a:cubicBezTo>
                  <a:pt x="173" y="822"/>
                  <a:pt x="181" y="832"/>
                  <a:pt x="192" y="832"/>
                </a:cubicBezTo>
                <a:cubicBezTo>
                  <a:pt x="192" y="869"/>
                  <a:pt x="192" y="869"/>
                  <a:pt x="192" y="869"/>
                </a:cubicBezTo>
                <a:lnTo>
                  <a:pt x="45" y="869"/>
                </a:lnTo>
                <a:close/>
              </a:path>
            </a:pathLst>
          </a:custGeom>
          <a:solidFill>
            <a:schemeClr val="bg1">
              <a:lumMod val="85000"/>
            </a:schemeClr>
          </a:solidFill>
          <a:ln>
            <a:noFill/>
          </a:ln>
        </p:spPr>
        <p:txBody>
          <a:bodyPr vert="horz" wrap="square" lIns="91440" tIns="45720" rIns="91440" bIns="45720" numCol="1" anchor="t" anchorCtr="0" compatLnSpc="1"/>
          <a:lstStyle/>
          <a:p>
            <a:endParaRPr lang="en-US"/>
          </a:p>
        </p:txBody>
      </p:sp>
      <p:grpSp>
        <p:nvGrpSpPr>
          <p:cNvPr id="13" name="Group 15"/>
          <p:cNvGrpSpPr/>
          <p:nvPr/>
        </p:nvGrpSpPr>
        <p:grpSpPr>
          <a:xfrm>
            <a:off x="3872720" y="1153990"/>
            <a:ext cx="1452024" cy="1652597"/>
            <a:chOff x="6456267" y="4489600"/>
            <a:chExt cx="2077323" cy="2364270"/>
          </a:xfrm>
          <a:solidFill>
            <a:schemeClr val="bg1">
              <a:lumMod val="85000"/>
            </a:schemeClr>
          </a:solidFill>
        </p:grpSpPr>
        <p:sp>
          <p:nvSpPr>
            <p:cNvPr id="14" name="Freeform 16"/>
            <p:cNvSpPr/>
            <p:nvPr/>
          </p:nvSpPr>
          <p:spPr bwMode="auto">
            <a:xfrm>
              <a:off x="6456267" y="4489600"/>
              <a:ext cx="2077323" cy="2364270"/>
            </a:xfrm>
            <a:custGeom>
              <a:avLst/>
              <a:gdLst>
                <a:gd name="T0" fmla="*/ 550 w 793"/>
                <a:gd name="T1" fmla="*/ 630 h 902"/>
                <a:gd name="T2" fmla="*/ 511 w 793"/>
                <a:gd name="T3" fmla="*/ 596 h 902"/>
                <a:gd name="T4" fmla="*/ 567 w 793"/>
                <a:gd name="T5" fmla="*/ 656 h 902"/>
                <a:gd name="T6" fmla="*/ 790 w 793"/>
                <a:gd name="T7" fmla="*/ 824 h 902"/>
                <a:gd name="T8" fmla="*/ 763 w 793"/>
                <a:gd name="T9" fmla="*/ 902 h 902"/>
                <a:gd name="T10" fmla="*/ 30 w 793"/>
                <a:gd name="T11" fmla="*/ 902 h 902"/>
                <a:gd name="T12" fmla="*/ 3 w 793"/>
                <a:gd name="T13" fmla="*/ 824 h 902"/>
                <a:gd name="T14" fmla="*/ 226 w 793"/>
                <a:gd name="T15" fmla="*/ 656 h 902"/>
                <a:gd name="T16" fmla="*/ 283 w 793"/>
                <a:gd name="T17" fmla="*/ 591 h 902"/>
                <a:gd name="T18" fmla="*/ 238 w 793"/>
                <a:gd name="T19" fmla="*/ 627 h 902"/>
                <a:gd name="T20" fmla="*/ 140 w 793"/>
                <a:gd name="T21" fmla="*/ 357 h 902"/>
                <a:gd name="T22" fmla="*/ 503 w 793"/>
                <a:gd name="T23" fmla="*/ 95 h 902"/>
                <a:gd name="T24" fmla="*/ 550 w 793"/>
                <a:gd name="T25" fmla="*/ 63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3" h="902">
                  <a:moveTo>
                    <a:pt x="550" y="630"/>
                  </a:moveTo>
                  <a:cubicBezTo>
                    <a:pt x="537" y="617"/>
                    <a:pt x="524" y="606"/>
                    <a:pt x="511" y="596"/>
                  </a:cubicBezTo>
                  <a:cubicBezTo>
                    <a:pt x="518" y="622"/>
                    <a:pt x="534" y="643"/>
                    <a:pt x="567" y="656"/>
                  </a:cubicBezTo>
                  <a:cubicBezTo>
                    <a:pt x="661" y="696"/>
                    <a:pt x="793" y="706"/>
                    <a:pt x="790" y="824"/>
                  </a:cubicBezTo>
                  <a:cubicBezTo>
                    <a:pt x="789" y="849"/>
                    <a:pt x="779" y="876"/>
                    <a:pt x="763" y="902"/>
                  </a:cubicBezTo>
                  <a:cubicBezTo>
                    <a:pt x="30" y="902"/>
                    <a:pt x="30" y="902"/>
                    <a:pt x="30" y="902"/>
                  </a:cubicBezTo>
                  <a:cubicBezTo>
                    <a:pt x="14" y="876"/>
                    <a:pt x="4" y="849"/>
                    <a:pt x="3" y="824"/>
                  </a:cubicBezTo>
                  <a:cubicBezTo>
                    <a:pt x="0" y="706"/>
                    <a:pt x="132" y="696"/>
                    <a:pt x="226" y="656"/>
                  </a:cubicBezTo>
                  <a:cubicBezTo>
                    <a:pt x="261" y="642"/>
                    <a:pt x="277" y="619"/>
                    <a:pt x="283" y="591"/>
                  </a:cubicBezTo>
                  <a:cubicBezTo>
                    <a:pt x="268" y="601"/>
                    <a:pt x="253" y="613"/>
                    <a:pt x="238" y="627"/>
                  </a:cubicBezTo>
                  <a:cubicBezTo>
                    <a:pt x="177" y="550"/>
                    <a:pt x="141" y="487"/>
                    <a:pt x="140" y="357"/>
                  </a:cubicBezTo>
                  <a:cubicBezTo>
                    <a:pt x="137" y="74"/>
                    <a:pt x="400" y="0"/>
                    <a:pt x="503" y="95"/>
                  </a:cubicBezTo>
                  <a:cubicBezTo>
                    <a:pt x="736" y="95"/>
                    <a:pt x="676" y="514"/>
                    <a:pt x="550" y="630"/>
                  </a:cubicBezTo>
                  <a:close/>
                </a:path>
              </a:pathLst>
            </a:custGeom>
            <a:grpFill/>
            <a:ln>
              <a:noFill/>
            </a:ln>
          </p:spPr>
          <p:txBody>
            <a:bodyPr vert="horz" wrap="square" lIns="91440" tIns="45720" rIns="91440" bIns="45720" numCol="1" anchor="t" anchorCtr="0" compatLnSpc="1"/>
            <a:lstStyle/>
            <a:p>
              <a:endParaRPr lang="en-US"/>
            </a:p>
          </p:txBody>
        </p:sp>
        <p:sp>
          <p:nvSpPr>
            <p:cNvPr id="15" name="Freeform 17"/>
            <p:cNvSpPr/>
            <p:nvPr/>
          </p:nvSpPr>
          <p:spPr bwMode="auto">
            <a:xfrm>
              <a:off x="6962465" y="5147696"/>
              <a:ext cx="953907" cy="894080"/>
            </a:xfrm>
            <a:custGeom>
              <a:avLst/>
              <a:gdLst>
                <a:gd name="T0" fmla="*/ 364 w 364"/>
                <a:gd name="T1" fmla="*/ 204 h 341"/>
                <a:gd name="T2" fmla="*/ 340 w 364"/>
                <a:gd name="T3" fmla="*/ 217 h 341"/>
                <a:gd name="T4" fmla="*/ 180 w 364"/>
                <a:gd name="T5" fmla="*/ 341 h 341"/>
                <a:gd name="T6" fmla="*/ 20 w 364"/>
                <a:gd name="T7" fmla="*/ 217 h 341"/>
                <a:gd name="T8" fmla="*/ 0 w 364"/>
                <a:gd name="T9" fmla="*/ 208 h 341"/>
                <a:gd name="T10" fmla="*/ 226 w 364"/>
                <a:gd name="T11" fmla="*/ 0 h 341"/>
                <a:gd name="T12" fmla="*/ 57 w 364"/>
                <a:gd name="T13" fmla="*/ 194 h 341"/>
                <a:gd name="T14" fmla="*/ 300 w 364"/>
                <a:gd name="T15" fmla="*/ 42 h 341"/>
                <a:gd name="T16" fmla="*/ 364 w 364"/>
                <a:gd name="T17" fmla="*/ 20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341">
                  <a:moveTo>
                    <a:pt x="364" y="204"/>
                  </a:moveTo>
                  <a:cubicBezTo>
                    <a:pt x="357" y="211"/>
                    <a:pt x="349" y="216"/>
                    <a:pt x="340" y="217"/>
                  </a:cubicBezTo>
                  <a:cubicBezTo>
                    <a:pt x="310" y="288"/>
                    <a:pt x="255" y="341"/>
                    <a:pt x="180" y="341"/>
                  </a:cubicBezTo>
                  <a:cubicBezTo>
                    <a:pt x="104" y="341"/>
                    <a:pt x="49" y="288"/>
                    <a:pt x="20" y="217"/>
                  </a:cubicBezTo>
                  <a:cubicBezTo>
                    <a:pt x="12" y="216"/>
                    <a:pt x="6" y="213"/>
                    <a:pt x="0" y="208"/>
                  </a:cubicBezTo>
                  <a:cubicBezTo>
                    <a:pt x="56" y="174"/>
                    <a:pt x="105" y="108"/>
                    <a:pt x="226" y="0"/>
                  </a:cubicBezTo>
                  <a:cubicBezTo>
                    <a:pt x="208" y="32"/>
                    <a:pt x="174" y="90"/>
                    <a:pt x="57" y="194"/>
                  </a:cubicBezTo>
                  <a:cubicBezTo>
                    <a:pt x="120" y="204"/>
                    <a:pt x="237" y="125"/>
                    <a:pt x="300" y="42"/>
                  </a:cubicBezTo>
                  <a:cubicBezTo>
                    <a:pt x="315" y="101"/>
                    <a:pt x="336" y="166"/>
                    <a:pt x="364" y="20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8"/>
            <p:cNvSpPr/>
            <p:nvPr/>
          </p:nvSpPr>
          <p:spPr bwMode="auto">
            <a:xfrm>
              <a:off x="6708324" y="6047315"/>
              <a:ext cx="1547744" cy="796584"/>
            </a:xfrm>
            <a:custGeom>
              <a:avLst/>
              <a:gdLst>
                <a:gd name="T0" fmla="*/ 0 w 591"/>
                <a:gd name="T1" fmla="*/ 135 h 304"/>
                <a:gd name="T2" fmla="*/ 142 w 591"/>
                <a:gd name="T3" fmla="*/ 85 h 304"/>
                <a:gd name="T4" fmla="*/ 206 w 591"/>
                <a:gd name="T5" fmla="*/ 0 h 304"/>
                <a:gd name="T6" fmla="*/ 293 w 591"/>
                <a:gd name="T7" fmla="*/ 23 h 304"/>
                <a:gd name="T8" fmla="*/ 378 w 591"/>
                <a:gd name="T9" fmla="*/ 0 h 304"/>
                <a:gd name="T10" fmla="*/ 437 w 591"/>
                <a:gd name="T11" fmla="*/ 85 h 304"/>
                <a:gd name="T12" fmla="*/ 591 w 591"/>
                <a:gd name="T13" fmla="*/ 138 h 304"/>
                <a:gd name="T14" fmla="*/ 0 w 591"/>
                <a:gd name="T15" fmla="*/ 135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304">
                  <a:moveTo>
                    <a:pt x="0" y="135"/>
                  </a:moveTo>
                  <a:cubicBezTo>
                    <a:pt x="39" y="116"/>
                    <a:pt x="93" y="103"/>
                    <a:pt x="142" y="85"/>
                  </a:cubicBezTo>
                  <a:cubicBezTo>
                    <a:pt x="176" y="72"/>
                    <a:pt x="196" y="39"/>
                    <a:pt x="206" y="0"/>
                  </a:cubicBezTo>
                  <a:cubicBezTo>
                    <a:pt x="232" y="15"/>
                    <a:pt x="260" y="23"/>
                    <a:pt x="293" y="23"/>
                  </a:cubicBezTo>
                  <a:cubicBezTo>
                    <a:pt x="324" y="23"/>
                    <a:pt x="353" y="15"/>
                    <a:pt x="378" y="0"/>
                  </a:cubicBezTo>
                  <a:cubicBezTo>
                    <a:pt x="388" y="38"/>
                    <a:pt x="406" y="71"/>
                    <a:pt x="437" y="85"/>
                  </a:cubicBezTo>
                  <a:cubicBezTo>
                    <a:pt x="480" y="103"/>
                    <a:pt x="544" y="116"/>
                    <a:pt x="591" y="138"/>
                  </a:cubicBezTo>
                  <a:cubicBezTo>
                    <a:pt x="415" y="304"/>
                    <a:pt x="142" y="297"/>
                    <a:pt x="0" y="1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7" name="Freeform 19"/>
          <p:cNvSpPr>
            <a:spLocks noEditPoints="1"/>
          </p:cNvSpPr>
          <p:nvPr/>
        </p:nvSpPr>
        <p:spPr bwMode="auto">
          <a:xfrm>
            <a:off x="6766996" y="1086927"/>
            <a:ext cx="1482457" cy="1718573"/>
          </a:xfrm>
          <a:custGeom>
            <a:avLst/>
            <a:gdLst>
              <a:gd name="T0" fmla="*/ 710 w 791"/>
              <a:gd name="T1" fmla="*/ 420 h 917"/>
              <a:gd name="T2" fmla="*/ 689 w 791"/>
              <a:gd name="T3" fmla="*/ 503 h 917"/>
              <a:gd name="T4" fmla="*/ 607 w 791"/>
              <a:gd name="T5" fmla="*/ 596 h 917"/>
              <a:gd name="T6" fmla="*/ 567 w 791"/>
              <a:gd name="T7" fmla="*/ 671 h 917"/>
              <a:gd name="T8" fmla="*/ 709 w 791"/>
              <a:gd name="T9" fmla="*/ 723 h 917"/>
              <a:gd name="T10" fmla="*/ 790 w 791"/>
              <a:gd name="T11" fmla="*/ 839 h 917"/>
              <a:gd name="T12" fmla="*/ 753 w 791"/>
              <a:gd name="T13" fmla="*/ 917 h 917"/>
              <a:gd name="T14" fmla="*/ 740 w 791"/>
              <a:gd name="T15" fmla="*/ 917 h 917"/>
              <a:gd name="T16" fmla="*/ 398 w 791"/>
              <a:gd name="T17" fmla="*/ 917 h 917"/>
              <a:gd name="T18" fmla="*/ 399 w 791"/>
              <a:gd name="T19" fmla="*/ 906 h 917"/>
              <a:gd name="T20" fmla="*/ 697 w 791"/>
              <a:gd name="T21" fmla="*/ 755 h 917"/>
              <a:gd name="T22" fmla="*/ 692 w 791"/>
              <a:gd name="T23" fmla="*/ 743 h 917"/>
              <a:gd name="T24" fmla="*/ 610 w 791"/>
              <a:gd name="T25" fmla="*/ 842 h 917"/>
              <a:gd name="T26" fmla="*/ 398 w 791"/>
              <a:gd name="T27" fmla="*/ 896 h 917"/>
              <a:gd name="T28" fmla="*/ 555 w 791"/>
              <a:gd name="T29" fmla="*/ 842 h 917"/>
              <a:gd name="T30" fmla="*/ 541 w 791"/>
              <a:gd name="T31" fmla="*/ 694 h 917"/>
              <a:gd name="T32" fmla="*/ 398 w 791"/>
              <a:gd name="T33" fmla="*/ 632 h 917"/>
              <a:gd name="T34" fmla="*/ 556 w 791"/>
              <a:gd name="T35" fmla="*/ 483 h 917"/>
              <a:gd name="T36" fmla="*/ 561 w 791"/>
              <a:gd name="T37" fmla="*/ 356 h 917"/>
              <a:gd name="T38" fmla="*/ 547 w 791"/>
              <a:gd name="T39" fmla="*/ 297 h 917"/>
              <a:gd name="T40" fmla="*/ 445 w 791"/>
              <a:gd name="T41" fmla="*/ 203 h 917"/>
              <a:gd name="T42" fmla="*/ 398 w 791"/>
              <a:gd name="T43" fmla="*/ 262 h 917"/>
              <a:gd name="T44" fmla="*/ 186 w 791"/>
              <a:gd name="T45" fmla="*/ 596 h 917"/>
              <a:gd name="T46" fmla="*/ 104 w 791"/>
              <a:gd name="T47" fmla="*/ 503 h 917"/>
              <a:gd name="T48" fmla="*/ 83 w 791"/>
              <a:gd name="T49" fmla="*/ 420 h 917"/>
              <a:gd name="T50" fmla="*/ 398 w 791"/>
              <a:gd name="T51" fmla="*/ 80 h 917"/>
              <a:gd name="T52" fmla="*/ 341 w 791"/>
              <a:gd name="T53" fmla="*/ 268 h 917"/>
              <a:gd name="T54" fmla="*/ 315 w 791"/>
              <a:gd name="T55" fmla="*/ 275 h 917"/>
              <a:gd name="T56" fmla="*/ 244 w 791"/>
              <a:gd name="T57" fmla="*/ 345 h 917"/>
              <a:gd name="T58" fmla="*/ 210 w 791"/>
              <a:gd name="T59" fmla="*/ 326 h 917"/>
              <a:gd name="T60" fmla="*/ 396 w 791"/>
              <a:gd name="T61" fmla="*/ 607 h 917"/>
              <a:gd name="T62" fmla="*/ 398 w 791"/>
              <a:gd name="T63" fmla="*/ 632 h 917"/>
              <a:gd name="T64" fmla="*/ 310 w 791"/>
              <a:gd name="T65" fmla="*/ 609 h 917"/>
              <a:gd name="T66" fmla="*/ 125 w 791"/>
              <a:gd name="T67" fmla="*/ 734 h 917"/>
              <a:gd name="T68" fmla="*/ 398 w 791"/>
              <a:gd name="T69" fmla="*/ 876 h 917"/>
              <a:gd name="T70" fmla="*/ 187 w 791"/>
              <a:gd name="T71" fmla="*/ 842 h 917"/>
              <a:gd name="T72" fmla="*/ 105 w 791"/>
              <a:gd name="T73" fmla="*/ 743 h 917"/>
              <a:gd name="T74" fmla="*/ 101 w 791"/>
              <a:gd name="T75" fmla="*/ 755 h 917"/>
              <a:gd name="T76" fmla="*/ 398 w 791"/>
              <a:gd name="T77" fmla="*/ 906 h 917"/>
              <a:gd name="T78" fmla="*/ 69 w 791"/>
              <a:gd name="T79" fmla="*/ 917 h 917"/>
              <a:gd name="T80" fmla="*/ 49 w 791"/>
              <a:gd name="T81" fmla="*/ 917 h 917"/>
              <a:gd name="T82" fmla="*/ 29 w 791"/>
              <a:gd name="T83" fmla="*/ 917 h 917"/>
              <a:gd name="T84" fmla="*/ 226 w 791"/>
              <a:gd name="T85" fmla="*/ 671 h 917"/>
              <a:gd name="T86" fmla="*/ 186 w 791"/>
              <a:gd name="T87" fmla="*/ 596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1" h="917">
                <a:moveTo>
                  <a:pt x="398" y="80"/>
                </a:moveTo>
                <a:cubicBezTo>
                  <a:pt x="680" y="0"/>
                  <a:pt x="604" y="490"/>
                  <a:pt x="710" y="420"/>
                </a:cubicBezTo>
                <a:cubicBezTo>
                  <a:pt x="716" y="450"/>
                  <a:pt x="668" y="484"/>
                  <a:pt x="625" y="491"/>
                </a:cubicBezTo>
                <a:cubicBezTo>
                  <a:pt x="639" y="503"/>
                  <a:pt x="652" y="509"/>
                  <a:pt x="689" y="503"/>
                </a:cubicBezTo>
                <a:cubicBezTo>
                  <a:pt x="654" y="565"/>
                  <a:pt x="603" y="568"/>
                  <a:pt x="573" y="568"/>
                </a:cubicBezTo>
                <a:cubicBezTo>
                  <a:pt x="575" y="578"/>
                  <a:pt x="583" y="591"/>
                  <a:pt x="607" y="596"/>
                </a:cubicBezTo>
                <a:cubicBezTo>
                  <a:pt x="589" y="616"/>
                  <a:pt x="560" y="631"/>
                  <a:pt x="526" y="642"/>
                </a:cubicBezTo>
                <a:cubicBezTo>
                  <a:pt x="536" y="654"/>
                  <a:pt x="549" y="664"/>
                  <a:pt x="567" y="671"/>
                </a:cubicBezTo>
                <a:cubicBezTo>
                  <a:pt x="612" y="690"/>
                  <a:pt x="666" y="702"/>
                  <a:pt x="709" y="723"/>
                </a:cubicBezTo>
                <a:cubicBezTo>
                  <a:pt x="709" y="723"/>
                  <a:pt x="709" y="723"/>
                  <a:pt x="709" y="723"/>
                </a:cubicBezTo>
                <a:cubicBezTo>
                  <a:pt x="709" y="723"/>
                  <a:pt x="709" y="723"/>
                  <a:pt x="709" y="723"/>
                </a:cubicBezTo>
                <a:cubicBezTo>
                  <a:pt x="756" y="745"/>
                  <a:pt x="791" y="778"/>
                  <a:pt x="790" y="839"/>
                </a:cubicBezTo>
                <a:cubicBezTo>
                  <a:pt x="789" y="864"/>
                  <a:pt x="779" y="891"/>
                  <a:pt x="763" y="917"/>
                </a:cubicBezTo>
                <a:cubicBezTo>
                  <a:pt x="753" y="917"/>
                  <a:pt x="753" y="917"/>
                  <a:pt x="753" y="917"/>
                </a:cubicBezTo>
                <a:cubicBezTo>
                  <a:pt x="744" y="917"/>
                  <a:pt x="744" y="917"/>
                  <a:pt x="744" y="917"/>
                </a:cubicBezTo>
                <a:cubicBezTo>
                  <a:pt x="740" y="917"/>
                  <a:pt x="740" y="917"/>
                  <a:pt x="740" y="917"/>
                </a:cubicBezTo>
                <a:cubicBezTo>
                  <a:pt x="729" y="917"/>
                  <a:pt x="729" y="917"/>
                  <a:pt x="729" y="917"/>
                </a:cubicBezTo>
                <a:cubicBezTo>
                  <a:pt x="398" y="917"/>
                  <a:pt x="398" y="917"/>
                  <a:pt x="398" y="917"/>
                </a:cubicBezTo>
                <a:cubicBezTo>
                  <a:pt x="398" y="906"/>
                  <a:pt x="398" y="906"/>
                  <a:pt x="398" y="906"/>
                </a:cubicBezTo>
                <a:cubicBezTo>
                  <a:pt x="399" y="906"/>
                  <a:pt x="399" y="906"/>
                  <a:pt x="399" y="906"/>
                </a:cubicBezTo>
                <a:cubicBezTo>
                  <a:pt x="503" y="906"/>
                  <a:pt x="570" y="882"/>
                  <a:pt x="616" y="850"/>
                </a:cubicBezTo>
                <a:cubicBezTo>
                  <a:pt x="658" y="821"/>
                  <a:pt x="680" y="785"/>
                  <a:pt x="697" y="755"/>
                </a:cubicBezTo>
                <a:cubicBezTo>
                  <a:pt x="700" y="746"/>
                  <a:pt x="700" y="746"/>
                  <a:pt x="700" y="746"/>
                </a:cubicBezTo>
                <a:cubicBezTo>
                  <a:pt x="697" y="745"/>
                  <a:pt x="695" y="744"/>
                  <a:pt x="692" y="743"/>
                </a:cubicBezTo>
                <a:cubicBezTo>
                  <a:pt x="692" y="744"/>
                  <a:pt x="692" y="744"/>
                  <a:pt x="692" y="744"/>
                </a:cubicBezTo>
                <a:cubicBezTo>
                  <a:pt x="676" y="774"/>
                  <a:pt x="654" y="812"/>
                  <a:pt x="610" y="842"/>
                </a:cubicBezTo>
                <a:cubicBezTo>
                  <a:pt x="567" y="873"/>
                  <a:pt x="501" y="896"/>
                  <a:pt x="399" y="896"/>
                </a:cubicBezTo>
                <a:cubicBezTo>
                  <a:pt x="398" y="896"/>
                  <a:pt x="398" y="896"/>
                  <a:pt x="398" y="896"/>
                </a:cubicBezTo>
                <a:cubicBezTo>
                  <a:pt x="398" y="876"/>
                  <a:pt x="398" y="876"/>
                  <a:pt x="398" y="876"/>
                </a:cubicBezTo>
                <a:cubicBezTo>
                  <a:pt x="452" y="876"/>
                  <a:pt x="505" y="864"/>
                  <a:pt x="555" y="842"/>
                </a:cubicBezTo>
                <a:cubicBezTo>
                  <a:pt x="624" y="810"/>
                  <a:pt x="659" y="765"/>
                  <a:pt x="667" y="736"/>
                </a:cubicBezTo>
                <a:cubicBezTo>
                  <a:pt x="629" y="723"/>
                  <a:pt x="584" y="712"/>
                  <a:pt x="541" y="694"/>
                </a:cubicBezTo>
                <a:cubicBezTo>
                  <a:pt x="510" y="680"/>
                  <a:pt x="492" y="647"/>
                  <a:pt x="482" y="609"/>
                </a:cubicBezTo>
                <a:cubicBezTo>
                  <a:pt x="457" y="624"/>
                  <a:pt x="429" y="632"/>
                  <a:pt x="398" y="632"/>
                </a:cubicBezTo>
                <a:cubicBezTo>
                  <a:pt x="398" y="607"/>
                  <a:pt x="398" y="607"/>
                  <a:pt x="398" y="607"/>
                </a:cubicBezTo>
                <a:cubicBezTo>
                  <a:pt x="472" y="606"/>
                  <a:pt x="527" y="553"/>
                  <a:pt x="556" y="483"/>
                </a:cubicBezTo>
                <a:cubicBezTo>
                  <a:pt x="608" y="474"/>
                  <a:pt x="623" y="365"/>
                  <a:pt x="583" y="326"/>
                </a:cubicBezTo>
                <a:cubicBezTo>
                  <a:pt x="573" y="327"/>
                  <a:pt x="566" y="341"/>
                  <a:pt x="561" y="356"/>
                </a:cubicBezTo>
                <a:cubicBezTo>
                  <a:pt x="552" y="383"/>
                  <a:pt x="548" y="397"/>
                  <a:pt x="550" y="345"/>
                </a:cubicBezTo>
                <a:cubicBezTo>
                  <a:pt x="551" y="329"/>
                  <a:pt x="549" y="313"/>
                  <a:pt x="547" y="297"/>
                </a:cubicBezTo>
                <a:cubicBezTo>
                  <a:pt x="532" y="292"/>
                  <a:pt x="512" y="284"/>
                  <a:pt x="487" y="276"/>
                </a:cubicBezTo>
                <a:cubicBezTo>
                  <a:pt x="486" y="257"/>
                  <a:pt x="479" y="235"/>
                  <a:pt x="445" y="203"/>
                </a:cubicBezTo>
                <a:cubicBezTo>
                  <a:pt x="448" y="215"/>
                  <a:pt x="459" y="238"/>
                  <a:pt x="461" y="269"/>
                </a:cubicBezTo>
                <a:cubicBezTo>
                  <a:pt x="440" y="265"/>
                  <a:pt x="419" y="262"/>
                  <a:pt x="398" y="262"/>
                </a:cubicBezTo>
                <a:lnTo>
                  <a:pt x="398" y="80"/>
                </a:lnTo>
                <a:close/>
                <a:moveTo>
                  <a:pt x="186" y="596"/>
                </a:moveTo>
                <a:cubicBezTo>
                  <a:pt x="209" y="591"/>
                  <a:pt x="218" y="578"/>
                  <a:pt x="220" y="568"/>
                </a:cubicBezTo>
                <a:cubicBezTo>
                  <a:pt x="190" y="568"/>
                  <a:pt x="139" y="565"/>
                  <a:pt x="104" y="503"/>
                </a:cubicBezTo>
                <a:cubicBezTo>
                  <a:pt x="140" y="509"/>
                  <a:pt x="154" y="503"/>
                  <a:pt x="168" y="491"/>
                </a:cubicBezTo>
                <a:cubicBezTo>
                  <a:pt x="125" y="484"/>
                  <a:pt x="77" y="450"/>
                  <a:pt x="83" y="420"/>
                </a:cubicBezTo>
                <a:cubicBezTo>
                  <a:pt x="189" y="490"/>
                  <a:pt x="119" y="22"/>
                  <a:pt x="396" y="80"/>
                </a:cubicBezTo>
                <a:cubicBezTo>
                  <a:pt x="397" y="80"/>
                  <a:pt x="397" y="80"/>
                  <a:pt x="398" y="80"/>
                </a:cubicBezTo>
                <a:cubicBezTo>
                  <a:pt x="398" y="262"/>
                  <a:pt x="398" y="262"/>
                  <a:pt x="398" y="262"/>
                </a:cubicBezTo>
                <a:cubicBezTo>
                  <a:pt x="379" y="262"/>
                  <a:pt x="360" y="264"/>
                  <a:pt x="341" y="268"/>
                </a:cubicBezTo>
                <a:cubicBezTo>
                  <a:pt x="343" y="238"/>
                  <a:pt x="353" y="215"/>
                  <a:pt x="357" y="203"/>
                </a:cubicBezTo>
                <a:cubicBezTo>
                  <a:pt x="324" y="234"/>
                  <a:pt x="316" y="256"/>
                  <a:pt x="315" y="275"/>
                </a:cubicBezTo>
                <a:cubicBezTo>
                  <a:pt x="285" y="283"/>
                  <a:pt x="263" y="294"/>
                  <a:pt x="247" y="299"/>
                </a:cubicBezTo>
                <a:cubicBezTo>
                  <a:pt x="244" y="314"/>
                  <a:pt x="243" y="330"/>
                  <a:pt x="244" y="345"/>
                </a:cubicBezTo>
                <a:cubicBezTo>
                  <a:pt x="246" y="397"/>
                  <a:pt x="241" y="383"/>
                  <a:pt x="232" y="356"/>
                </a:cubicBezTo>
                <a:cubicBezTo>
                  <a:pt x="227" y="341"/>
                  <a:pt x="220" y="327"/>
                  <a:pt x="210" y="326"/>
                </a:cubicBezTo>
                <a:cubicBezTo>
                  <a:pt x="170" y="365"/>
                  <a:pt x="185" y="474"/>
                  <a:pt x="236" y="483"/>
                </a:cubicBezTo>
                <a:cubicBezTo>
                  <a:pt x="266" y="554"/>
                  <a:pt x="321" y="607"/>
                  <a:pt x="396" y="607"/>
                </a:cubicBezTo>
                <a:cubicBezTo>
                  <a:pt x="397" y="607"/>
                  <a:pt x="397" y="607"/>
                  <a:pt x="398" y="607"/>
                </a:cubicBezTo>
                <a:cubicBezTo>
                  <a:pt x="398" y="632"/>
                  <a:pt x="398" y="632"/>
                  <a:pt x="398" y="632"/>
                </a:cubicBezTo>
                <a:cubicBezTo>
                  <a:pt x="396" y="632"/>
                  <a:pt x="396" y="632"/>
                  <a:pt x="396" y="632"/>
                </a:cubicBezTo>
                <a:cubicBezTo>
                  <a:pt x="364" y="632"/>
                  <a:pt x="336" y="624"/>
                  <a:pt x="310" y="609"/>
                </a:cubicBezTo>
                <a:cubicBezTo>
                  <a:pt x="300" y="648"/>
                  <a:pt x="280" y="681"/>
                  <a:pt x="246" y="694"/>
                </a:cubicBezTo>
                <a:cubicBezTo>
                  <a:pt x="205" y="709"/>
                  <a:pt x="162" y="720"/>
                  <a:pt x="125" y="734"/>
                </a:cubicBezTo>
                <a:cubicBezTo>
                  <a:pt x="132" y="761"/>
                  <a:pt x="164" y="805"/>
                  <a:pt x="229" y="837"/>
                </a:cubicBezTo>
                <a:cubicBezTo>
                  <a:pt x="282" y="864"/>
                  <a:pt x="340" y="877"/>
                  <a:pt x="398" y="876"/>
                </a:cubicBezTo>
                <a:cubicBezTo>
                  <a:pt x="398" y="896"/>
                  <a:pt x="398" y="896"/>
                  <a:pt x="398" y="896"/>
                </a:cubicBezTo>
                <a:cubicBezTo>
                  <a:pt x="296" y="896"/>
                  <a:pt x="230" y="873"/>
                  <a:pt x="187" y="842"/>
                </a:cubicBezTo>
                <a:cubicBezTo>
                  <a:pt x="144" y="812"/>
                  <a:pt x="121" y="774"/>
                  <a:pt x="106" y="744"/>
                </a:cubicBezTo>
                <a:cubicBezTo>
                  <a:pt x="105" y="743"/>
                  <a:pt x="105" y="743"/>
                  <a:pt x="105" y="743"/>
                </a:cubicBezTo>
                <a:cubicBezTo>
                  <a:pt x="102" y="744"/>
                  <a:pt x="99" y="746"/>
                  <a:pt x="96" y="747"/>
                </a:cubicBezTo>
                <a:cubicBezTo>
                  <a:pt x="101" y="755"/>
                  <a:pt x="101" y="755"/>
                  <a:pt x="101" y="755"/>
                </a:cubicBezTo>
                <a:cubicBezTo>
                  <a:pt x="117" y="785"/>
                  <a:pt x="140" y="821"/>
                  <a:pt x="182" y="850"/>
                </a:cubicBezTo>
                <a:cubicBezTo>
                  <a:pt x="227" y="882"/>
                  <a:pt x="294" y="905"/>
                  <a:pt x="398" y="906"/>
                </a:cubicBezTo>
                <a:cubicBezTo>
                  <a:pt x="398" y="917"/>
                  <a:pt x="398" y="917"/>
                  <a:pt x="398" y="917"/>
                </a:cubicBezTo>
                <a:cubicBezTo>
                  <a:pt x="69" y="917"/>
                  <a:pt x="69" y="917"/>
                  <a:pt x="69" y="917"/>
                </a:cubicBezTo>
                <a:cubicBezTo>
                  <a:pt x="57" y="917"/>
                  <a:pt x="57" y="917"/>
                  <a:pt x="57" y="917"/>
                </a:cubicBezTo>
                <a:cubicBezTo>
                  <a:pt x="49" y="917"/>
                  <a:pt x="49" y="917"/>
                  <a:pt x="49" y="917"/>
                </a:cubicBezTo>
                <a:cubicBezTo>
                  <a:pt x="39" y="917"/>
                  <a:pt x="39" y="917"/>
                  <a:pt x="39" y="917"/>
                </a:cubicBezTo>
                <a:cubicBezTo>
                  <a:pt x="29" y="917"/>
                  <a:pt x="29" y="917"/>
                  <a:pt x="29" y="917"/>
                </a:cubicBezTo>
                <a:cubicBezTo>
                  <a:pt x="14" y="891"/>
                  <a:pt x="4" y="864"/>
                  <a:pt x="3" y="839"/>
                </a:cubicBezTo>
                <a:cubicBezTo>
                  <a:pt x="0" y="721"/>
                  <a:pt x="132" y="711"/>
                  <a:pt x="226" y="671"/>
                </a:cubicBezTo>
                <a:cubicBezTo>
                  <a:pt x="244" y="664"/>
                  <a:pt x="257" y="654"/>
                  <a:pt x="267" y="642"/>
                </a:cubicBezTo>
                <a:cubicBezTo>
                  <a:pt x="233" y="631"/>
                  <a:pt x="204" y="616"/>
                  <a:pt x="186" y="596"/>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2" name="同侧圆角矩形 1"/>
          <p:cNvSpPr/>
          <p:nvPr/>
        </p:nvSpPr>
        <p:spPr>
          <a:xfrm>
            <a:off x="1869440" y="4086225"/>
            <a:ext cx="8721725" cy="1914525"/>
          </a:xfrm>
          <a:prstGeom prst="round2SameRect">
            <a:avLst/>
          </a:prstGeom>
          <a:solidFill>
            <a:schemeClr val="accent1">
              <a:lumMod val="20000"/>
              <a:lumOff val="8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09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2400"/>
          </a:p>
        </p:txBody>
      </p:sp>
      <p:sp>
        <p:nvSpPr>
          <p:cNvPr id="67" name="圆角矩形 66"/>
          <p:cNvSpPr/>
          <p:nvPr/>
        </p:nvSpPr>
        <p:spPr>
          <a:xfrm>
            <a:off x="5788660" y="97980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405" y="979805"/>
            <a:ext cx="4579620" cy="719455"/>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6" cy="334080"/>
            </a:xfrm>
            <a:prstGeom prst="rect">
              <a:avLst/>
            </a:prstGeom>
          </p:spPr>
          <p:txBody>
            <a:bodyPr wrap="square" lIns="162613" tIns="81307" rIns="162613" bIns="81307">
              <a:spAutoFit/>
            </a:bodyPr>
            <a:lstStyle/>
            <a:p>
              <a:pPr>
                <a:defRPr/>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公司员工管理</a:t>
              </a:r>
            </a:p>
          </p:txBody>
        </p:sp>
      </p:grpSp>
      <p:sp>
        <p:nvSpPr>
          <p:cNvPr id="71" name="圆角矩形 70"/>
          <p:cNvSpPr/>
          <p:nvPr/>
        </p:nvSpPr>
        <p:spPr>
          <a:xfrm>
            <a:off x="5788660" y="197802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910" y="1978025"/>
            <a:ext cx="4579620" cy="720090"/>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70764"/>
              <a:ext cx="2653076"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公司红线规定</a:t>
              </a:r>
            </a:p>
          </p:txBody>
        </p:sp>
      </p:grpSp>
      <p:sp>
        <p:nvSpPr>
          <p:cNvPr id="75" name="圆角矩形 74"/>
          <p:cNvSpPr/>
          <p:nvPr/>
        </p:nvSpPr>
        <p:spPr>
          <a:xfrm>
            <a:off x="5788660" y="303466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405" y="3034665"/>
            <a:ext cx="4579620" cy="720090"/>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50" y="3336319"/>
              <a:ext cx="2736305" cy="333786"/>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公司主管级别干部规范</a:t>
              </a:r>
            </a:p>
          </p:txBody>
        </p:sp>
      </p:grpSp>
      <p:sp>
        <p:nvSpPr>
          <p:cNvPr id="79" name="圆角矩形 78"/>
          <p:cNvSpPr/>
          <p:nvPr/>
        </p:nvSpPr>
        <p:spPr>
          <a:xfrm>
            <a:off x="5788660" y="40468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405" y="4046855"/>
            <a:ext cx="4579620" cy="720725"/>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办公必要标准动作</a:t>
              </a:r>
            </a:p>
          </p:txBody>
        </p:sp>
      </p:grpSp>
      <p:sp>
        <p:nvSpPr>
          <p:cNvPr id="87" name="TextBox 86"/>
          <p:cNvSpPr txBox="1"/>
          <p:nvPr/>
        </p:nvSpPr>
        <p:spPr>
          <a:xfrm>
            <a:off x="338359" y="2219056"/>
            <a:ext cx="2805024" cy="1354106"/>
          </a:xfrm>
          <a:prstGeom prst="rect">
            <a:avLst/>
          </a:prstGeom>
          <a:noFill/>
        </p:spPr>
        <p:txBody>
          <a:bodyPr wrap="square" lIns="121815" tIns="60905" rIns="121815" bIns="60905">
            <a:spAutoFit/>
          </a:bodyPr>
          <a:lstStyle/>
          <a:p>
            <a:pPr algn="ctr">
              <a:defRPr/>
            </a:pPr>
            <a:r>
              <a:rPr lang="zh-CN" altLang="en-US" sz="4800" b="1" spc="200" dirty="0">
                <a:solidFill>
                  <a:schemeClr val="bg1"/>
                </a:solidFill>
                <a:latin typeface="微软雅黑" panose="020B0503020204020204" pitchFamily="34" charset="-122"/>
                <a:ea typeface="微软雅黑" panose="020B0503020204020204" pitchFamily="34" charset="-122"/>
              </a:rPr>
              <a:t>目录 </a:t>
            </a:r>
            <a:endParaRPr lang="en-US" altLang="zh-CN" sz="4800" b="1" spc="200" dirty="0">
              <a:solidFill>
                <a:schemeClr val="bg1"/>
              </a:solidFill>
              <a:latin typeface="微软雅黑" panose="020B0503020204020204" pitchFamily="34" charset="-122"/>
              <a:ea typeface="微软雅黑" panose="020B0503020204020204" pitchFamily="34" charset="-122"/>
            </a:endParaRPr>
          </a:p>
          <a:p>
            <a:pPr algn="r">
              <a:defRPr/>
            </a:pPr>
            <a:r>
              <a:rPr lang="en-US" altLang="zh-CN" sz="3200" b="1" spc="200" dirty="0">
                <a:solidFill>
                  <a:schemeClr val="bg1"/>
                </a:solidFill>
                <a:latin typeface="微软雅黑" panose="020B0503020204020204" pitchFamily="34" charset="-122"/>
                <a:ea typeface="微软雅黑" panose="020B0503020204020204" pitchFamily="34" charset="-122"/>
              </a:rPr>
              <a:t>CONTENTS</a:t>
            </a:r>
            <a:endParaRPr lang="zh-CN" altLang="en-US" sz="3200" b="1" spc="200" dirty="0">
              <a:solidFill>
                <a:schemeClr val="bg1"/>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674235" y="970915"/>
            <a:ext cx="810895" cy="82994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39" tIns="45671" rIns="91339" bIns="45671" rtlCol="0" anchor="ctr"/>
          <a:lstStyle/>
          <a:p>
            <a:pPr algn="ctr"/>
            <a:endParaRPr lang="zh-CN" altLang="en-US" sz="2400"/>
          </a:p>
        </p:txBody>
      </p:sp>
      <p:sp>
        <p:nvSpPr>
          <p:cNvPr id="3" name="圆角矩形 2"/>
          <p:cNvSpPr/>
          <p:nvPr/>
        </p:nvSpPr>
        <p:spPr>
          <a:xfrm>
            <a:off x="5801360" y="5088255"/>
            <a:ext cx="626745" cy="71945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7" tIns="60913" rIns="121827" bIns="60913"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4" name="组合 3"/>
          <p:cNvGrpSpPr/>
          <p:nvPr/>
        </p:nvGrpSpPr>
        <p:grpSpPr>
          <a:xfrm>
            <a:off x="6682105" y="5088255"/>
            <a:ext cx="4579620" cy="720725"/>
            <a:chOff x="6339097" y="4180903"/>
            <a:chExt cx="3744416" cy="511504"/>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723350" y="4221882"/>
              <a:ext cx="2736305" cy="333492"/>
            </a:xfrm>
            <a:prstGeom prst="rect">
              <a:avLst/>
            </a:prstGeom>
          </p:spPr>
          <p:txBody>
            <a:bodyPr wrap="square" lIns="162613" tIns="81307" rIns="162613" bIns="81307">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综合管理部标准动作</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childTnLst>
                                </p:cTn>
                              </p:par>
                              <p:par>
                                <p:cTn id="64" presetID="56" presetClass="path" presetSubtype="0" accel="50000" decel="50000" fill="hold" grpId="1" nodeType="withEffect">
                                  <p:stCondLst>
                                    <p:cond delay="750"/>
                                  </p:stCondLst>
                                  <p:childTnLst>
                                    <p:animMotion origin="layout" path="M -0.03737 0.04121 L -6.25E-7 -4.44444E-6 " pathEditMode="relative" rAng="0" ptsTypes="AA">
                                      <p:cBhvr>
                                        <p:cTn id="65" dur="700" fill="hold"/>
                                        <p:tgtEl>
                                          <p:spTgt spid="3"/>
                                        </p:tgtEl>
                                        <p:attrNameLst>
                                          <p:attrName>ppt_x</p:attrName>
                                          <p:attrName>ppt_y</p:attrName>
                                        </p:attrNameLst>
                                      </p:cBhvr>
                                      <p:rCtr x="1862" y="-2060"/>
                                    </p:animMotion>
                                  </p:childTnLst>
                                </p:cTn>
                              </p:par>
                              <p:par>
                                <p:cTn id="66" presetID="22" presetClass="entr" presetSubtype="8" fill="hold" nodeType="withEffect">
                                  <p:stCondLst>
                                    <p:cond delay="100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3" grpId="0" bldLvl="0" animBg="1"/>
      <p:bldP spid="3" grpId="1"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160404_3*l_h_f*1_3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7"/>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8"/>
  <p:tag name="KSO_WM_UNIT_ID" val="diagram20181194_3*n_h_i*1_1_4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9"/>
  <p:tag name="KSO_WM_UNIT_ID" val="diagram20181194_3*n_h_i*1_1_4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0"/>
  <p:tag name="KSO_WM_UNIT_ID" val="diagram20181194_3*n_h_i*1_1_5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1"/>
  <p:tag name="KSO_WM_UNIT_ID" val="diagram20181194_3*n_h_i*1_1_5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2"/>
  <p:tag name="KSO_WM_UNIT_ID" val="diagram20181194_3*n_h_i*1_1_5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3"/>
  <p:tag name="KSO_WM_UNIT_ID" val="diagram20181194_3*n_h_i*1_1_5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4"/>
  <p:tag name="KSO_WM_UNIT_ID" val="diagram20181194_3*n_h_i*1_1_5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5"/>
  <p:tag name="KSO_WM_UNIT_ID" val="diagram20181194_3*n_h_i*1_1_5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7"/>
  <p:tag name="KSO_WM_UNIT_ID" val="diagram20181194_3*n_h_i*1_1_5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8"/>
  <p:tag name="KSO_WM_UNIT_ID" val="diagram20181194_3*n_h_i*1_1_5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160404_3*l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9"/>
  <p:tag name="KSO_WM_UNIT_ID" val="diagram20181194_3*n_h_i*1_1_5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0"/>
  <p:tag name="KSO_WM_UNIT_ID" val="diagram20181194_3*n_h_i*1_1_6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1"/>
  <p:tag name="KSO_WM_UNIT_ID" val="diagram20181194_3*n_h_i*1_1_6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2"/>
  <p:tag name="KSO_WM_UNIT_ID" val="diagram20181194_3*n_h_i*1_1_6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3"/>
  <p:tag name="KSO_WM_UNIT_ID" val="diagram20181194_3*n_h_i*1_1_6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4"/>
  <p:tag name="KSO_WM_UNIT_ID" val="diagram20181194_3*n_h_i*1_1_6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5"/>
  <p:tag name="KSO_WM_UNIT_ID" val="diagram20181194_3*n_h_i*1_1_6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6"/>
  <p:tag name="KSO_WM_UNIT_ID" val="diagram20181194_3*n_h_i*1_1_6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8"/>
  <p:tag name="KSO_WM_UNIT_ID" val="diagram20181194_3*n_h_i*1_1_6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9"/>
  <p:tag name="KSO_WM_UNIT_ID" val="diagram20181194_3*n_h_i*1_1_6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160404_3*l_h_f*1_4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8"/>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0"/>
  <p:tag name="KSO_WM_UNIT_ID" val="diagram20181194_3*n_h_i*1_1_7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1"/>
  <p:tag name="KSO_WM_UNIT_ID" val="diagram20181194_3*n_h_i*1_1_7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2"/>
  <p:tag name="KSO_WM_UNIT_ID" val="diagram20181194_3*n_h_i*1_1_7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3"/>
  <p:tag name="KSO_WM_UNIT_ID" val="diagram20181194_3*n_h_i*1_1_7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4"/>
  <p:tag name="KSO_WM_UNIT_ID" val="diagram20181194_3*n_h_i*1_1_7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5"/>
  <p:tag name="KSO_WM_UNIT_ID" val="diagram20181194_3*n_h_i*1_1_7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6"/>
  <p:tag name="KSO_WM_UNIT_ID" val="diagram20181194_3*n_h_i*1_1_7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7"/>
  <p:tag name="KSO_WM_UNIT_ID" val="diagram20181194_3*n_h_i*1_1_7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9"/>
  <p:tag name="KSO_WM_UNIT_ID" val="diagram20181194_3*n_h_i*1_1_7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0"/>
  <p:tag name="KSO_WM_UNIT_ID" val="diagram20181194_3*n_h_i*1_1_8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404_3*l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1"/>
  <p:tag name="KSO_WM_UNIT_ID" val="diagram20181194_3*n_h_i*1_1_8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2"/>
  <p:tag name="KSO_WM_UNIT_ID" val="diagram20181194_3*n_h_i*1_1_8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3"/>
  <p:tag name="KSO_WM_UNIT_ID" val="diagram20181194_3*n_h_i*1_1_8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4"/>
  <p:tag name="KSO_WM_UNIT_ID" val="diagram20181194_3*n_h_i*1_1_8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5"/>
  <p:tag name="KSO_WM_UNIT_ID" val="diagram20181194_3*n_h_i*1_1_8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6"/>
  <p:tag name="KSO_WM_UNIT_ID" val="diagram20181194_3*n_h_i*1_1_8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7"/>
  <p:tag name="KSO_WM_UNIT_ID" val="diagram20181194_3*n_h_i*1_1_8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8"/>
  <p:tag name="KSO_WM_UNIT_ID" val="diagram20181194_3*n_h_i*1_1_8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0"/>
  <p:tag name="KSO_WM_UNIT_ID" val="diagram20181194_3*n_h_i*1_1_9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1"/>
  <p:tag name="KSO_WM_UNIT_ID" val="diagram20181194_3*n_h_i*1_1_9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2"/>
  <p:tag name="KSO_WM_UNIT_ID" val="diagram20181194_3*n_h_i*1_1_9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3"/>
  <p:tag name="KSO_WM_UNIT_ID" val="diagram20181194_3*n_h_i*1_1_9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4"/>
  <p:tag name="KSO_WM_UNIT_ID" val="diagram20181194_3*n_h_i*1_1_9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5"/>
  <p:tag name="KSO_WM_UNIT_ID" val="diagram20181194_3*n_h_i*1_1_9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6"/>
  <p:tag name="KSO_WM_UNIT_ID" val="diagram20181194_3*n_h_i*1_1_9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7"/>
  <p:tag name="KSO_WM_UNIT_ID" val="diagram20181194_3*n_h_i*1_1_9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8"/>
  <p:tag name="KSO_WM_UNIT_ID" val="diagram20181194_3*n_h_i*1_1_9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9"/>
  <p:tag name="KSO_WM_UNIT_ID" val="diagram20181194_3*n_h_i*1_1_9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1"/>
  <p:tag name="KSO_WM_UNIT_ID" val="diagram20181194_3*n_h_i*1_1_10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2"/>
  <p:tag name="KSO_WM_UNIT_ID" val="diagram20181194_3*n_h_i*1_1_10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160404_3*l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3"/>
  <p:tag name="KSO_WM_UNIT_ID" val="diagram20181194_3*n_h_i*1_1_10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4"/>
  <p:tag name="KSO_WM_UNIT_ID" val="diagram20181194_3*n_h_i*1_1_10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5"/>
  <p:tag name="KSO_WM_UNIT_ID" val="diagram20181194_3*n_h_i*1_1_10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6"/>
  <p:tag name="KSO_WM_UNIT_ID" val="diagram20181194_3*n_h_i*1_1_10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7"/>
  <p:tag name="KSO_WM_UNIT_ID" val="diagram20181194_3*n_h_i*1_1_10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8"/>
  <p:tag name="KSO_WM_UNIT_ID" val="diagram20181194_3*n_h_i*1_1_10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9"/>
  <p:tag name="KSO_WM_UNIT_ID" val="diagram20181194_3*n_h_i*1_1_10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0"/>
  <p:tag name="KSO_WM_UNIT_ID" val="diagram20181194_3*n_h_i*1_1_1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2"/>
  <p:tag name="KSO_WM_UNIT_ID" val="diagram20181194_3*n_h_i*1_1_1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3"/>
  <p:tag name="KSO_WM_UNIT_ID" val="diagram20181194_3*n_h_i*1_1_1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404_3*l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4"/>
  <p:tag name="KSO_WM_UNIT_ID" val="diagram20181194_3*n_h_i*1_1_1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5"/>
  <p:tag name="KSO_WM_UNIT_ID" val="diagram20181194_3*n_h_i*1_1_1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6"/>
  <p:tag name="KSO_WM_UNIT_ID" val="diagram20181194_3*n_h_i*1_1_1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7"/>
  <p:tag name="KSO_WM_UNIT_ID" val="diagram20181194_3*n_h_i*1_1_1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8"/>
  <p:tag name="KSO_WM_UNIT_ID" val="diagram20181194_3*n_h_i*1_1_1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9"/>
  <p:tag name="KSO_WM_UNIT_ID" val="diagram20181194_3*n_h_i*1_1_1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0"/>
  <p:tag name="KSO_WM_UNIT_ID" val="diagram20181194_3*n_h_i*1_1_1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1"/>
  <p:tag name="KSO_WM_UNIT_ID" val="diagram20181194_3*n_h_i*1_1_1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
  <p:tag name="KSO_WM_UNIT_ID" val="diagram20181194_3*n_h_i*1_1_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
  <p:tag name="KSO_WM_UNIT_ID" val="diagram20181194_3*n_h_i*1_1_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404_3*l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
  <p:tag name="KSO_WM_UNIT_ID" val="diagram20181194_3*n_h_i*1_1_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
  <p:tag name="KSO_WM_UNIT_ID" val="diagram20181194_3*n_h_i*1_1_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
  <p:tag name="KSO_WM_UNIT_ID" val="diagram20181194_3*n_h_i*1_1_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
  <p:tag name="KSO_WM_UNIT_ID" val="diagram20181194_3*n_h_i*1_1_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
  <p:tag name="KSO_WM_UNIT_ID" val="diagram20181194_3*n_h_i*1_1_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
  <p:tag name="KSO_WM_UNIT_ID" val="diagram20181194_3*n_h_i*1_1_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
  <p:tag name="KSO_WM_UNIT_ID" val="diagram20181194_3*n_h_i*1_1_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
  <p:tag name="KSO_WM_UNIT_ID" val="diagram20181194_3*n_h_i*1_1_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4"/>
  <p:tag name="KSO_WM_UNIT_ID" val="diagram20181194_3*n_h_i*1_1_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5"/>
  <p:tag name="KSO_WM_UNIT_ID" val="diagram20181194_3*n_h_i*1_1_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6"/>
  <p:tag name="KSO_WM_UNIT_ID" val="diagram20181194_3*n_h_i*1_1_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7"/>
  <p:tag name="KSO_WM_UNIT_ID" val="diagram20181194_3*n_h_i*1_1_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8"/>
  <p:tag name="KSO_WM_UNIT_ID" val="diagram20181194_3*n_h_i*1_1_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9"/>
  <p:tag name="KSO_WM_UNIT_ID" val="diagram20181194_3*n_h_i*1_1_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0"/>
  <p:tag name="KSO_WM_UNIT_ID" val="diagram20181194_3*n_h_i*1_1_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1"/>
  <p:tag name="KSO_WM_UNIT_ID" val="diagram20181194_3*n_h_i*1_1_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2"/>
  <p:tag name="KSO_WM_UNIT_ID" val="diagram20181194_3*n_h_i*1_1_2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3"/>
  <p:tag name="KSO_WM_UNIT_ID" val="diagram20181194_3*n_h_i*1_1_2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5"/>
  <p:tag name="KSO_WM_UNIT_ID" val="diagram20181194_3*n_h_i*1_1_2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a"/>
  <p:tag name="KSO_WM_UNIT_INDEX" val="1_1_1"/>
  <p:tag name="KSO_WM_UNIT_ID" val="diagram20181194_3*n_h_a*1_1_1"/>
  <p:tag name="KSO_WM_UNIT_LAYERLEVEL" val="1_1_1"/>
  <p:tag name="KSO_WM_UNIT_VALUE" val="4"/>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NOCLEAR" val="0"/>
  <p:tag name="KSO_WM_UNIT_DIAGRAM_ISNUMVISUAL" val="0"/>
  <p:tag name="KSO_WM_UNIT_DIAGRAM_ISREFERUNIT" val="0"/>
  <p:tag name="KSO_WM_UNIT_TEXT_FILL_FORE_SCHEMECOLOR_INDEX" val="15"/>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6"/>
  <p:tag name="KSO_WM_UNIT_ID" val="diagram20181194_3*n_h_i*1_1_2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3"/>
  <p:tag name="KSO_WM_UNIT_FILL_TYPE" val="1"/>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1_2"/>
  <p:tag name="KSO_WM_UNIT_ID" val="diagram20181194_3*n_h_h_i*1_2_1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5"/>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1_3"/>
  <p:tag name="KSO_WM_UNIT_ID" val="diagram20181194_3*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f"/>
  <p:tag name="KSO_WM_UNIT_INDEX" val="1_2_1_1"/>
  <p:tag name="KSO_WM_UNIT_ID" val="diagram20181194_3*n_h_h_f*1_2_1_1"/>
  <p:tag name="KSO_WM_UNIT_LAYERLEVEL" val="1_1_1_1"/>
  <p:tag name="KSO_WM_UNIT_VALUE" val="24"/>
  <p:tag name="KSO_WM_UNIT_HIGHLIGHT" val="0"/>
  <p:tag name="KSO_WM_UNIT_COMPATIBLE" val="0"/>
  <p:tag name="KSO_WM_BEAUTIFY_FLAG" val="#wm#"/>
  <p:tag name="KSO_WM_TAG_VERSION" val="1.0"/>
  <p:tag name="KSO_WM_DIAGRAM_GROUP_CODE" val="n1-1"/>
  <p:tag name="KSO_WM_UNIT_PRESET_TEXT" val="单击此处添加文本具体内容"/>
  <p:tag name="KSO_WM_UNIT_NOCLEAR" val="0"/>
  <p:tag name="KSO_WM_UNIT_DIAGRAM_ISNUMVISUAL" val="0"/>
  <p:tag name="KSO_WM_UNIT_DIAGRAM_ISREFERUNIT" val="0"/>
  <p:tag name="KSO_WM_UNIT_TEXT_FILL_FORE_SCHEMECOLOR_INDEX" val="15"/>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2_3"/>
  <p:tag name="KSO_WM_UNIT_ID" val="diagram20181194_3*n_h_h_i*1_2_2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6"/>
  <p:tag name="KSO_WM_UNIT_FILL_TYPE" val="1"/>
  <p:tag name="KSO_WM_UNIT_LINE_FORE_SCHEMECOLOR_INDEX" val="6"/>
  <p:tag name="KSO_WM_UNIT_LINE_FILL_TYPE" val="2"/>
  <p:tag name="KSO_WM_UNIT_TEXT_FILL_FORE_SCHEMECOLOR_INDEX" val="15"/>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2_4"/>
  <p:tag name="KSO_WM_UNIT_ID" val="diagram20181194_3*n_h_h_i*1_2_2_4"/>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2_1"/>
  <p:tag name="KSO_WM_UNIT_ID" val="diagram20181194_3*n_h_h_i*1_2_2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3_1"/>
  <p:tag name="KSO_WM_UNIT_ID" val="diagram20181194_3*n_h_h_i*1_2_3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7"/>
  <p:tag name="KSO_WM_UNIT_FILL_TYPE" val="1"/>
  <p:tag name="KSO_WM_UNIT_LINE_FORE_SCHEMECOLOR_INDEX" val="7"/>
  <p:tag name="KSO_WM_UNIT_LINE_FILL_TYPE" val="2"/>
  <p:tag name="KSO_WM_UNIT_TEXT_FILL_FORE_SCHEMECOLOR_INDEX" val="15"/>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3_2"/>
  <p:tag name="KSO_WM_UNIT_ID" val="diagram20181194_3*n_h_h_i*1_2_3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4_2"/>
  <p:tag name="KSO_WM_UNIT_ID" val="diagram20181194_3*n_h_h_i*1_2_4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8"/>
  <p:tag name="KSO_WM_UNIT_FILL_TYPE" val="1"/>
  <p:tag name="KSO_WM_UNIT_LINE_FORE_SCHEMECOLOR_INDEX" val="8"/>
  <p:tag name="KSO_WM_UNIT_LINE_FILL_TYPE" val="2"/>
  <p:tag name="KSO_WM_UNIT_TEXT_FILL_FORE_SCHEMECOLOR_INDEX" val="1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4_1"/>
  <p:tag name="KSO_WM_UNIT_ID" val="diagram20181194_3*n_h_h_i*1_2_4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181194_3*n_h_i*1_2_1"/>
  <p:tag name="KSO_WM_TEMPLATE_CATEGORY" val="diagram"/>
  <p:tag name="KSO_WM_TEMPLATE_INDEX" val="20181194"/>
  <p:tag name="KSO_WM_UNIT_LAYERLEVEL" val="1_1_1"/>
  <p:tag name="KSO_WM_TAG_VERSION" val="1.0"/>
  <p:tag name="KSO_WM_BEAUTIFY_FLAG" val="#wm#"/>
  <p:tag name="KSO_WM_UNIT_LINE_FORE_SCHEMECOLOR_INDEX" val="5"/>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1194_3*n_h_h_i*1_2_1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181194_3*n_h_h_i*1_2_2_2"/>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1194_3*n_h_h_i*1_2_3_3"/>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1194_3*n_h_h_i*1_2_4_3"/>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1_2"/>
  <p:tag name="KSO_WM_UNIT_ID" val="diagram20181194_3*n_h_h_i*1_2_1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5"/>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1_3"/>
  <p:tag name="KSO_WM_UNIT_ID" val="diagram20181194_3*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f"/>
  <p:tag name="KSO_WM_UNIT_INDEX" val="1_2_1_1"/>
  <p:tag name="KSO_WM_UNIT_ID" val="diagram20181194_3*n_h_h_f*1_2_1_1"/>
  <p:tag name="KSO_WM_UNIT_LAYERLEVEL" val="1_1_1_1"/>
  <p:tag name="KSO_WM_UNIT_VALUE" val="24"/>
  <p:tag name="KSO_WM_UNIT_HIGHLIGHT" val="0"/>
  <p:tag name="KSO_WM_UNIT_COMPATIBLE" val="0"/>
  <p:tag name="KSO_WM_BEAUTIFY_FLAG" val="#wm#"/>
  <p:tag name="KSO_WM_TAG_VERSION" val="1.0"/>
  <p:tag name="KSO_WM_DIAGRAM_GROUP_CODE" val="n1-1"/>
  <p:tag name="KSO_WM_UNIT_PRESET_TEXT" val="单击此处添加文本具体内容"/>
  <p:tag name="KSO_WM_UNIT_NOCLEAR" val="0"/>
  <p:tag name="KSO_WM_UNIT_DIAGRAM_ISNUMVISUAL" val="0"/>
  <p:tag name="KSO_WM_UNIT_DIAGRAM_ISREFERUNIT" val="0"/>
  <p:tag name="KSO_WM_UNIT_TEXT_FILL_FORE_SCHEMECOLOR_INDEX" val="15"/>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1194_3*n_h_h_i*1_2_1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0"/>
  <p:tag name="KSO_WM_TEMPLATE_CATEGORY" val="diagram"/>
  <p:tag name="KSO_WM_TEMPLATE_INDEX" val="20200165"/>
  <p:tag name="KSO_WM_UNIT_LAYERLEVEL" val="1_1"/>
  <p:tag name="KSO_WM_TAG_VERSION" val="1.0"/>
  <p:tag name="KSO_WM_BEAUTIFY_FLAG" val="#wm#"/>
  <p:tag name="KSO_WM_UNIT_TYPE" val="o_i"/>
  <p:tag name="KSO_WM_UNIT_INDEX" val="1_80"/>
  <p:tag name="KSO_WM_UNIT_FILL_FORE_SCHEMECOLOR_INDEX" val="14"/>
  <p:tag name="KSO_WM_UNIT_FILL_TYPE" val="1"/>
  <p:tag name="KSO_WM_UNIT_TEXT_FILL_FORE_SCHEMECOLOR_INDEX" val="13"/>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1194_3*n_h_h_i*1_2_1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4_2"/>
  <p:tag name="KSO_WM_UNIT_ID" val="diagram20181194_3*n_h_h_i*1_2_4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8"/>
  <p:tag name="KSO_WM_UNIT_FILL_TYPE" val="1"/>
  <p:tag name="KSO_WM_UNIT_LINE_FORE_SCHEMECOLOR_INDEX" val="8"/>
  <p:tag name="KSO_WM_UNIT_LINE_FILL_TYPE" val="2"/>
  <p:tag name="KSO_WM_UNIT_TEXT_FILL_FORE_SCHEMECOLOR_INDEX" val="15"/>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h_i"/>
  <p:tag name="KSO_WM_UNIT_INDEX" val="1_2_4_1"/>
  <p:tag name="KSO_WM_UNIT_ID" val="diagram20181194_3*n_h_h_i*1_2_4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4"/>
  <p:tag name="KSO_WM_UNIT_FILL_TYPE" val="1"/>
  <p:tag name="KSO_WM_UNIT_TEXT_FILL_FORE_SCHEMECOLOR_INDEX" val="15"/>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1194_3*n_h_h_i*1_2_4_3"/>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1194_3*n_h_h_i*1_2_4_3"/>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i"/>
  <p:tag name="KSO_WM_UNIT_INDEX" val="1"/>
  <p:tag name="KSO_WM_UNIT_ID" val="diagram160237_3*i*1"/>
  <p:tag name="KSO_WM_TEMPLATE_CATEGORY" val="diagram"/>
  <p:tag name="KSO_WM_TEMPLATE_INDEX" val="160237"/>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i"/>
  <p:tag name="KSO_WM_UNIT_INDEX" val="3"/>
  <p:tag name="KSO_WM_UNIT_ID" val="diagram160237_3*i*3"/>
  <p:tag name="KSO_WM_TEMPLATE_CATEGORY" val="diagram"/>
  <p:tag name="KSO_WM_TEMPLATE_INDEX" val="160237"/>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i"/>
  <p:tag name="KSO_WM_UNIT_INDEX" val="2"/>
  <p:tag name="KSO_WM_UNIT_ID" val="diagram160237_3*i*2"/>
  <p:tag name="KSO_WM_TEMPLATE_CATEGORY" val="diagram"/>
  <p:tag name="KSO_WM_TEMPLATE_INDEX" val="160237"/>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160237_3*q_i*1_3"/>
  <p:tag name="KSO_WM_TEMPLATE_CATEGORY" val="diagram"/>
  <p:tag name="KSO_WM_TEMPLATE_INDEX" val="160237"/>
  <p:tag name="KSO_WM_UNIT_LAYERLEVEL" val="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160237_3*q_h_f*1_1_1"/>
  <p:tag name="KSO_WM_TEMPLATE_CATEGORY" val="diagram"/>
  <p:tag name="KSO_WM_TEMPLATE_INDEX" val="160237"/>
  <p:tag name="KSO_WM_UNIT_LAYERLEVEL" val="1_1_1"/>
  <p:tag name="KSO_WM_TAG_VERSION" val="1.0"/>
  <p:tag name="KSO_WM_BEAUTIFY_FLAG" val="#wm#"/>
  <p:tag name="KSO_WM_UNIT_PRESET_TEXT" val="LOREM"/>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1"/>
  <p:tag name="KSO_WM_TEMPLATE_CATEGORY" val="diagram"/>
  <p:tag name="KSO_WM_TEMPLATE_INDEX" val="20200165"/>
  <p:tag name="KSO_WM_UNIT_LAYERLEVEL" val="1_1"/>
  <p:tag name="KSO_WM_TAG_VERSION" val="1.0"/>
  <p:tag name="KSO_WM_BEAUTIFY_FLAG" val="#wm#"/>
  <p:tag name="KSO_WM_UNIT_TYPE" val="o_i"/>
  <p:tag name="KSO_WM_UNIT_INDEX" val="1_81"/>
  <p:tag name="KSO_WM_UNIT_FILL_FORE_SCHEMECOLOR_INDEX" val="14"/>
  <p:tag name="KSO_WM_UNIT_FILL_TYPE" val="1"/>
  <p:tag name="KSO_WM_UNIT_TEXT_FILL_FORE_SCHEMECOLOR_INDEX" val="13"/>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160237_3*q_i*1_2"/>
  <p:tag name="KSO_WM_TEMPLATE_CATEGORY" val="diagram"/>
  <p:tag name="KSO_WM_TEMPLATE_INDEX" val="160237"/>
  <p:tag name="KSO_WM_UNIT_LAYERLEVEL" val="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160237_3*q_h_f*1_2_1"/>
  <p:tag name="KSO_WM_TEMPLATE_CATEGORY" val="diagram"/>
  <p:tag name="KSO_WM_TEMPLATE_INDEX" val="160237"/>
  <p:tag name="KSO_WM_UNIT_LAYERLEVEL" val="1_1_1"/>
  <p:tag name="KSO_WM_TAG_VERSION" val="1.0"/>
  <p:tag name="KSO_WM_BEAUTIFY_FLAG" val="#wm#"/>
  <p:tag name="KSO_WM_UNIT_PRESET_TEXT" val="LOREM"/>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160237_3*q_i*1_1"/>
  <p:tag name="KSO_WM_TEMPLATE_CATEGORY" val="diagram"/>
  <p:tag name="KSO_WM_TEMPLATE_INDEX" val="160237"/>
  <p:tag name="KSO_WM_UNIT_LAYERLEVEL" val="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160237_3*q_h_f*1_3_1"/>
  <p:tag name="KSO_WM_TEMPLATE_CATEGORY" val="diagram"/>
  <p:tag name="KSO_WM_TEMPLATE_INDEX" val="160237"/>
  <p:tag name="KSO_WM_UNIT_LAYERLEVEL" val="1_1_1"/>
  <p:tag name="KSO_WM_TAG_VERSION" val="1.0"/>
  <p:tag name="KSO_WM_BEAUTIFY_FLAG" val="#wm#"/>
  <p:tag name="KSO_WM_UNIT_PRESET_TEXT" val="LOREM"/>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rop1011_8*ζ_h_d*1_1_1"/>
  <p:tag name="KSO_WM_TEMPLATE_CATEGORY" val="crop"/>
  <p:tag name="KSO_WM_TEMPLATE_INDEX" val="1011"/>
  <p:tag name="KSO_WM_UNIT_LAYERLEVEL" val="1_1_1"/>
  <p:tag name="KSO_WM_TAG_VERSION" val="1.0"/>
  <p:tag name="KSO_WM_BEAUTIFY_FLAG" val="#wm#"/>
  <p:tag name="KSO_WM_UNIT_DIAGRAM_MODELTYPE" val="creativeCrop"/>
  <p:tag name="KSO_WM_UNIT_VALUE" val="1526*1420"/>
  <p:tag name="KSO_WM_DIAGRAM_GROUP_CODE" val="1546306384"/>
  <p:tag name="KSO_WM_UNIT_TYPE" val="ζ_h_d"/>
  <p:tag name="KSO_WM_UNIT_INDEX" val="1_1_1"/>
  <p:tag name="KSO_WM_UNIT_SUPPORT_UNIT_TYPE" val="[&quot;all&quot;]"/>
  <p:tag name="KSO_WM_BLIP_RECT_LEFT" val="-11"/>
  <p:tag name="KSO_WM_BLIP_RECT_RIGHT" val="-11"/>
  <p:tag name="KSO_WM_BLIP_RECT_TOP" val="0"/>
  <p:tag name="KSO_WM_BLIP_RECT_BOTTOM" val="0"/>
  <p:tag name="KSO_WM_CREATIVE_CROP_ORG_LEFT" val="120"/>
  <p:tag name="KSO_WM_CREATIVE_CROP_ORG_TOP" val="53.5"/>
  <p:tag name="KSO_WM_CREATIVE_CROP_ORG_WIDTH" val="282.85"/>
  <p:tag name="KSO_WM_CREATIVE_CROP_ORG_HEIGHT" val="248.75"/>
  <p:tag name="KSO_WM_CREATIVE_CROP_SHAPE_LEFT" val="278.536"/>
  <p:tag name="KSO_WM_CREATIVE_CROP_SHAPE_TOP" val="53.5"/>
  <p:tag name="KSO_WM_CREATIVE_CROP_SHAPE_WIDTH" val="402.929"/>
  <p:tag name="KSO_WM_CREATIVE_CROP_SHAPE_HEIGHT" val="432.95"/>
  <p:tag name="KSO_WM_CREATIVE_CROP_HEIGHT" val="248.75"/>
  <p:tag name="KSO_WM_CREATIVE_CROP_WIDTH" val="231.501"/>
  <p:tag name="KSO_WM_CREATIVE_CROP_VERSION" val="1"/>
  <p:tag name="KSO_WM_CREATIVE_CROP_TEMPLATE_ID" val="3151098"/>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0849_1*l_h_i*1_1_1"/>
  <p:tag name="KSO_WM_TEMPLATE_CATEGORY" val="diagram"/>
  <p:tag name="KSO_WM_TEMPLATE_INDEX" val="20170849"/>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849_1*l_h_i*1_1_2"/>
  <p:tag name="KSO_WM_TEMPLATE_CATEGORY" val="diagram"/>
  <p:tag name="KSO_WM_TEMPLATE_INDEX" val="20170849"/>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70849_1*l_h_f*1_1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70849_1*l_h_i*1_2_1"/>
  <p:tag name="KSO_WM_TEMPLATE_CATEGORY" val="diagram"/>
  <p:tag name="KSO_WM_TEMPLATE_INDEX" val="20170849"/>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70849_1*l_h_i*1_2_2"/>
  <p:tag name="KSO_WM_TEMPLATE_CATEGORY" val="diagram"/>
  <p:tag name="KSO_WM_TEMPLATE_INDEX" val="20170849"/>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2"/>
  <p:tag name="KSO_WM_TEMPLATE_CATEGORY" val="diagram"/>
  <p:tag name="KSO_WM_TEMPLATE_INDEX" val="20200165"/>
  <p:tag name="KSO_WM_UNIT_LAYERLEVEL" val="1_1"/>
  <p:tag name="KSO_WM_TAG_VERSION" val="1.0"/>
  <p:tag name="KSO_WM_BEAUTIFY_FLAG" val="#wm#"/>
  <p:tag name="KSO_WM_UNIT_TYPE" val="o_i"/>
  <p:tag name="KSO_WM_UNIT_INDEX" val="1_82"/>
  <p:tag name="KSO_WM_UNIT_FILL_FORE_SCHEMECOLOR_INDEX" val="14"/>
  <p:tag name="KSO_WM_UNIT_FILL_TYPE" val="1"/>
  <p:tag name="KSO_WM_UNIT_TEXT_FILL_FORE_SCHEMECOLOR_INDEX" val="13"/>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70849_1*l_h_f*1_2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70849_1*l_h_i*1_1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70849_1*l_h_i*1_2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i"/>
  <p:tag name="KSO_WM_UNIT_INDEX" val="1_1_1_1"/>
  <p:tag name="KSO_WM_UNIT_ID" val="diagram20170829_3*p_h_h_i*1_1_1_1"/>
  <p:tag name="KSO_WM_UNIT_LAYERLEVEL" val="1_1_1_1"/>
  <p:tag name="KSO_WM_BEAUTIFY_FLAG" val="#wm#"/>
  <p:tag name="KSO_WM_TAG_VERSION" val="1.0"/>
  <p:tag name="KSO_WM_DIAGRAM_GROUP_CODE" val="p1-1"/>
  <p:tag name="KSO_WM_UNIT_FILL_FORE_SCHEMECOLOR_INDEX" val="5"/>
  <p:tag name="KSO_WM_UNI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i"/>
  <p:tag name="KSO_WM_UNIT_INDEX" val="1_1_2_1"/>
  <p:tag name="KSO_WM_UNIT_ID" val="diagram20170829_3*p_h_h_i*1_1_2_1"/>
  <p:tag name="KSO_WM_UNIT_LAYERLEVEL" val="1_1_1_1"/>
  <p:tag name="KSO_WM_BEAUTIFY_FLAG" val="#wm#"/>
  <p:tag name="KSO_WM_TAG_VERSION" val="1.0"/>
  <p:tag name="KSO_WM_DIAGRAM_GROUP_CODE" val="p1-1"/>
  <p:tag name="KSO_WM_UNIT_FILL_FORE_SCHEMECOLOR_INDEX" val="5"/>
  <p:tag name="KSO_WM_UNI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i"/>
  <p:tag name="KSO_WM_UNIT_INDEX" val="1_1_1_1_1"/>
  <p:tag name="KSO_WM_UNIT_ID" val="diagram20170829_3*p_h_h_h_i*1_1_1_1_1"/>
  <p:tag name="KSO_WM_UNIT_LAYERLEVEL" val="1_1_1_1_1"/>
  <p:tag name="KSO_WM_BEAUTIFY_FLAG" val="#wm#"/>
  <p:tag name="KSO_WM_TAG_VERSION" val="1.0"/>
  <p:tag name="KSO_WM_DIAGRAM_GROUP_CODE" val="p1-1"/>
  <p:tag name="KSO_WM_UNIT_FILL_FORE_SCHEMECOLOR_INDEX" val="5"/>
  <p:tag name="KSO_WM_UNI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i"/>
  <p:tag name="KSO_WM_UNIT_INDEX" val="1_1_1_2_1"/>
  <p:tag name="KSO_WM_UNIT_ID" val="diagram20170829_3*p_h_h_h_i*1_1_1_2_1"/>
  <p:tag name="KSO_WM_UNIT_LAYERLEVEL" val="1_1_1_1_1"/>
  <p:tag name="KSO_WM_BEAUTIFY_FLAG" val="#wm#"/>
  <p:tag name="KSO_WM_TAG_VERSION" val="1.0"/>
  <p:tag name="KSO_WM_DIAGRAM_GROUP_CODE" val="p1-1"/>
  <p:tag name="KSO_WM_UNIT_FILL_FORE_SCHEMECOLOR_INDEX" val="5"/>
  <p:tag name="KSO_WM_UNI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i"/>
  <p:tag name="KSO_WM_UNIT_INDEX" val="1_1_1_1_2"/>
  <p:tag name="KSO_WM_UNIT_ID" val="diagram20170829_3*p_h_h_h_i*1_1_1_1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i"/>
  <p:tag name="KSO_WM_UNIT_INDEX" val="1_1_1_2_2"/>
  <p:tag name="KSO_WM_UNIT_ID" val="diagram20170829_3*p_h_h_h_i*1_1_1_2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a"/>
  <p:tag name="KSO_WM_UNIT_INDEX" val="1_1_1_1"/>
  <p:tag name="KSO_WM_UNIT_ID" val="diagram20170829_3*p_h_h_a*1_1_1_1"/>
  <p:tag name="KSO_WM_UNIT_LAYERLEVEL" val="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3"/>
  <p:tag name="KSO_WM_TEMPLATE_CATEGORY" val="diagram"/>
  <p:tag name="KSO_WM_TEMPLATE_INDEX" val="20200165"/>
  <p:tag name="KSO_WM_UNIT_LAYERLEVEL" val="1_1"/>
  <p:tag name="KSO_WM_TAG_VERSION" val="1.0"/>
  <p:tag name="KSO_WM_BEAUTIFY_FLAG" val="#wm#"/>
  <p:tag name="KSO_WM_UNIT_TYPE" val="o_i"/>
  <p:tag name="KSO_WM_UNIT_INDEX" val="1_83"/>
  <p:tag name="KSO_WM_UNIT_FILL_FORE_SCHEMECOLOR_INDEX" val="15"/>
  <p:tag name="KSO_WM_UNIT_FILL_TYPE" val="1"/>
  <p:tag name="KSO_WM_UNIT_TEXT_FILL_FORE_SCHEMECOLOR_INDEX" val="2"/>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a"/>
  <p:tag name="KSO_WM_UNIT_INDEX" val="1_1_2_1"/>
  <p:tag name="KSO_WM_UNIT_ID" val="diagram20170829_3*p_h_h_a*1_1_2_1"/>
  <p:tag name="KSO_WM_UNIT_LAYERLEVEL" val="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a"/>
  <p:tag name="KSO_WM_UNIT_INDEX" val="1_1_1_1_1"/>
  <p:tag name="KSO_WM_UNIT_ID" val="diagram20170829_3*p_h_h_h_a*1_1_1_1_1"/>
  <p:tag name="KSO_WM_UNIT_LAYERLEVEL" val="1_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a"/>
  <p:tag name="KSO_WM_UNIT_INDEX" val="1_1_1_2_1"/>
  <p:tag name="KSO_WM_UNIT_ID" val="diagram20170829_3*p_h_h_h_a*1_1_1_2_1"/>
  <p:tag name="KSO_WM_UNIT_LAYERLEVEL" val="1_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f"/>
  <p:tag name="KSO_WM_UNIT_INDEX" val="1_1_1_1_1"/>
  <p:tag name="KSO_WM_UNIT_ID" val="diagram20170829_3*p_h_h_h_f*1_1_1_1_1"/>
  <p:tag name="KSO_WM_UNIT_LAYERLEVEL" val="1_1_1_1_1"/>
  <p:tag name="KSO_WM_UNIT_VALUE" val="14"/>
  <p:tag name="KSO_WM_UNIT_HIGHLIGHT" val="0"/>
  <p:tag name="KSO_WM_UNIT_COMPATIBLE" val="0"/>
  <p:tag name="KSO_WM_UNIT_CLEAR" val="0"/>
  <p:tag name="KSO_WM_BEAUTIFY_FLAG" val="#wm#"/>
  <p:tag name="KSO_WM_TAG_VERSION" val="1.0"/>
  <p:tag name="KSO_WM_DIAGRAM_GROUP_CODE" val="p1-1"/>
  <p:tag name="KSO_WM_UNIT_PRESET_TEXT" val="Lorem ipsum dolor sit amet"/>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f"/>
  <p:tag name="KSO_WM_UNIT_INDEX" val="1_1_1_2_1"/>
  <p:tag name="KSO_WM_UNIT_ID" val="diagram20170829_3*p_h_h_h_f*1_1_1_2_1"/>
  <p:tag name="KSO_WM_UNIT_LAYERLEVEL" val="1_1_1_1_1"/>
  <p:tag name="KSO_WM_UNIT_VALUE" val="14"/>
  <p:tag name="KSO_WM_UNIT_HIGHLIGHT" val="0"/>
  <p:tag name="KSO_WM_UNIT_COMPATIBLE" val="0"/>
  <p:tag name="KSO_WM_UNIT_CLEAR" val="0"/>
  <p:tag name="KSO_WM_BEAUTIFY_FLAG" val="#wm#"/>
  <p:tag name="KSO_WM_TAG_VERSION" val="1.0"/>
  <p:tag name="KSO_WM_DIAGRAM_GROUP_CODE" val="p1-1"/>
  <p:tag name="KSO_WM_UNIT_PRESET_TEXT" val="Lorem ipsum dolor sit amet"/>
  <p:tag name="KSO_WM_UNIT_TEXT_FILL_FORE_SCHEMECOLOR_INDEX" val="13"/>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i"/>
  <p:tag name="KSO_WM_UNIT_INDEX" val="1_1_2_1"/>
  <p:tag name="KSO_WM_UNIT_ID" val="diagram20170829_3*p_h_h_i*1_1_2_1"/>
  <p:tag name="KSO_WM_UNIT_LAYERLEVEL" val="1_1_1_1"/>
  <p:tag name="KSO_WM_BEAUTIFY_FLAG" val="#wm#"/>
  <p:tag name="KSO_WM_TAG_VERSION" val="1.0"/>
  <p:tag name="KSO_WM_DIAGRAM_GROUP_CODE" val="p1-1"/>
  <p:tag name="KSO_WM_UNIT_FILL_FORE_SCHEMECOLOR_INDEX" val="5"/>
  <p:tag name="KSO_WM_UNI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a"/>
  <p:tag name="KSO_WM_UNIT_INDEX" val="1_1_2_1"/>
  <p:tag name="KSO_WM_UNIT_ID" val="diagram20170829_3*p_h_h_a*1_1_2_1"/>
  <p:tag name="KSO_WM_UNIT_LAYERLEVEL" val="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0829"/>
  <p:tag name="KSO_WM_UNIT_TYPE" val="p_h_h_h_i"/>
  <p:tag name="KSO_WM_UNIT_INDEX" val="1_1_1_2_2"/>
  <p:tag name="KSO_WM_UNIT_ID" val="diagram20170829_3*p_h_h_h_i*1_1_1_2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706_1*l_h_i*1_1_2"/>
  <p:tag name="KSO_WM_TEMPLATE_CATEGORY" val="diagram"/>
  <p:tag name="KSO_WM_TEMPLATE_INDEX" val="2018770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706_2*l_h_i*1_1_1"/>
  <p:tag name="KSO_WM_TEMPLATE_CATEGORY" val="diagram"/>
  <p:tag name="KSO_WM_TEMPLATE_INDEX" val="201877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1"/>
  <p:tag name="KSO_WM_TEMPLATE_CATEGORY" val="diagram"/>
  <p:tag name="KSO_WM_TEMPLATE_INDEX" val="20200165"/>
  <p:tag name="KSO_WM_UNIT_LAYERLEVEL" val="1_1_1"/>
  <p:tag name="KSO_WM_TAG_VERSION" val="1.0"/>
  <p:tag name="KSO_WM_BEAUTIFY_FLAG" val="#wm#"/>
  <p:tag name="KSO_WM_UNIT_TYPE" val="o_h_i"/>
  <p:tag name="KSO_WM_UNIT_INDEX" val="1_3_1"/>
  <p:tag name="KSO_WM_UNIT_LINE_FORE_SCHEMECOLOR_INDEX" val="15"/>
  <p:tag name="KSO_WM_UNIT_LINE_FILL_TYPE" val="2"/>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706_2*l_h_i*1_2_1"/>
  <p:tag name="KSO_WM_TEMPLATE_CATEGORY" val="diagram"/>
  <p:tag name="KSO_WM_TEMPLATE_INDEX" val="2018770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706_2*l_h_i*1_2_2"/>
  <p:tag name="KSO_WM_TEMPLATE_CATEGORY" val="diagram"/>
  <p:tag name="KSO_WM_TEMPLATE_INDEX" val="2018770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706_2*l_h_i*1_1_2"/>
  <p:tag name="KSO_WM_TEMPLATE_CATEGORY" val="diagram"/>
  <p:tag name="KSO_WM_TEMPLATE_INDEX" val="2018770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 val="5"/>
  <p:tag name="KSO_WM_UNIT_FILL_TYPE" val="1"/>
  <p:tag name="KSO_WM_UNIT_SHADOW_SCHEMECOLOR_INDEX" val="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 val="5"/>
  <p:tag name="KSO_WM_UNIT_FILL_TYPE" val="1"/>
  <p:tag name="KSO_WM_UNIT_SHADOW_SCHEMECOLOR_INDEX" val="14"/>
  <p:tag name="KSO_WM_UNIT_TEXT_FILL_FORE_SCHEMECOLOR_INDEX" val="2"/>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 val="14"/>
  <p:tag name="KSO_WM_UNIT_LINE_FILL_TYPE" val="2"/>
  <p:tag name="KSO_WM_UNIT_TEXT_FILL_FORE_SCHEMECOLOR_INDEX" val="14"/>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 val="6"/>
  <p:tag name="KSO_WM_UNIT_FILL_TYPE" val="1"/>
  <p:tag name="KSO_WM_UNIT_SHADOW_SCHEMECOLOR_INDEX" val="5"/>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 val="6"/>
  <p:tag name="KSO_WM_UNIT_FILL_TYPE" val="1"/>
  <p:tag name="KSO_WM_UNIT_SHADOW_SCHEMECOLOR_INDEX" val="14"/>
  <p:tag name="KSO_WM_UNIT_TEXT_FILL_FORE_SCHEMECOLOR_INDEX" val="2"/>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 val="14"/>
  <p:tag name="KSO_WM_UNIT_LINE_FILL_TYPE" val="2"/>
  <p:tag name="KSO_WM_UNIT_TEXT_FILL_FORE_SCHEMECOLOR_INDEX" val="14"/>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3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3_1"/>
  <p:tag name="KSO_WM_UNIT_FILL_FORE_SCHEMECOLOR_INDEX" val="7"/>
  <p:tag name="KSO_WM_UNIT_FILL_TYPE" val="1"/>
  <p:tag name="KSO_WM_UNIT_SHADOW_SCHEMECOLOR_INDEX" val="5"/>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1_1"/>
  <p:tag name="KSO_WM_TEMPLATE_CATEGORY" val="diagram"/>
  <p:tag name="KSO_WM_TEMPLATE_INDEX" val="20200165"/>
  <p:tag name="KSO_WM_UNIT_LAYERLEVEL" val="1_1_1"/>
  <p:tag name="KSO_WM_TAG_VERSION" val="1.0"/>
  <p:tag name="KSO_WM_BEAUTIFY_FLAG" val="#wm#"/>
  <p:tag name="KSO_WM_UNIT_TYPE" val="o_h_x"/>
  <p:tag name="KSO_WM_UNIT_INDEX" val="1_1_1"/>
  <p:tag name="KSO_WM_UNIT_VALUE" val="68*82"/>
  <p:tag name="KSO_WM_UNIT_FILL_FORE_SCHEMECOLOR_INDEX" val="14"/>
  <p:tag name="KSO_WM_UNIT_FILL_TYPE" val="1"/>
  <p:tag name="KSO_WM_UNIT_TEXT_FILL_FORE_SCHEMECOLOR_INDEX" val="13"/>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3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FILL_FORE_SCHEMECOLOR_INDEX" val="7"/>
  <p:tag name="KSO_WM_UNIT_FILL_TYPE" val="1"/>
  <p:tag name="KSO_WM_UNIT_SHADOW_SCHEMECOLOR_INDEX" val="14"/>
  <p:tag name="KSO_WM_UNIT_TEXT_FILL_FORE_SCHEMECOLOR_INDEX" val="2"/>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3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3_3"/>
  <p:tag name="KSO_WM_UNIT_LINE_FORE_SCHEMECOLOR_INDEX" val="14"/>
  <p:tag name="KSO_WM_UNIT_LINE_FILL_TYPE" val="2"/>
  <p:tag name="KSO_WM_UNIT_TEXT_FILL_FORE_SCHEMECOLOR_INDEX" val="14"/>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4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4_1"/>
  <p:tag name="KSO_WM_UNIT_FILL_FORE_SCHEMECOLOR_INDEX" val="8"/>
  <p:tag name="KSO_WM_UNIT_FILL_TYPE" val="1"/>
  <p:tag name="KSO_WM_UNIT_SHADOW_SCHEMECOLOR_INDEX" val="5"/>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4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FILL_FORE_SCHEMECOLOR_INDEX" val="8"/>
  <p:tag name="KSO_WM_UNIT_FILL_TYPE" val="1"/>
  <p:tag name="KSO_WM_UNIT_SHADOW_SCHEMECOLOR_INDEX" val="14"/>
  <p:tag name="KSO_WM_UNIT_TEXT_FILL_FORE_SCHEMECOLOR_INDEX" val="2"/>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4*l_h_i*1_4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4_3"/>
  <p:tag name="KSO_WM_UNIT_LINE_FORE_SCHEMECOLOR_INDEX" val="14"/>
  <p:tag name="KSO_WM_UNIT_LINE_FILL_TYPE" val="2"/>
  <p:tag name="KSO_WM_UNIT_TEXT_FILL_FORE_SCHEMECOLOR_INDEX" val="14"/>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4*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4*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4*l_h_f*1_3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4*l_h_f*1_4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单击此处添加文本具体内容"/>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7_1*l_h_i*1_1_1"/>
  <p:tag name="KSO_WM_TEMPLATE_CATEGORY" val="diagram"/>
  <p:tag name="KSO_WM_TEMPLATE_INDEX" val="71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2_2"/>
  <p:tag name="KSO_WM_TEMPLATE_CATEGORY" val="diagram"/>
  <p:tag name="KSO_WM_TEMPLATE_INDEX" val="20200165"/>
  <p:tag name="KSO_WM_UNIT_LAYERLEVEL" val="1_1_1"/>
  <p:tag name="KSO_WM_TAG_VERSION" val="1.0"/>
  <p:tag name="KSO_WM_BEAUTIFY_FLAG" val="#wm#"/>
  <p:tag name="KSO_WM_UNIT_TYPE" val="o_h_i"/>
  <p:tag name="KSO_WM_UNIT_INDEX" val="1_2_2"/>
  <p:tag name="KSO_WM_UNIT_FILL_FORE_SCHEMECOLOR_INDEX" val="6"/>
  <p:tag name="KSO_WM_UNIT_FILL_TYPE" val="1"/>
  <p:tag name="KSO_WM_UNIT_TEXT_FILL_FORE_SCHEMECOLOR_INDEX" val="13"/>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7_1*l_h_i*1_1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17_1*l_h_i*1_1_3"/>
  <p:tag name="KSO_WM_TEMPLATE_CATEGORY" val="diagram"/>
  <p:tag name="KSO_WM_TEMPLATE_INDEX" val="717"/>
  <p:tag name="KSO_WM_UNIT_LAYERLEVEL" val="1_1_1"/>
  <p:tag name="KSO_WM_TAG_VERSION" val="1.0"/>
  <p:tag name="KSO_WM_BEAUTIFY_FLAG" val="#wm#"/>
  <p:tag name="KSO_WM_UNIT_LINE_FORE_SCHEMECOLOR_INDEX" val="5"/>
  <p:tag name="KSO_WM_UNIT_LINE_FILL_TYPE" val="2"/>
</p:tagLst>
</file>

<file path=ppt/tags/tag272.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7_1*l_h_f*1_1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7_1*l_h_i*1_2_1"/>
  <p:tag name="KSO_WM_TEMPLATE_CATEGORY" val="diagram"/>
  <p:tag name="KSO_WM_TEMPLATE_INDEX" val="71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7_1*l_h_i*1_2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17_1*l_h_i*1_2_3"/>
  <p:tag name="KSO_WM_TEMPLATE_CATEGORY" val="diagram"/>
  <p:tag name="KSO_WM_TEMPLATE_INDEX" val="717"/>
  <p:tag name="KSO_WM_UNIT_LAYERLEVEL" val="1_1_1"/>
  <p:tag name="KSO_WM_TAG_VERSION" val="1.0"/>
  <p:tag name="KSO_WM_BEAUTIFY_FLAG" val="#wm#"/>
  <p:tag name="KSO_WM_UNIT_LINE_FORE_SCHEMECOLOR_INDEX" val="6"/>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7_1*l_h_f*1_2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 val="5"/>
  <p:tag name="KSO_WM_UNIT_FILL_TYPE" val="1"/>
  <p:tag name="KSO_WM_UNIT_SHADOW_SCHEMECOLOR_INDEX" val="5"/>
  <p:tag name="KSO_WM_UNIT_TEXT_FILL_FORE_SCHEMECOLOR_INDEX" val="13"/>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 val="5"/>
  <p:tag name="KSO_WM_UNIT_FILL_TYPE" val="1"/>
  <p:tag name="KSO_WM_UNIT_SHADOW_SCHEMECOLOR_INDEX" val="14"/>
  <p:tag name="KSO_WM_UNIT_TEXT_FILL_FORE_SCHEMECOLOR_INDEX" val="2"/>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 val="14"/>
  <p:tag name="KSO_WM_UNIT_LINE_FILL_TYPE" val="2"/>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2_1"/>
  <p:tag name="KSO_WM_TEMPLATE_CATEGORY" val="diagram"/>
  <p:tag name="KSO_WM_TEMPLATE_INDEX" val="20200165"/>
  <p:tag name="KSO_WM_UNIT_LAYERLEVEL" val="1_1_1"/>
  <p:tag name="KSO_WM_TAG_VERSION" val="1.0"/>
  <p:tag name="KSO_WM_BEAUTIFY_FLAG" val="#wm#"/>
  <p:tag name="KSO_WM_UNIT_TYPE" val="o_h_x"/>
  <p:tag name="KSO_WM_UNIT_INDEX" val="1_2_1"/>
  <p:tag name="KSO_WM_UNIT_VALUE" val="68*69"/>
  <p:tag name="KSO_WM_UNIT_FILL_FORE_SCHEMECOLOR_INDEX" val="14"/>
  <p:tag name="KSO_WM_UNIT_FILL_TYPE" val="1"/>
  <p:tag name="KSO_WM_UNIT_TEXT_FILL_FORE_SCHEMECOLOR_INDEX" val="13"/>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 val="6"/>
  <p:tag name="KSO_WM_UNIT_FILL_TYPE" val="1"/>
  <p:tag name="KSO_WM_UNIT_SHADOW_SCHEMECOLOR_INDEX" val="5"/>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 val="6"/>
  <p:tag name="KSO_WM_UNIT_FILL_TYPE" val="1"/>
  <p:tag name="KSO_WM_UNIT_SHADOW_SCHEMECOLOR_INDEX" val="14"/>
  <p:tag name="KSO_WM_UNIT_TEXT_FILL_FORE_SCHEMECOLOR_INDEX" val="2"/>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2*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 val="14"/>
  <p:tag name="KSO_WM_UNIT_LINE_FILL_TYPE" val="2"/>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2*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2*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60088_3*i*0"/>
  <p:tag name="KSO_WM_TEMPLATE_CATEGORY" val="diagram"/>
  <p:tag name="KSO_WM_TEMPLATE_INDEX" val="160088"/>
  <p:tag name="KSO_WM_TAG_VERSION" val="1.0"/>
  <p:tag name="KSO_WM_UNIT_INDEX" val="0"/>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60088_3*i*9"/>
  <p:tag name="KSO_WM_TEMPLATE_CATEGORY" val="diagram"/>
  <p:tag name="KSO_WM_TEMPLATE_INDEX" val="160088"/>
  <p:tag name="KSO_WM_TAG_VERSION" val="1.0"/>
  <p:tag name="KSO_WM_UNIT_INDEX" val="9"/>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60088_3*i*18"/>
  <p:tag name="KSO_WM_TEMPLATE_CATEGORY" val="diagram"/>
  <p:tag name="KSO_WM_TEMPLATE_INDEX" val="160088"/>
  <p:tag name="KSO_WM_TAG_VERSION" val="1.0"/>
  <p:tag name="KSO_WM_UNIT_INDEX" val="18"/>
</p:tagLst>
</file>

<file path=ppt/tags/tag2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7"/>
  <p:tag name="KSO_WM_UNIT_ID" val="258*l_i*1_7"/>
  <p:tag name="KSO_WM_UNIT_CLEAR" val="1"/>
  <p:tag name="KSO_WM_UNIT_LAYERLEVEL" val="1_1"/>
  <p:tag name="KSO_WM_BEAUTIFY_FLAG" val="#wm#"/>
  <p:tag name="KSO_WM_DIAGRAM_GROUP_CODE" val="l1-1"/>
  <p:tag name="KSO_WM_TAG_VERSION" val="1.0"/>
  <p:tag name="KSO_WM_UNIT_FILL_FORE_SCHEMECOLOR_INDEX" val="7"/>
  <p:tag name="KSO_WM_UNIT_FILL_TYPE" val="1"/>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8"/>
  <p:tag name="KSO_WM_UNIT_ID" val="258*l_i*1_8"/>
  <p:tag name="KSO_WM_UNIT_CLEAR" val="1"/>
  <p:tag name="KSO_WM_UNIT_LAYERLEVEL" val="1_1"/>
  <p:tag name="KSO_WM_BEAUTIFY_FLAG" val="#wm#"/>
  <p:tag name="KSO_WM_DIAGRAM_GROUP_CODE" val="l1-1"/>
  <p:tag name="KSO_WM_TAG_VERSION" val="1.0"/>
  <p:tag name="KSO_WM_UNIT_FILL_FORE_SCHEMECOLOR_INDEX" val="7"/>
  <p:tag name="KSO_WM_UNIT_FILL_TYPE" val="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2"/>
  <p:tag name="KSO_WM_TEMPLATE_CATEGORY" val="diagram"/>
  <p:tag name="KSO_WM_TEMPLATE_INDEX" val="20200165"/>
  <p:tag name="KSO_WM_UNIT_LAYERLEVEL" val="1_1_1"/>
  <p:tag name="KSO_WM_TAG_VERSION" val="1.0"/>
  <p:tag name="KSO_WM_BEAUTIFY_FLAG" val="#wm#"/>
  <p:tag name="KSO_WM_UNIT_TYPE" val="o_h_i"/>
  <p:tag name="KSO_WM_UNIT_INDEX" val="1_3_2"/>
  <p:tag name="KSO_WM_UNIT_FILL_FORE_SCHEMECOLOR_INDEX" val="7"/>
  <p:tag name="KSO_WM_UNIT_FILL_TYPE" val="1"/>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h_f"/>
  <p:tag name="KSO_WM_UNIT_INDEX" val="1_3_1"/>
  <p:tag name="KSO_WM_UNIT_ID" val="258*l_h_f*1_3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7"/>
  <p:tag name="KSO_WM_UNIT_FILL_TYPE" val="1"/>
  <p:tag name="KSO_WM_UNIT_TEXT_FILL_FORE_SCHEMECOLOR_INDEX" val="14"/>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9"/>
  <p:tag name="KSO_WM_UNIT_ID" val="258*l_i*1_9"/>
  <p:tag name="KSO_WM_UNIT_CLEAR" val="1"/>
  <p:tag name="KSO_WM_UNIT_LAYERLEVEL" val="1_1"/>
  <p:tag name="KSO_WM_BEAUTIFY_FLAG" val="#wm#"/>
  <p:tag name="KSO_WM_DIAGRAM_GROUP_CODE" val="l1-1"/>
  <p:tag name="KSO_WM_TAG_VERSION" val="1.0"/>
  <p:tag name="KSO_WM_UNIT_FILL_FORE_SCHEMECOLOR_INDEX" val="7"/>
  <p:tag name="KSO_WM_UNIT_FILL_TYPE" val="1"/>
  <p:tag name="KSO_WM_UNIT_TEXT_FILL_FORE_SCHEMECOLOR_INDEX" val="2"/>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4"/>
  <p:tag name="KSO_WM_UNIT_ID" val="258*l_i*1_4"/>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5"/>
  <p:tag name="KSO_WM_UNIT_ID" val="258*l_i*1_5"/>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h_f"/>
  <p:tag name="KSO_WM_UNIT_INDEX" val="1_2_1"/>
  <p:tag name="KSO_WM_UNIT_ID" val="258*l_h_f*1_2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6"/>
  <p:tag name="KSO_WM_UNIT_FILL_TYPE" val="1"/>
  <p:tag name="KSO_WM_UNIT_TEXT_FILL_FORE_SCHEMECOLOR_INDEX" val="14"/>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6"/>
  <p:tag name="KSO_WM_UNIT_ID" val="258*l_i*1_6"/>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2"/>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1"/>
  <p:tag name="KSO_WM_UNIT_ID" val="258*l_i*1_1"/>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2"/>
  <p:tag name="KSO_WM_UNIT_ID" val="258*l_i*1_2"/>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h_f"/>
  <p:tag name="KSO_WM_UNIT_INDEX" val="1_1_1"/>
  <p:tag name="KSO_WM_UNIT_ID" val="258*l_h_f*1_1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5"/>
  <p:tag name="KSO_WM_UNIT_FILL_TYPE" val="1"/>
  <p:tag name="KSO_WM_UNIT_TEXT_FILL_FORE_SCHEMECOLOR_INDEX" val="14"/>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88"/>
  <p:tag name="KSO_WM_UNIT_TYPE" val="l_i"/>
  <p:tag name="KSO_WM_UNIT_INDEX" val="1_3"/>
  <p:tag name="KSO_WM_UNIT_ID" val="258*l_i*1_3"/>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404_3*l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3_1"/>
  <p:tag name="KSO_WM_TEMPLATE_CATEGORY" val="diagram"/>
  <p:tag name="KSO_WM_TEMPLATE_INDEX" val="20200165"/>
  <p:tag name="KSO_WM_UNIT_LAYERLEVEL" val="1_1_1"/>
  <p:tag name="KSO_WM_TAG_VERSION" val="1.0"/>
  <p:tag name="KSO_WM_BEAUTIFY_FLAG" val="#wm#"/>
  <p:tag name="KSO_WM_UNIT_TYPE" val="o_h_x"/>
  <p:tag name="KSO_WM_UNIT_INDEX" val="1_3_1"/>
  <p:tag name="KSO_WM_UNIT_VALUE" val="65*98"/>
  <p:tag name="KSO_WM_UNIT_FILL_FORE_SCHEMECOLOR_INDEX" val="14"/>
  <p:tag name="KSO_WM_UNIT_FILL_TYPE" val="1"/>
  <p:tag name="KSO_WM_UNIT_TEXT_FILL_FORE_SCHEMECOLOR_INDEX" val="13"/>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7_3*l_h_i*1_1_1"/>
  <p:tag name="KSO_WM_TEMPLATE_CATEGORY" val="diagram"/>
  <p:tag name="KSO_WM_TEMPLATE_INDEX" val="71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7_3*l_h_i*1_1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17_3*l_h_i*1_1_3"/>
  <p:tag name="KSO_WM_TEMPLATE_CATEGORY" val="diagram"/>
  <p:tag name="KSO_WM_TEMPLATE_INDEX" val="717"/>
  <p:tag name="KSO_WM_UNIT_LAYERLEVEL" val="1_1_1"/>
  <p:tag name="KSO_WM_TAG_VERSION" val="1.0"/>
  <p:tag name="KSO_WM_BEAUTIFY_FLAG" val="#wm#"/>
  <p:tag name="KSO_WM_UNIT_LINE_FORE_SCHEMECOLOR_INDEX" val="5"/>
  <p:tag name="KSO_WM_UNIT_LINE_FILL_TYPE" val="2"/>
</p:tagLst>
</file>

<file path=ppt/tags/tag303.xml><?xml version="1.0" encoding="utf-8"?>
<p:tagLst xmlns:a="http://schemas.openxmlformats.org/drawingml/2006/main" xmlns:r="http://schemas.openxmlformats.org/officeDocument/2006/relationships" xmlns:p="http://schemas.openxmlformats.org/presentationml/2006/main">
  <p:tag name="KSO_WM_UNIT_NOCLEAR" val="0"/>
  <p:tag name="KSO_WM_UNIT_VALUE" val="3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7_3*l_h_f*1_1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7_3*l_h_i*1_2_1"/>
  <p:tag name="KSO_WM_TEMPLATE_CATEGORY" val="diagram"/>
  <p:tag name="KSO_WM_TEMPLATE_INDEX" val="71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7_3*l_h_i*1_2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6"/>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17_3*l_h_i*1_2_3"/>
  <p:tag name="KSO_WM_TEMPLATE_CATEGORY" val="diagram"/>
  <p:tag name="KSO_WM_TEMPLATE_INDEX" val="717"/>
  <p:tag name="KSO_WM_UNIT_LAYERLEVEL" val="1_1_1"/>
  <p:tag name="KSO_WM_TAG_VERSION" val="1.0"/>
  <p:tag name="KSO_WM_BEAUTIFY_FLAG" val="#wm#"/>
  <p:tag name="KSO_WM_UNIT_LINE_FORE_SCHEMECOLOR_INDEX" val="6"/>
  <p:tag name="KSO_WM_UNIT_LINE_FILL_TYPE" val="2"/>
</p:tagLst>
</file>

<file path=ppt/tags/tag307.xml><?xml version="1.0" encoding="utf-8"?>
<p:tagLst xmlns:a="http://schemas.openxmlformats.org/drawingml/2006/main" xmlns:r="http://schemas.openxmlformats.org/officeDocument/2006/relationships" xmlns:p="http://schemas.openxmlformats.org/presentationml/2006/main">
  <p:tag name="KSO_WM_UNIT_NOCLEAR" val="0"/>
  <p:tag name="KSO_WM_UNIT_VALUE" val="3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7_3*l_h_f*1_2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7_3*l_h_i*1_3_1"/>
  <p:tag name="KSO_WM_TEMPLATE_CATEGORY" val="diagram"/>
  <p:tag name="KSO_WM_TEMPLATE_INDEX" val="71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7_3*l_h_i*1_3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7"/>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3"/>
  <p:tag name="KSO_WM_TEMPLATE_CATEGORY" val="diagram"/>
  <p:tag name="KSO_WM_TEMPLATE_INDEX" val="20200165"/>
  <p:tag name="KSO_WM_UNIT_LAYERLEVEL" val="1_1_1"/>
  <p:tag name="KSO_WM_TAG_VERSION" val="1.0"/>
  <p:tag name="KSO_WM_BEAUTIFY_FLAG" val="#wm#"/>
  <p:tag name="KSO_WM_UNIT_TYPE" val="o_h_i"/>
  <p:tag name="KSO_WM_UNIT_INDEX" val="1_4_3"/>
  <p:tag name="KSO_WM_UNIT_FILL_FORE_SCHEMECOLOR_INDEX" val="8"/>
  <p:tag name="KSO_WM_UNIT_FILL_TYPE" val="1"/>
  <p:tag name="KSO_WM_UNIT_TEXT_FILL_FORE_SCHEMECOLOR_INDEX" val="13"/>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17_3*l_h_i*1_3_3"/>
  <p:tag name="KSO_WM_TEMPLATE_CATEGORY" val="diagram"/>
  <p:tag name="KSO_WM_TEMPLATE_INDEX" val="717"/>
  <p:tag name="KSO_WM_UNIT_LAYERLEVEL" val="1_1_1"/>
  <p:tag name="KSO_WM_TAG_VERSION" val="1.0"/>
  <p:tag name="KSO_WM_BEAUTIFY_FLAG" val="#wm#"/>
  <p:tag name="KSO_WM_UNIT_LINE_FORE_SCHEMECOLOR_INDEX" val="7"/>
  <p:tag name="KSO_WM_UNIT_LINE_FILL_TYPE" val="2"/>
</p:tagLst>
</file>

<file path=ppt/tags/tag311.xml><?xml version="1.0" encoding="utf-8"?>
<p:tagLst xmlns:a="http://schemas.openxmlformats.org/drawingml/2006/main" xmlns:r="http://schemas.openxmlformats.org/officeDocument/2006/relationships" xmlns:p="http://schemas.openxmlformats.org/presentationml/2006/main">
  <p:tag name="KSO_WM_UNIT_NOCLEAR" val="0"/>
  <p:tag name="KSO_WM_UNIT_VALUE" val="3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7_3*l_h_f*1_3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17_3*l_h_i*1_4_1"/>
  <p:tag name="KSO_WM_TEMPLATE_CATEGORY" val="diagram"/>
  <p:tag name="KSO_WM_TEMPLATE_INDEX" val="71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17_3*l_h_i*1_4_2"/>
  <p:tag name="KSO_WM_TEMPLATE_CATEGORY" val="diagram"/>
  <p:tag name="KSO_WM_TEMPLATE_INDEX" val="717"/>
  <p:tag name="KSO_WM_UNIT_LAYERLEVEL" val="1_1_1"/>
  <p:tag name="KSO_WM_TAG_VERSION" val="1.0"/>
  <p:tag name="KSO_WM_BEAUTIFY_FLAG" val="#wm#"/>
  <p:tag name="KSO_WM_UNIT_FILL_FORE_SCHEMECOLOR_INDEX" val="14"/>
  <p:tag name="KSO_WM_UNIT_FILL_TYPE" val="1"/>
  <p:tag name="KSO_WM_UNIT_TEXT_FILL_FORE_SCHEMECOLOR_INDEX" val="8"/>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17_3*l_h_i*1_4_3"/>
  <p:tag name="KSO_WM_TEMPLATE_CATEGORY" val="diagram"/>
  <p:tag name="KSO_WM_TEMPLATE_INDEX" val="717"/>
  <p:tag name="KSO_WM_UNIT_LAYERLEVEL" val="1_1_1"/>
  <p:tag name="KSO_WM_TAG_VERSION" val="1.0"/>
  <p:tag name="KSO_WM_BEAUTIFY_FLAG" val="#wm#"/>
  <p:tag name="KSO_WM_UNIT_LINE_FORE_SCHEMECOLOR_INDEX" val="8"/>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NOCLEAR" val="0"/>
  <p:tag name="KSO_WM_UNIT_VALUE" val="35"/>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17_3*l_h_f*1_4_1"/>
  <p:tag name="KSO_WM_TEMPLATE_CATEGORY" val="diagram"/>
  <p:tag name="KSO_WM_TEMPLATE_INDEX" val="7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160404_3*l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Lst>
</file>

<file path=ppt/tags/tag31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404_3*l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404_3*l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404_3*l_h_f*1_2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6"/>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4"/>
  <p:tag name="KSO_WM_TEMPLATE_CATEGORY" val="diagram"/>
  <p:tag name="KSO_WM_TEMPLATE_INDEX" val="20200165"/>
  <p:tag name="KSO_WM_UNIT_LAYERLEVEL" val="1_1_1"/>
  <p:tag name="KSO_WM_TAG_VERSION" val="1.0"/>
  <p:tag name="KSO_WM_BEAUTIFY_FLAG" val="#wm#"/>
  <p:tag name="KSO_WM_UNIT_TYPE" val="o_h_i"/>
  <p:tag name="KSO_WM_UNIT_INDEX" val="1_4_4"/>
  <p:tag name="KSO_WM_UNIT_FILL_FORE_SCHEMECOLOR_INDEX" val="8"/>
  <p:tag name="KSO_WM_UNIT_FILL_TYPE" val="1"/>
  <p:tag name="KSO_WM_UNIT_TEXT_FILL_FORE_SCHEMECOLOR_INDEX" val="13"/>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160404_3*l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404_3*l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160404_3*l_h_f*1_3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7"/>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160404_3*l_h_i*1_4_1"/>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160404_3*l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160404_3*l_h_f*1_4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8"/>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404_3*l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404_3*l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5"/>
  <p:tag name="KSO_WM_TEMPLATE_CATEGORY" val="diagram"/>
  <p:tag name="KSO_WM_TEMPLATE_INDEX" val="20200165"/>
  <p:tag name="KSO_WM_UNIT_LAYERLEVEL" val="1_1_1"/>
  <p:tag name="KSO_WM_TAG_VERSION" val="1.0"/>
  <p:tag name="KSO_WM_BEAUTIFY_FLAG" val="#wm#"/>
  <p:tag name="KSO_WM_UNIT_TYPE" val="o_h_i"/>
  <p:tag name="KSO_WM_UNIT_INDEX" val="1_4_5"/>
  <p:tag name="KSO_WM_UNIT_LINE_FORE_SCHEMECOLOR_INDEX" val="15"/>
  <p:tag name="KSO_WM_UNIT_LINE_FILL_TYPE" val="2"/>
</p:tagLst>
</file>

<file path=ppt/tags/tag330.xml><?xml version="1.0" encoding="utf-8"?>
<p:tagLst xmlns:a="http://schemas.openxmlformats.org/drawingml/2006/main" xmlns:r="http://schemas.openxmlformats.org/officeDocument/2006/relationships" xmlns:p="http://schemas.openxmlformats.org/presentationml/2006/main">
  <p:tag name="PA" val="v3.0.1"/>
</p:tagLst>
</file>

<file path=ppt/tags/tag331.xml><?xml version="1.0" encoding="utf-8"?>
<p:tagLst xmlns:a="http://schemas.openxmlformats.org/drawingml/2006/main" xmlns:r="http://schemas.openxmlformats.org/officeDocument/2006/relationships" xmlns:p="http://schemas.openxmlformats.org/presentationml/2006/main">
  <p:tag name="PA" val="v3.0.1"/>
</p:tagLst>
</file>

<file path=ppt/tags/tag332.xml><?xml version="1.0" encoding="utf-8"?>
<p:tagLst xmlns:a="http://schemas.openxmlformats.org/drawingml/2006/main" xmlns:r="http://schemas.openxmlformats.org/officeDocument/2006/relationships" xmlns:p="http://schemas.openxmlformats.org/presentationml/2006/main">
  <p:tag name="PA" val="v3.0.1"/>
</p:tagLst>
</file>

<file path=ppt/tags/tag333.xml><?xml version="1.0" encoding="utf-8"?>
<p:tagLst xmlns:a="http://schemas.openxmlformats.org/drawingml/2006/main" xmlns:r="http://schemas.openxmlformats.org/officeDocument/2006/relationships" xmlns:p="http://schemas.openxmlformats.org/presentationml/2006/main">
  <p:tag name="PA" val="v3.0.1"/>
</p:tagLst>
</file>

<file path=ppt/tags/tag334.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4_1"/>
  <p:tag name="KSO_WM_TEMPLATE_CATEGORY" val="diagram"/>
  <p:tag name="KSO_WM_TEMPLATE_INDEX" val="20200165"/>
  <p:tag name="KSO_WM_UNIT_LAYERLEVEL" val="1_1_1"/>
  <p:tag name="KSO_WM_TAG_VERSION" val="1.0"/>
  <p:tag name="KSO_WM_BEAUTIFY_FLAG" val="#wm#"/>
  <p:tag name="KSO_WM_UNIT_TYPE" val="o_h_x"/>
  <p:tag name="KSO_WM_UNIT_INDEX" val="1_4_1"/>
  <p:tag name="KSO_WM_UNIT_VALUE" val="71*79"/>
  <p:tag name="KSO_WM_UNIT_FILL_FORE_SCHEMECOLOR_INDEX" val="14"/>
  <p:tag name="KSO_WM_UNI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2_3"/>
  <p:tag name="KSO_WM_TEMPLATE_CATEGORY" val="diagram"/>
  <p:tag name="KSO_WM_TEMPLATE_INDEX" val="20200165"/>
  <p:tag name="KSO_WM_UNIT_LAYERLEVEL" val="1_1_1"/>
  <p:tag name="KSO_WM_TAG_VERSION" val="1.0"/>
  <p:tag name="KSO_WM_BEAUTIFY_FLAG" val="#wm#"/>
  <p:tag name="KSO_WM_UNIT_TYPE" val="o_h_i"/>
  <p:tag name="KSO_WM_UNIT_INDEX" val="1_2_3"/>
  <p:tag name="KSO_WM_UNIT_FILL_FORE_SCHEMECOLOR_INDEX" val="6"/>
  <p:tag name="KSO_WM_UNIT_FILL_TYPE" val="1"/>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2_6"/>
  <p:tag name="KSO_WM_TEMPLATE_CATEGORY" val="diagram"/>
  <p:tag name="KSO_WM_TEMPLATE_INDEX" val="20200165"/>
  <p:tag name="KSO_WM_UNIT_LAYERLEVEL" val="1_1_1"/>
  <p:tag name="KSO_WM_TAG_VERSION" val="1.0"/>
  <p:tag name="KSO_WM_BEAUTIFY_FLAG" val="#wm#"/>
  <p:tag name="KSO_WM_UNIT_TYPE" val="o_h_i"/>
  <p:tag name="KSO_WM_UNIT_INDEX" val="1_2_6"/>
  <p:tag name="KSO_WM_UNIT_FILL_FORE_SCHEMECOLOR_INDEX" val="14"/>
  <p:tag name="KSO_WM_UNIT_FILL_TYPE" val="1"/>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2_4"/>
  <p:tag name="KSO_WM_TEMPLATE_CATEGORY" val="diagram"/>
  <p:tag name="KSO_WM_TEMPLATE_INDEX" val="20200165"/>
  <p:tag name="KSO_WM_UNIT_LAYERLEVEL" val="1_1_1"/>
  <p:tag name="KSO_WM_TAG_VERSION" val="1.0"/>
  <p:tag name="KSO_WM_BEAUTIFY_FLAG" val="#wm#"/>
  <p:tag name="KSO_WM_UNIT_TYPE" val="o_h_i"/>
  <p:tag name="KSO_WM_UNIT_INDEX" val="1_2_4"/>
  <p:tag name="KSO_WM_UNIT_TEXT_FILL_FORE_SCHEMECOLOR_INDEX" val="14"/>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2_5"/>
  <p:tag name="KSO_WM_TEMPLATE_CATEGORY" val="diagram"/>
  <p:tag name="KSO_WM_TEMPLATE_INDEX" val="20200165"/>
  <p:tag name="KSO_WM_UNIT_LAYERLEVEL" val="1_1_1"/>
  <p:tag name="KSO_WM_TAG_VERSION" val="1.0"/>
  <p:tag name="KSO_WM_BEAUTIFY_FLAG" val="#wm#"/>
  <p:tag name="KSO_WM_UNIT_TYPE" val="o_h_i"/>
  <p:tag name="KSO_WM_UNIT_INDEX" val="1_2_5"/>
  <p:tag name="KSO_WM_UNIT_TEXT_FILL_FORE_SCHEMECOLOR_INDEX" val="14"/>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6"/>
  <p:tag name="KSO_WM_TEMPLATE_CATEGORY" val="diagram"/>
  <p:tag name="KSO_WM_TEMPLATE_INDEX" val="20200165"/>
  <p:tag name="KSO_WM_UNIT_LAYERLEVEL" val="1_1_1"/>
  <p:tag name="KSO_WM_TAG_VERSION" val="1.0"/>
  <p:tag name="KSO_WM_BEAUTIFY_FLAG" val="#wm#"/>
  <p:tag name="KSO_WM_UNIT_TYPE" val="o_h_i"/>
  <p:tag name="KSO_WM_UNIT_INDEX" val="1_4_6"/>
  <p:tag name="KSO_WM_UNIT_FILL_FORE_SCHEMECOLOR_INDEX" val="8"/>
  <p:tag name="KSO_WM_UNIT_FILL_TYPE" val="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404_3*l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3"/>
  <p:tag name="KSO_WM_TEMPLATE_CATEGORY" val="diagram"/>
  <p:tag name="KSO_WM_TEMPLATE_INDEX" val="20200165"/>
  <p:tag name="KSO_WM_UNIT_LAYERLEVEL" val="1_1_1"/>
  <p:tag name="KSO_WM_TAG_VERSION" val="1.0"/>
  <p:tag name="KSO_WM_BEAUTIFY_FLAG" val="#wm#"/>
  <p:tag name="KSO_WM_UNIT_TYPE" val="o_h_i"/>
  <p:tag name="KSO_WM_UNIT_INDEX" val="1_3_3"/>
  <p:tag name="KSO_WM_UNIT_FILL_FORE_SCHEMECOLOR_INDEX" val="7"/>
  <p:tag name="KSO_WM_UNIT_FILL_TYPE" val="1"/>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33"/>
  <p:tag name="KSO_WM_TEMPLATE_CATEGORY" val="diagram"/>
  <p:tag name="KSO_WM_TEMPLATE_INDEX" val="20200165"/>
  <p:tag name="KSO_WM_UNIT_LAYERLEVEL" val="1_1"/>
  <p:tag name="KSO_WM_TAG_VERSION" val="1.0"/>
  <p:tag name="KSO_WM_BEAUTIFY_FLAG" val="#wm#"/>
  <p:tag name="KSO_WM_UNIT_TYPE" val="o_i"/>
  <p:tag name="KSO_WM_UNIT_INDEX" val="1_33"/>
  <p:tag name="KSO_WM_UNIT_FILL_FORE_SCHEMECOLOR_INDEX" val="9"/>
  <p:tag name="KSO_WM_UNIT_FILL_TYPE" val="1"/>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6"/>
  <p:tag name="KSO_WM_TEMPLATE_CATEGORY" val="diagram"/>
  <p:tag name="KSO_WM_TEMPLATE_INDEX" val="20200165"/>
  <p:tag name="KSO_WM_UNIT_LAYERLEVEL" val="1_1_1"/>
  <p:tag name="KSO_WM_TAG_VERSION" val="1.0"/>
  <p:tag name="KSO_WM_BEAUTIFY_FLAG" val="#wm#"/>
  <p:tag name="KSO_WM_UNIT_TYPE" val="o_h_i"/>
  <p:tag name="KSO_WM_UNIT_INDEX" val="1_3_6"/>
  <p:tag name="KSO_WM_UNIT_FILL_FORE_SCHEMECOLOR_INDEX" val="14"/>
  <p:tag name="KSO_WM_UNIT_FILL_TYPE" val="1"/>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7"/>
  <p:tag name="KSO_WM_TEMPLATE_CATEGORY" val="diagram"/>
  <p:tag name="KSO_WM_TEMPLATE_INDEX" val="20200165"/>
  <p:tag name="KSO_WM_UNIT_LAYERLEVEL" val="1_1"/>
  <p:tag name="KSO_WM_TAG_VERSION" val="1.0"/>
  <p:tag name="KSO_WM_BEAUTIFY_FLAG" val="#wm#"/>
  <p:tag name="KSO_WM_UNIT_TYPE" val="o_i"/>
  <p:tag name="KSO_WM_UNIT_INDEX" val="1_87"/>
  <p:tag name="KSO_WM_UNIT_FILL_FORE_SCHEMECOLOR_INDEX" val="15"/>
  <p:tag name="KSO_WM_UNIT_FILL_TYPE" val="1"/>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7"/>
  <p:tag name="KSO_WM_TEMPLATE_CATEGORY" val="diagram"/>
  <p:tag name="KSO_WM_TEMPLATE_INDEX" val="20200165"/>
  <p:tag name="KSO_WM_UNIT_LAYERLEVEL" val="1_1_1"/>
  <p:tag name="KSO_WM_TAG_VERSION" val="1.0"/>
  <p:tag name="KSO_WM_BEAUTIFY_FLAG" val="#wm#"/>
  <p:tag name="KSO_WM_UNIT_TYPE" val="o_h_i"/>
  <p:tag name="KSO_WM_UNIT_INDEX" val="1_4_7"/>
  <p:tag name="KSO_WM_UNIT_FILL_FORE_SCHEMECOLOR_INDEX" val="14"/>
  <p:tag name="KSO_WM_UNIT_FILL_TYPE" val="1"/>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12"/>
  <p:tag name="KSO_WM_TEMPLATE_CATEGORY" val="diagram"/>
  <p:tag name="KSO_WM_TEMPLATE_INDEX" val="20200165"/>
  <p:tag name="KSO_WM_UNIT_LAYERLEVEL" val="1_1"/>
  <p:tag name="KSO_WM_TAG_VERSION" val="1.0"/>
  <p:tag name="KSO_WM_BEAUTIFY_FLAG" val="#wm#"/>
  <p:tag name="KSO_WM_UNIT_TYPE" val="o_i"/>
  <p:tag name="KSO_WM_UNIT_INDEX" val="1_12"/>
  <p:tag name="KSO_WM_UNIT_FILL_FORE_SCHEMECOLOR_INDEX" val="15"/>
  <p:tag name="KSO_WM_UNIT_FILL_TYPE" val="1"/>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4"/>
  <p:tag name="KSO_WM_TEMPLATE_CATEGORY" val="diagram"/>
  <p:tag name="KSO_WM_TEMPLATE_INDEX" val="20200165"/>
  <p:tag name="KSO_WM_UNIT_LAYERLEVEL" val="1_1"/>
  <p:tag name="KSO_WM_TAG_VERSION" val="1.0"/>
  <p:tag name="KSO_WM_BEAUTIFY_FLAG" val="#wm#"/>
  <p:tag name="KSO_WM_UNIT_TYPE" val="o_i"/>
  <p:tag name="KSO_WM_UNIT_INDEX" val="1_84"/>
  <p:tag name="KSO_WM_UNIT_FILL_FORE_SCHEMECOLOR_INDEX" val="9"/>
  <p:tag name="KSO_WM_UNIT_FILL_TYPE" val="1"/>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75"/>
  <p:tag name="KSO_WM_TEMPLATE_CATEGORY" val="diagram"/>
  <p:tag name="KSO_WM_TEMPLATE_INDEX" val="20200165"/>
  <p:tag name="KSO_WM_UNIT_LAYERLEVEL" val="1_1"/>
  <p:tag name="KSO_WM_TAG_VERSION" val="1.0"/>
  <p:tag name="KSO_WM_BEAUTIFY_FLAG" val="#wm#"/>
  <p:tag name="KSO_WM_UNIT_TYPE" val="o_i"/>
  <p:tag name="KSO_WM_UNIT_INDEX" val="1_75"/>
  <p:tag name="KSO_WM_UNIT_FILL_FORE_SCHEMECOLOR_INDEX" val="14"/>
  <p:tag name="KSO_WM_UNIT_FILL_TYPE" val="1"/>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63"/>
  <p:tag name="KSO_WM_TEMPLATE_CATEGORY" val="diagram"/>
  <p:tag name="KSO_WM_TEMPLATE_INDEX" val="20200165"/>
  <p:tag name="KSO_WM_UNIT_LAYERLEVEL" val="1_1"/>
  <p:tag name="KSO_WM_TAG_VERSION" val="1.0"/>
  <p:tag name="KSO_WM_BEAUTIFY_FLAG" val="#wm#"/>
  <p:tag name="KSO_WM_UNIT_TYPE" val="o_i"/>
  <p:tag name="KSO_WM_UNIT_INDEX" val="1_63"/>
  <p:tag name="KSO_WM_UNIT_FILL_FORE_SCHEMECOLOR_INDEX" val="14"/>
  <p:tag name="KSO_WM_UNIT_FILL_TYPE" val="1"/>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51"/>
  <p:tag name="KSO_WM_TEMPLATE_CATEGORY" val="diagram"/>
  <p:tag name="KSO_WM_TEMPLATE_INDEX" val="20200165"/>
  <p:tag name="KSO_WM_UNIT_LAYERLEVEL" val="1_1"/>
  <p:tag name="KSO_WM_TAG_VERSION" val="1.0"/>
  <p:tag name="KSO_WM_BEAUTIFY_FLAG" val="#wm#"/>
  <p:tag name="KSO_WM_UNIT_TYPE" val="o_i"/>
  <p:tag name="KSO_WM_UNIT_INDEX" val="1_51"/>
  <p:tag name="KSO_WM_UNIT_FILL_FORE_SCHEMECOLOR_INDEX" val="14"/>
  <p:tag name="KSO_WM_UNIT_FILL_TYPE" val="1"/>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404_3*l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39"/>
  <p:tag name="KSO_WM_TEMPLATE_CATEGORY" val="diagram"/>
  <p:tag name="KSO_WM_TEMPLATE_INDEX" val="20200165"/>
  <p:tag name="KSO_WM_UNIT_LAYERLEVEL" val="1_1"/>
  <p:tag name="KSO_WM_TAG_VERSION" val="1.0"/>
  <p:tag name="KSO_WM_BEAUTIFY_FLAG" val="#wm#"/>
  <p:tag name="KSO_WM_UNIT_TYPE" val="o_i"/>
  <p:tag name="KSO_WM_UNIT_INDEX" val="1_39"/>
  <p:tag name="KSO_WM_UNIT_FILL_FORE_SCHEMECOLOR_INDEX" val="14"/>
  <p:tag name="KSO_WM_UNIT_FILL_TYPE" val="1"/>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27"/>
  <p:tag name="KSO_WM_TEMPLATE_CATEGORY" val="diagram"/>
  <p:tag name="KSO_WM_TEMPLATE_INDEX" val="20200165"/>
  <p:tag name="KSO_WM_UNIT_LAYERLEVEL" val="1_1"/>
  <p:tag name="KSO_WM_TAG_VERSION" val="1.0"/>
  <p:tag name="KSO_WM_BEAUTIFY_FLAG" val="#wm#"/>
  <p:tag name="KSO_WM_UNIT_TYPE" val="o_i"/>
  <p:tag name="KSO_WM_UNIT_INDEX" val="1_27"/>
  <p:tag name="KSO_WM_UNIT_FILL_FORE_SCHEMECOLOR_INDEX" val="14"/>
  <p:tag name="KSO_WM_UNIT_FILL_TYPE" val="1"/>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16"/>
  <p:tag name="KSO_WM_TEMPLATE_CATEGORY" val="diagram"/>
  <p:tag name="KSO_WM_TEMPLATE_INDEX" val="20200165"/>
  <p:tag name="KSO_WM_UNIT_LAYERLEVEL" val="1_1"/>
  <p:tag name="KSO_WM_TAG_VERSION" val="1.0"/>
  <p:tag name="KSO_WM_BEAUTIFY_FLAG" val="#wm#"/>
  <p:tag name="KSO_WM_UNIT_TYPE" val="o_i"/>
  <p:tag name="KSO_WM_UNIT_INDEX" val="1_16"/>
  <p:tag name="KSO_WM_UNIT_FILL_FORE_SCHEMECOLOR_INDEX" val="14"/>
  <p:tag name="KSO_WM_UNIT_FILL_TYPE" val="1"/>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4"/>
  <p:tag name="KSO_WM_TEMPLATE_CATEGORY" val="diagram"/>
  <p:tag name="KSO_WM_TEMPLATE_INDEX" val="20200165"/>
  <p:tag name="KSO_WM_UNIT_LAYERLEVEL" val="1_1"/>
  <p:tag name="KSO_WM_TAG_VERSION" val="1.0"/>
  <p:tag name="KSO_WM_BEAUTIFY_FLAG" val="#wm#"/>
  <p:tag name="KSO_WM_UNIT_TYPE" val="o_i"/>
  <p:tag name="KSO_WM_UNIT_INDEX" val="1_4"/>
  <p:tag name="KSO_WM_UNIT_FILL_FORE_SCHEMECOLOR_INDEX" val="14"/>
  <p:tag name="KSO_WM_UNIT_FILL_TYPE" val="1"/>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1"/>
  <p:tag name="KSO_WM_TEMPLATE_CATEGORY" val="diagram"/>
  <p:tag name="KSO_WM_TEMPLATE_INDEX" val="20200165"/>
  <p:tag name="KSO_WM_UNIT_LAYERLEVEL" val="1_1"/>
  <p:tag name="KSO_WM_TAG_VERSION" val="1.0"/>
  <p:tag name="KSO_WM_BEAUTIFY_FLAG" val="#wm#"/>
  <p:tag name="KSO_WM_UNIT_TYPE" val="o_i"/>
  <p:tag name="KSO_WM_UNIT_INDEX" val="1_1"/>
  <p:tag name="KSO_WM_UNIT_FILL_FORE_SCHEMECOLOR_INDEX" val="14"/>
  <p:tag name="KSO_WM_UNIT_FILL_TYPE" val="1"/>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6"/>
  <p:tag name="KSO_WM_TEMPLATE_CATEGORY" val="diagram"/>
  <p:tag name="KSO_WM_TEMPLATE_INDEX" val="20200165"/>
  <p:tag name="KSO_WM_UNIT_LAYERLEVEL" val="1_1"/>
  <p:tag name="KSO_WM_TAG_VERSION" val="1.0"/>
  <p:tag name="KSO_WM_BEAUTIFY_FLAG" val="#wm#"/>
  <p:tag name="KSO_WM_UNIT_TYPE" val="o_i"/>
  <p:tag name="KSO_WM_UNIT_INDEX" val="1_86"/>
  <p:tag name="KSO_WM_UNIT_FILL_FORE_SCHEMECOLOR_INDEX" val="15"/>
  <p:tag name="KSO_WM_UNIT_FILL_TYPE" val="1"/>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4"/>
  <p:tag name="KSO_WM_TEMPLATE_CATEGORY" val="diagram"/>
  <p:tag name="KSO_WM_TEMPLATE_INDEX" val="20200165"/>
  <p:tag name="KSO_WM_UNIT_LAYERLEVEL" val="1_1_1"/>
  <p:tag name="KSO_WM_TAG_VERSION" val="1.0"/>
  <p:tag name="KSO_WM_BEAUTIFY_FLAG" val="#wm#"/>
  <p:tag name="KSO_WM_UNIT_TYPE" val="o_h_i"/>
  <p:tag name="KSO_WM_UNIT_INDEX" val="1_3_4"/>
  <p:tag name="KSO_WM_UNIT_TEXT_FILL_FORE_SCHEMECOLOR_INDEX" val="14"/>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3_5"/>
  <p:tag name="KSO_WM_TEMPLATE_CATEGORY" val="diagram"/>
  <p:tag name="KSO_WM_TEMPLATE_INDEX" val="20200165"/>
  <p:tag name="KSO_WM_UNIT_LAYERLEVEL" val="1_1_1"/>
  <p:tag name="KSO_WM_TAG_VERSION" val="1.0"/>
  <p:tag name="KSO_WM_BEAUTIFY_FLAG" val="#wm#"/>
  <p:tag name="KSO_WM_UNIT_TYPE" val="o_h_i"/>
  <p:tag name="KSO_WM_UNIT_INDEX" val="1_3_5"/>
  <p:tag name="KSO_WM_UNIT_TEXT_FILL_FORE_SCHEMECOLOR_INDEX" val="14"/>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1"/>
  <p:tag name="KSO_WM_TEMPLATE_CATEGORY" val="diagram"/>
  <p:tag name="KSO_WM_TEMPLATE_INDEX" val="20200165"/>
  <p:tag name="KSO_WM_UNIT_LAYERLEVEL" val="1_1_1"/>
  <p:tag name="KSO_WM_TAG_VERSION" val="1.0"/>
  <p:tag name="KSO_WM_BEAUTIFY_FLAG" val="#wm#"/>
  <p:tag name="KSO_WM_UNIT_TYPE" val="o_h_i"/>
  <p:tag name="KSO_WM_UNIT_INDEX" val="1_4_1"/>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4_2"/>
  <p:tag name="KSO_WM_TEMPLATE_CATEGORY" val="diagram"/>
  <p:tag name="KSO_WM_TEMPLATE_INDEX" val="20200165"/>
  <p:tag name="KSO_WM_UNIT_LAYERLEVEL" val="1_1_1"/>
  <p:tag name="KSO_WM_TAG_VERSION" val="1.0"/>
  <p:tag name="KSO_WM_BEAUTIFY_FLAG" val="#wm#"/>
  <p:tag name="KSO_WM_UNIT_TYPE" val="o_h_i"/>
  <p:tag name="KSO_WM_UNIT_INDEX" val="1_4_2"/>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REFSHAPE" val="782136180"/>
  <p:tag name="KSO_WM_UNIT_PLACING_PICTURE_USER_VIEWPORT" val="{&quot;height&quot;:5805,&quot;width&quot;:366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i*1_1_5"/>
  <p:tag name="KSO_WM_TEMPLATE_CATEGORY" val="diagram"/>
  <p:tag name="KSO_WM_TEMPLATE_INDEX" val="20200165"/>
  <p:tag name="KSO_WM_UNIT_LAYERLEVEL" val="1_1_1"/>
  <p:tag name="KSO_WM_TAG_VERSION" val="1.0"/>
  <p:tag name="KSO_WM_BEAUTIFY_FLAG" val="#wm#"/>
  <p:tag name="KSO_WM_UNIT_TYPE" val="o_h_i"/>
  <p:tag name="KSO_WM_UNIT_INDEX" val="1_1_5"/>
  <p:tag name="KSO_WM_UNIT_FILL_FORE_SCHEMECOLOR_INDEX" val="14"/>
  <p:tag name="KSO_WM_UNIT_FILL_TYPE" val="1"/>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i*1_85"/>
  <p:tag name="KSO_WM_TEMPLATE_CATEGORY" val="diagram"/>
  <p:tag name="KSO_WM_TEMPLATE_INDEX" val="20200165"/>
  <p:tag name="KSO_WM_UNIT_LAYERLEVEL" val="1_1"/>
  <p:tag name="KSO_WM_TAG_VERSION" val="1.0"/>
  <p:tag name="KSO_WM_BEAUTIFY_FLAG" val="#wm#"/>
  <p:tag name="KSO_WM_UNIT_TYPE" val="o_i"/>
  <p:tag name="KSO_WM_UNIT_INDEX" val="1_85"/>
  <p:tag name="KSO_WM_UNIT_FILL_FORE_SCHEMECOLOR_INDEX" val="15"/>
  <p:tag name="KSO_WM_UNIT_FILL_TYPE" val="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2_2"/>
  <p:tag name="KSO_WM_TEMPLATE_CATEGORY" val="diagram"/>
  <p:tag name="KSO_WM_TEMPLATE_INDEX" val="20200165"/>
  <p:tag name="KSO_WM_UNIT_LAYERLEVEL" val="1_1_1"/>
  <p:tag name="KSO_WM_TAG_VERSION" val="1.0"/>
  <p:tag name="KSO_WM_BEAUTIFY_FLAG" val="#wm#"/>
  <p:tag name="KSO_WM_UNIT_TYPE" val="o_h_x"/>
  <p:tag name="KSO_WM_UNIT_INDEX" val="1_2_2"/>
  <p:tag name="KSO_WM_UNIT_VALUE" val="76*78"/>
  <p:tag name="KSO_WM_UNIT_FILL_FORE_SCHEMECOLOR_INDEX" val="14"/>
  <p:tag name="KSO_WM_UNIT_FILL_TYPE" val="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3_2"/>
  <p:tag name="KSO_WM_TEMPLATE_CATEGORY" val="diagram"/>
  <p:tag name="KSO_WM_TEMPLATE_INDEX" val="20200165"/>
  <p:tag name="KSO_WM_UNIT_LAYERLEVEL" val="1_1_1"/>
  <p:tag name="KSO_WM_TAG_VERSION" val="1.0"/>
  <p:tag name="KSO_WM_BEAUTIFY_FLAG" val="#wm#"/>
  <p:tag name="KSO_WM_UNIT_TYPE" val="o_h_x"/>
  <p:tag name="KSO_WM_UNIT_INDEX" val="1_3_2"/>
  <p:tag name="KSO_WM_UNIT_VALUE" val="61*93"/>
  <p:tag name="KSO_WM_UNIT_FILL_FORE_SCHEMECOLOR_INDEX" val="14"/>
  <p:tag name="KSO_WM_UNIT_FILL_TYPE" val="1"/>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ID" val="diagram20200165_3*o_h_x*1_4_2"/>
  <p:tag name="KSO_WM_TEMPLATE_CATEGORY" val="diagram"/>
  <p:tag name="KSO_WM_TEMPLATE_INDEX" val="20200165"/>
  <p:tag name="KSO_WM_UNIT_LAYERLEVEL" val="1_1_1"/>
  <p:tag name="KSO_WM_TAG_VERSION" val="1.0"/>
  <p:tag name="KSO_WM_BEAUTIFY_FLAG" val="#wm#"/>
  <p:tag name="KSO_WM_UNIT_TYPE" val="o_h_x"/>
  <p:tag name="KSO_WM_UNIT_INDEX" val="1_4_2"/>
  <p:tag name="KSO_WM_UNIT_VALUE" val="64*72"/>
  <p:tag name="KSO_WM_UNIT_FILL_FORE_SCHEMECOLOR_INDEX" val="14"/>
  <p:tag name="KSO_WM_UNI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200165_3*o_h_a*1_2_1"/>
  <p:tag name="KSO_WM_TEMPLATE_CATEGORY" val="diagram"/>
  <p:tag name="KSO_WM_TEMPLATE_INDEX" val="20200165"/>
  <p:tag name="KSO_WM_UNIT_LAYERLEVEL" val="1_1_1"/>
  <p:tag name="KSO_WM_TAG_VERSION" val="1.0"/>
  <p:tag name="KSO_WM_BEAUTIFY_FLAG" val="#wm#"/>
  <p:tag name="KSO_WM_UNIT_PRESET_TEXT" val="单击此处添加标题"/>
  <p:tag name="KSO_WM_UNIT_VALUE" val="14"/>
  <p:tag name="KSO_WM_UNIT_TEXT_FILL_FORE_SCHEMECOLOR_INDEX" val="6"/>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200165_3*o_h_a*1_2_1"/>
  <p:tag name="KSO_WM_TEMPLATE_CATEGORY" val="diagram"/>
  <p:tag name="KSO_WM_TEMPLATE_INDEX" val="20200165"/>
  <p:tag name="KSO_WM_UNIT_LAYERLEVEL" val="1_1_1"/>
  <p:tag name="KSO_WM_TAG_VERSION" val="1.0"/>
  <p:tag name="KSO_WM_BEAUTIFY_FLAG" val="#wm#"/>
  <p:tag name="KSO_WM_UNIT_PRESET_TEXT" val="单击此处添加标题"/>
  <p:tag name="KSO_WM_UNIT_VALUE" val="14"/>
  <p:tag name="KSO_WM_UNIT_TEXT_FILL_FORE_SCHEMECOLOR_INDEX" val="6"/>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200165_3*o_h_a*1_2_1"/>
  <p:tag name="KSO_WM_TEMPLATE_CATEGORY" val="diagram"/>
  <p:tag name="KSO_WM_TEMPLATE_INDEX" val="20200165"/>
  <p:tag name="KSO_WM_UNIT_LAYERLEVEL" val="1_1_1"/>
  <p:tag name="KSO_WM_TAG_VERSION" val="1.0"/>
  <p:tag name="KSO_WM_BEAUTIFY_FLAG" val="#wm#"/>
  <p:tag name="KSO_WM_UNIT_PRESET_TEXT" val="单击此处添加标题"/>
  <p:tag name="KSO_WM_UNIT_VALUE" val="14"/>
  <p:tag name="KSO_WM_UNIT_TEXT_FILL_FORE_SCHEMECOLOR_INDEX" val="6"/>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22"/>
  <p:tag name="KSO_WM_UNIT_ID" val="diagram20181194_3*n_h_i*1_1_122"/>
  <p:tag name="KSO_WM_TEMPLATE_CATEGORY" val="diagram"/>
  <p:tag name="KSO_WM_TEMPLATE_INDEX" val="20181194"/>
  <p:tag name="KSO_WM_UNIT_LAYERLEVEL" val="1_1_1"/>
  <p:tag name="KSO_WM_TAG_VERSION" val="1.0"/>
  <p:tag name="KSO_WM_BEAUTIFY_FLAG" val="#wm#"/>
  <p:tag name="KSO_WM_UNIT_LINE_FORE_SCHEMECOLOR_INDEX" val="5"/>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
  <p:tag name="KSO_WM_UNIT_ID" val="diagram20181194_3*n_h_i*1_1_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404_3*l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4"/>
  <p:tag name="KSO_WM_UNIT_ID" val="diagram20181194_3*n_h_i*1_1_3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5"/>
  <p:tag name="KSO_WM_UNIT_ID" val="diagram20181194_3*n_h_i*1_1_4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6"/>
  <p:tag name="KSO_WM_UNIT_ID" val="diagram20181194_3*n_h_i*1_1_5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7"/>
  <p:tag name="KSO_WM_UNIT_ID" val="diagram20181194_3*n_h_i*1_1_6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8"/>
  <p:tag name="KSO_WM_UNIT_ID" val="diagram20181194_3*n_h_i*1_1_7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9"/>
  <p:tag name="KSO_WM_UNIT_ID" val="diagram20181194_3*n_h_i*1_1_8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0"/>
  <p:tag name="KSO_WM_UNIT_ID" val="diagram20181194_3*n_h_i*1_1_10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1"/>
  <p:tag name="KSO_WM_UNIT_ID" val="diagram20181194_3*n_h_i*1_1_1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
  <p:tag name="KSO_WM_UNIT_ID" val="diagram20181194_3*n_h_i*1_1_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3"/>
  <p:tag name="KSO_WM_UNIT_ID" val="diagram20181194_3*n_h_i*1_1_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404_3*l_h_f*1_2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6"/>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4"/>
  <p:tag name="KSO_WM_UNIT_ID" val="diagram20181194_3*n_h_i*1_1_2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7"/>
  <p:tag name="KSO_WM_UNIT_ID" val="diagram20181194_3*n_h_i*1_1_2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8"/>
  <p:tag name="KSO_WM_UNIT_ID" val="diagram20181194_3*n_h_i*1_1_2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9"/>
  <p:tag name="KSO_WM_UNIT_ID" val="diagram20181194_3*n_h_i*1_1_2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0"/>
  <p:tag name="KSO_WM_UNIT_ID" val="diagram20181194_3*n_h_i*1_1_3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1"/>
  <p:tag name="KSO_WM_UNIT_ID" val="diagram20181194_3*n_h_i*1_1_3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2"/>
  <p:tag name="KSO_WM_UNIT_ID" val="diagram20181194_3*n_h_i*1_1_3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3"/>
  <p:tag name="KSO_WM_UNIT_ID" val="diagram20181194_3*n_h_i*1_1_3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5"/>
  <p:tag name="KSO_WM_UNIT_ID" val="diagram20181194_3*n_h_i*1_1_3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6"/>
  <p:tag name="KSO_WM_UNIT_ID" val="diagram20181194_3*n_h_i*1_1_3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404_3*l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7"/>
  <p:tag name="KSO_WM_UNIT_ID" val="diagram20181194_3*n_h_i*1_1_3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8"/>
  <p:tag name="KSO_WM_UNIT_ID" val="diagram20181194_3*n_h_i*1_1_3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9"/>
  <p:tag name="KSO_WM_UNIT_ID" val="diagram20181194_3*n_h_i*1_1_3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0"/>
  <p:tag name="KSO_WM_UNIT_ID" val="diagram20181194_3*n_h_i*1_1_4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1"/>
  <p:tag name="KSO_WM_UNIT_ID" val="diagram20181194_3*n_h_i*1_1_4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2"/>
  <p:tag name="KSO_WM_UNIT_ID" val="diagram20181194_3*n_h_i*1_1_4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3"/>
  <p:tag name="KSO_WM_UNIT_ID" val="diagram20181194_3*n_h_i*1_1_4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4"/>
  <p:tag name="KSO_WM_UNIT_ID" val="diagram20181194_3*n_h_i*1_1_4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6"/>
  <p:tag name="KSO_WM_UNIT_ID" val="diagram20181194_3*n_h_i*1_1_4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7"/>
  <p:tag name="KSO_WM_UNIT_ID" val="diagram20181194_3*n_h_i*1_1_4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11667</Words>
  <Application>Microsoft Office PowerPoint</Application>
  <PresentationFormat>宽屏</PresentationFormat>
  <Paragraphs>584</Paragraphs>
  <Slides>70</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等线</vt:lpstr>
      <vt:lpstr>等线 Light</vt: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酷 酷石</dc:creator>
  <cp:lastModifiedBy>酷 酷石</cp:lastModifiedBy>
  <cp:revision>218</cp:revision>
  <dcterms:created xsi:type="dcterms:W3CDTF">2019-03-17T12:16:00Z</dcterms:created>
  <dcterms:modified xsi:type="dcterms:W3CDTF">2020-07-26T13:26:20Z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